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0C0C"/>
    <a:srgbClr val="450803"/>
    <a:srgbClr val="380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DB2C2-35D5-4D43-9396-96DB5331E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7C5DBF-0D9A-4C89-B955-AB6A19711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8E8CB-42E1-4364-8CF5-BC751BC5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037F-7F49-4EA9-977D-C03BBBE6083A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D65002-BED9-4469-8117-0D7BC55E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6EF30-A9EB-486D-A542-2544BC52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E93E-B5E7-47A8-90B1-46A45D3FE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82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7B007-F983-442F-833F-52412D2D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0BD6DD-AC2C-4AF8-8CED-C8C5177F5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B2FF4C-4F2C-4E42-B9BA-0FF3B1A9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037F-7F49-4EA9-977D-C03BBBE6083A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5E07A3-417C-4F70-AF58-DBD54DF7E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8D3F2-DF2C-4A4E-8245-A2AA21AC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E93E-B5E7-47A8-90B1-46A45D3FE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64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9C54CE-A21E-445B-B0C8-EAC2763F0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B00727-077B-49D5-999B-B9C7A318F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D0F67-0193-4615-8AC9-B12A01C5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037F-7F49-4EA9-977D-C03BBBE6083A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7AEEBD-7A85-4DCD-A3A7-6573359B1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495A3-DCDE-423A-BA63-09DBF897B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E93E-B5E7-47A8-90B1-46A45D3FE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03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A1779-C925-482F-AF07-847DC330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833BD-4941-4D37-BEC6-F9561738C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DE891-F93F-49F5-8E27-201BD199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037F-7F49-4EA9-977D-C03BBBE6083A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22013-363B-43BC-96A6-6DB2E6AD3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9BC855-D09B-41EC-A80D-EFC5278C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E93E-B5E7-47A8-90B1-46A45D3FE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86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F76A2-6180-437C-9FB0-2DB69F02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80607F-DDD2-485B-9ED8-0C4A746E6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0E220-DD06-40A6-B610-BEABB609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037F-7F49-4EA9-977D-C03BBBE6083A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70EF92-CB0A-47B4-9999-D2D2D23A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AD8833-BD95-4DE3-A75A-8BDF0BA5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E93E-B5E7-47A8-90B1-46A45D3FE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6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60076-CE61-44F8-ABDE-9EEA9A13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487C65-AF68-4BA1-B133-DD19AA7A0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D72A5F-22DB-49A9-A095-B67E140D2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E84046-AAE0-4DE0-94FC-6CC7301B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037F-7F49-4EA9-977D-C03BBBE6083A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43AEDF-12A5-4F4E-91FA-085FF4F19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342111-89FA-4AA5-9751-5D76AA34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E93E-B5E7-47A8-90B1-46A45D3FE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01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A8A31-AD30-424D-B6EC-AC676C48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392090-DBB0-445A-8CA7-3C77029C6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02C7B4-2B99-495C-A36D-CE62A1596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5BEC39-26F0-4CF6-9189-5455D8272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F15FB8-9F97-42F1-9BDA-8A7D4B89C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DB6190-F878-42CF-90FE-800D6EEB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037F-7F49-4EA9-977D-C03BBBE6083A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A10332-FE1B-4669-BB8A-F7472351F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500D2F-517B-466F-9FA9-7C035BE3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E93E-B5E7-47A8-90B1-46A45D3FE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68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EC872-8CDD-48E2-91BA-29D099A96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AEB494-3212-44A4-B328-EAE488789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037F-7F49-4EA9-977D-C03BBBE6083A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B03C57-38E5-47EB-9FAE-2F8D1E10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C97746-091C-46B7-93D8-C222BF5C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E93E-B5E7-47A8-90B1-46A45D3FE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67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92D2B4-715D-4E93-B1C8-1AA688F3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037F-7F49-4EA9-977D-C03BBBE6083A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85A798-D768-4337-9941-CDD471413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88CC5A-DC89-496A-9525-42F4BDAA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E93E-B5E7-47A8-90B1-46A45D3FE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857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9F57E-4D67-4EA6-B149-5D627BC0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9072F2-A679-4F6E-9AD9-38C0C5F82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E45D95-E078-4450-A59B-E4E75DA9F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C00EF1-A25D-4111-9FAD-8662459C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037F-7F49-4EA9-977D-C03BBBE6083A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D582FE-413C-4FFA-835D-47EF3B80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C8FA78-4DD1-4211-BC21-673128D5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E93E-B5E7-47A8-90B1-46A45D3FE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23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374ED-49BF-44AE-BF12-CD0A842D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C73CBC-91A3-4FEB-B9F6-F1A5AECA6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5E1548-2B68-4A6D-B0F8-2D03A6BFB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1B8600-4F52-4C29-927E-6756D43E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037F-7F49-4EA9-977D-C03BBBE6083A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3F8072-2150-4BBD-BA0C-BB6B7F770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80FB75-1D9F-4350-973F-9A9EE678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E93E-B5E7-47A8-90B1-46A45D3FE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0EE939-6695-48B6-AB95-CBE8C44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4D03AB-2DF7-4BFE-9E9C-86C309EF8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E2855-D5DD-4994-ADA4-8EFDB9D29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B037F-7F49-4EA9-977D-C03BBBE6083A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B302A7-125F-4C59-95CB-027FD7945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DEBD5-AF5C-4809-A4A7-9B9A0150C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CE93E-B5E7-47A8-90B1-46A45D3FE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75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hyperlink" Target="https://www.nossbit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hyperlink" Target="http://dibapay.co.kr/member/login.asp" TargetMode="External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B0CC454-6F9B-4010-A3CB-C8D7A4B0A978}"/>
              </a:ext>
            </a:extLst>
          </p:cNvPr>
          <p:cNvSpPr/>
          <p:nvPr/>
        </p:nvSpPr>
        <p:spPr>
          <a:xfrm>
            <a:off x="0" y="0"/>
            <a:ext cx="375700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2" descr="인터넷">
            <a:extLst>
              <a:ext uri="{FF2B5EF4-FFF2-40B4-BE49-F238E27FC236}">
                <a16:creationId xmlns:a16="http://schemas.microsoft.com/office/drawing/2014/main" id="{DE4E2F02-0EFE-48A7-BBE0-0A8578F20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4248" y="-221796"/>
            <a:ext cx="2693558" cy="2693558"/>
          </a:xfrm>
          <a:prstGeom prst="rect">
            <a:avLst/>
          </a:prstGeom>
        </p:spPr>
      </p:pic>
      <p:pic>
        <p:nvPicPr>
          <p:cNvPr id="4" name="그래픽 3" descr="동전">
            <a:extLst>
              <a:ext uri="{FF2B5EF4-FFF2-40B4-BE49-F238E27FC236}">
                <a16:creationId xmlns:a16="http://schemas.microsoft.com/office/drawing/2014/main" id="{C094553D-BA34-4F7F-B877-32FCB01DD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018" y="1891706"/>
            <a:ext cx="1010109" cy="1010109"/>
          </a:xfrm>
          <a:prstGeom prst="rect">
            <a:avLst/>
          </a:prstGeom>
        </p:spPr>
      </p:pic>
      <p:pic>
        <p:nvPicPr>
          <p:cNvPr id="5" name="그래픽 4" descr="비즈니스 성장">
            <a:extLst>
              <a:ext uri="{FF2B5EF4-FFF2-40B4-BE49-F238E27FC236}">
                <a16:creationId xmlns:a16="http://schemas.microsoft.com/office/drawing/2014/main" id="{17F37673-5B3E-4A7C-B8B8-F42881EB2E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4186" y="635369"/>
            <a:ext cx="1182815" cy="1182815"/>
          </a:xfrm>
          <a:prstGeom prst="rect">
            <a:avLst/>
          </a:prstGeom>
        </p:spPr>
      </p:pic>
      <p:pic>
        <p:nvPicPr>
          <p:cNvPr id="7" name="object 11">
            <a:extLst>
              <a:ext uri="{FF2B5EF4-FFF2-40B4-BE49-F238E27FC236}">
                <a16:creationId xmlns:a16="http://schemas.microsoft.com/office/drawing/2014/main" id="{A2A374F2-A04E-4318-8A03-F67523B54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452" y="3848732"/>
            <a:ext cx="1537343" cy="67627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</p:pic>
      <p:pic>
        <p:nvPicPr>
          <p:cNvPr id="8" name="object 11">
            <a:extLst>
              <a:ext uri="{FF2B5EF4-FFF2-40B4-BE49-F238E27FC236}">
                <a16:creationId xmlns:a16="http://schemas.microsoft.com/office/drawing/2014/main" id="{192ADE78-529E-43AD-918C-2CC6436BA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745" y="5209607"/>
            <a:ext cx="15430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C3CB8A2-8E45-414C-9A6E-0145EAEDB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782" y="2800395"/>
            <a:ext cx="1911504" cy="41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01646A-90E9-4AE4-BF01-0F26A37FC506}"/>
              </a:ext>
            </a:extLst>
          </p:cNvPr>
          <p:cNvSpPr/>
          <p:nvPr/>
        </p:nvSpPr>
        <p:spPr>
          <a:xfrm>
            <a:off x="3757001" y="0"/>
            <a:ext cx="8434999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75EB3-7B6D-421C-AC48-5EFA2D2E2845}"/>
              </a:ext>
            </a:extLst>
          </p:cNvPr>
          <p:cNvSpPr txBox="1"/>
          <p:nvPr/>
        </p:nvSpPr>
        <p:spPr>
          <a:xfrm>
            <a:off x="3963295" y="5209607"/>
            <a:ext cx="7425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ctr"/>
            <a:r>
              <a:rPr lang="ko-KR" altLang="en-US" sz="2000" u="none" strike="noStrike" dirty="0" err="1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페이고</a:t>
            </a:r>
            <a:endParaRPr lang="ko-KR" altLang="en-US" sz="2000" b="1" i="0" u="none" strike="noStrike" dirty="0">
              <a:solidFill>
                <a:srgbClr val="FFFFFF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플레이스토어에서 </a:t>
            </a:r>
            <a:r>
              <a:rPr lang="ko-KR" altLang="en-US" sz="1600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페이고코인</a:t>
            </a:r>
            <a:r>
              <a:rPr lang="ko-KR" altLang="en-US" sz="1600" b="1" dirty="0" err="1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PAYGO Coin wallet 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  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FA586A-2BAA-4746-860A-FA9CEFC3D950}"/>
              </a:ext>
            </a:extLst>
          </p:cNvPr>
          <p:cNvSpPr txBox="1"/>
          <p:nvPr/>
        </p:nvSpPr>
        <p:spPr>
          <a:xfrm>
            <a:off x="3963295" y="3907455"/>
            <a:ext cx="714868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ctr"/>
            <a:r>
              <a:rPr lang="ko-KR" altLang="en-US" sz="2000" u="none" strike="noStrike" dirty="0" err="1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디바페이</a:t>
            </a:r>
            <a:endParaRPr lang="ko-KR" altLang="en-US" sz="2000" b="1" i="0" u="none" strike="noStrike" dirty="0">
              <a:solidFill>
                <a:srgbClr val="FFFFFF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http://dibapay.co.kr/member/login.asp</a:t>
            </a: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핸드폰 바탕에 깔기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인터넷에서</a:t>
            </a:r>
            <a:r>
              <a:rPr lang="ko-KR" altLang="en-US" sz="1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400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디바페이</a:t>
            </a:r>
            <a:r>
              <a:rPr lang="en-US" altLang="ko-KR" sz="1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ko-KR" altLang="en-US" sz="1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 회원가입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BA50A4-F545-4626-9A58-B83B5C56929B}"/>
              </a:ext>
            </a:extLst>
          </p:cNvPr>
          <p:cNvSpPr txBox="1"/>
          <p:nvPr/>
        </p:nvSpPr>
        <p:spPr>
          <a:xfrm>
            <a:off x="3963295" y="2734078"/>
            <a:ext cx="3410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u="none" strike="noStrike" dirty="0" err="1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노스비트</a:t>
            </a:r>
            <a:r>
              <a:rPr lang="ko-KR" altLang="en-US" sz="2000" u="none" strike="noStrike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거래소</a:t>
            </a:r>
            <a:endParaRPr lang="ko-KR" altLang="en-US" sz="2000" b="1" i="0" u="none" strike="noStrike" dirty="0">
              <a:solidFill>
                <a:srgbClr val="FFFFFF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600" b="1" u="none" strike="noStrike" dirty="0">
                <a:solidFill>
                  <a:schemeClr val="accent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https://www.nossbit.com</a:t>
            </a:r>
            <a:endParaRPr lang="en-US" altLang="ko-KR" sz="1600" b="1" i="0" u="none" strike="noStrike" dirty="0">
              <a:solidFill>
                <a:schemeClr val="accent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03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D611F41-CEAD-457A-AA8B-9C7332491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83"/>
            <a:ext cx="8623884" cy="61039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7325AFE-400E-43F9-BC4F-0D2BCBBA17B2}"/>
              </a:ext>
            </a:extLst>
          </p:cNvPr>
          <p:cNvSpPr txBox="1"/>
          <p:nvPr/>
        </p:nvSpPr>
        <p:spPr>
          <a:xfrm>
            <a:off x="7218024" y="4653329"/>
            <a:ext cx="4224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①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PAY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충전 클릭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② 현금 충전 클릭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③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은행명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계좌번호 확인후 송금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r>
              <a:rPr lang="en-US" altLang="ko-KR" sz="12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디바페이</a:t>
            </a:r>
            <a:r>
              <a:rPr lang="ko-KR" altLang="en-US" sz="12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회원명과 입금자명 동일해야 충전가능</a:t>
            </a:r>
            <a:r>
              <a:rPr lang="en-US" altLang="ko-KR" sz="12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D7D32C-57F7-4F72-8BBE-FBE6AA3B3C4D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rgbClr val="45080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pic>
        <p:nvPicPr>
          <p:cNvPr id="15" name="object 11">
            <a:extLst>
              <a:ext uri="{FF2B5EF4-FFF2-40B4-BE49-F238E27FC236}">
                <a16:creationId xmlns:a16="http://schemas.microsoft.com/office/drawing/2014/main" id="{2840D0A1-0B0B-43BD-BB78-9010D5F6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02" y="162366"/>
            <a:ext cx="1128085" cy="4962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AA3E4A-08CA-4BD6-B5F6-7C5F480C85C8}"/>
              </a:ext>
            </a:extLst>
          </p:cNvPr>
          <p:cNvSpPr/>
          <p:nvPr/>
        </p:nvSpPr>
        <p:spPr>
          <a:xfrm>
            <a:off x="0" y="0"/>
            <a:ext cx="2726422" cy="77178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pic>
        <p:nvPicPr>
          <p:cNvPr id="21" name="object 11">
            <a:extLst>
              <a:ext uri="{FF2B5EF4-FFF2-40B4-BE49-F238E27FC236}">
                <a16:creationId xmlns:a16="http://schemas.microsoft.com/office/drawing/2014/main" id="{0AEB1BF4-B569-4532-B90F-1D992379E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36" y="218251"/>
            <a:ext cx="1226950" cy="53973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F030925-D79B-4247-82BF-CD7854AFB737}"/>
              </a:ext>
            </a:extLst>
          </p:cNvPr>
          <p:cNvSpPr txBox="1"/>
          <p:nvPr/>
        </p:nvSpPr>
        <p:spPr>
          <a:xfrm>
            <a:off x="484698" y="2512503"/>
            <a:ext cx="901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3D793F-E91C-45BE-874E-CCC4C39E2EAD}"/>
              </a:ext>
            </a:extLst>
          </p:cNvPr>
          <p:cNvSpPr txBox="1"/>
          <p:nvPr/>
        </p:nvSpPr>
        <p:spPr>
          <a:xfrm>
            <a:off x="3936532" y="1631999"/>
            <a:ext cx="901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②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9F097B-7076-4903-BC0A-FFE45734076C}"/>
              </a:ext>
            </a:extLst>
          </p:cNvPr>
          <p:cNvSpPr txBox="1"/>
          <p:nvPr/>
        </p:nvSpPr>
        <p:spPr>
          <a:xfrm>
            <a:off x="7125747" y="2512503"/>
            <a:ext cx="901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2993654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51D9FC4F-557A-45C9-BAB9-F0EAC4EB7FBE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68A46DC-AB31-4F1D-BD74-F4899E0C0E93}"/>
              </a:ext>
            </a:extLst>
          </p:cNvPr>
          <p:cNvSpPr/>
          <p:nvPr/>
        </p:nvSpPr>
        <p:spPr>
          <a:xfrm>
            <a:off x="0" y="0"/>
            <a:ext cx="2726422" cy="77178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pic>
        <p:nvPicPr>
          <p:cNvPr id="40" name="object 11">
            <a:extLst>
              <a:ext uri="{FF2B5EF4-FFF2-40B4-BE49-F238E27FC236}">
                <a16:creationId xmlns:a16="http://schemas.microsoft.com/office/drawing/2014/main" id="{7F45A2D6-6CBC-4D5B-9553-7D24EE2A5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05" y="59698"/>
            <a:ext cx="15430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2931CBA-2E79-4795-923A-9A13C375F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00"/>
            <a:ext cx="9652000" cy="5080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27B5FD8-3AD6-4548-9A19-DA04FDD5E00C}"/>
              </a:ext>
            </a:extLst>
          </p:cNvPr>
          <p:cNvSpPr txBox="1"/>
          <p:nvPr/>
        </p:nvSpPr>
        <p:spPr>
          <a:xfrm>
            <a:off x="1705401" y="3633622"/>
            <a:ext cx="901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④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CF09D8-8158-4631-BF4B-40CD47AB3164}"/>
              </a:ext>
            </a:extLst>
          </p:cNvPr>
          <p:cNvSpPr txBox="1"/>
          <p:nvPr/>
        </p:nvSpPr>
        <p:spPr>
          <a:xfrm>
            <a:off x="0" y="5970607"/>
            <a:ext cx="21620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④ 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디바페이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→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PAY 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충전 클릭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34C2E-49D9-43CC-935E-404823C783B7}"/>
              </a:ext>
            </a:extLst>
          </p:cNvPr>
          <p:cNvSpPr txBox="1"/>
          <p:nvPr/>
        </p:nvSpPr>
        <p:spPr>
          <a:xfrm>
            <a:off x="2258517" y="5969000"/>
            <a:ext cx="2428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⑤ ⑥</a:t>
            </a:r>
          </a:p>
          <a:p>
            <a:r>
              <a:rPr lang="ko-KR" altLang="en-US" sz="1200" dirty="0" err="1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디바페이</a:t>
            </a:r>
            <a:r>
              <a:rPr lang="ko-KR" altLang="en-US" sz="12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2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ID, </a:t>
            </a:r>
            <a:r>
              <a:rPr lang="ko-KR" altLang="en-US" sz="12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비밀번호 입력</a:t>
            </a:r>
            <a:endParaRPr lang="en-US" altLang="ko-KR" sz="12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9E0E60-AF2C-4CE8-9705-08B8992A5CAA}"/>
              </a:ext>
            </a:extLst>
          </p:cNvPr>
          <p:cNvSpPr txBox="1"/>
          <p:nvPr/>
        </p:nvSpPr>
        <p:spPr>
          <a:xfrm>
            <a:off x="3148215" y="2809781"/>
            <a:ext cx="901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⑤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DE3B43-9108-43D0-BA6C-F9DDC83F2A18}"/>
              </a:ext>
            </a:extLst>
          </p:cNvPr>
          <p:cNvSpPr txBox="1"/>
          <p:nvPr/>
        </p:nvSpPr>
        <p:spPr>
          <a:xfrm>
            <a:off x="3052786" y="3494871"/>
            <a:ext cx="901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⑥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DF6FD8C-0956-46B0-9C32-49ABD3AA1C36}"/>
              </a:ext>
            </a:extLst>
          </p:cNvPr>
          <p:cNvSpPr/>
          <p:nvPr/>
        </p:nvSpPr>
        <p:spPr>
          <a:xfrm>
            <a:off x="2006757" y="4161179"/>
            <a:ext cx="299103" cy="29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77336C-D335-4702-93F7-25BC4381A7B9}"/>
              </a:ext>
            </a:extLst>
          </p:cNvPr>
          <p:cNvSpPr txBox="1"/>
          <p:nvPr/>
        </p:nvSpPr>
        <p:spPr>
          <a:xfrm>
            <a:off x="1955797" y="4102279"/>
            <a:ext cx="901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FF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773F06D-30DF-41F5-BFEB-510B5C1731E1}"/>
              </a:ext>
            </a:extLst>
          </p:cNvPr>
          <p:cNvSpPr txBox="1"/>
          <p:nvPr/>
        </p:nvSpPr>
        <p:spPr>
          <a:xfrm>
            <a:off x="2246762" y="6465388"/>
            <a:ext cx="216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⑦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PAYGO 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보내기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6762C0-FD32-4796-8DD6-DA43A4E83670}"/>
              </a:ext>
            </a:extLst>
          </p:cNvPr>
          <p:cNvSpPr txBox="1"/>
          <p:nvPr/>
        </p:nvSpPr>
        <p:spPr>
          <a:xfrm>
            <a:off x="4477556" y="4033849"/>
            <a:ext cx="901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FF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⑧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B764F3-CD24-4F1B-A594-8EB49E6B4198}"/>
              </a:ext>
            </a:extLst>
          </p:cNvPr>
          <p:cNvSpPr txBox="1"/>
          <p:nvPr/>
        </p:nvSpPr>
        <p:spPr>
          <a:xfrm>
            <a:off x="7842535" y="3126446"/>
            <a:ext cx="901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FF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70D334B-D2AD-46AA-BC52-71A67438DC39}"/>
              </a:ext>
            </a:extLst>
          </p:cNvPr>
          <p:cNvSpPr txBox="1"/>
          <p:nvPr/>
        </p:nvSpPr>
        <p:spPr>
          <a:xfrm>
            <a:off x="7786492" y="3531499"/>
            <a:ext cx="901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FF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⑩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0CB642-FBAB-4BFC-8018-D6B3292F7AFC}"/>
              </a:ext>
            </a:extLst>
          </p:cNvPr>
          <p:cNvSpPr txBox="1"/>
          <p:nvPr/>
        </p:nvSpPr>
        <p:spPr>
          <a:xfrm>
            <a:off x="7940316" y="4158352"/>
            <a:ext cx="901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FF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⑪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41AE012-79F1-46E0-B012-AC8B3E84447A}"/>
              </a:ext>
            </a:extLst>
          </p:cNvPr>
          <p:cNvSpPr txBox="1"/>
          <p:nvPr/>
        </p:nvSpPr>
        <p:spPr>
          <a:xfrm>
            <a:off x="8118354" y="4732718"/>
            <a:ext cx="901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FF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⑫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A8874AC-8132-44BC-9C94-37BAB906E386}"/>
              </a:ext>
            </a:extLst>
          </p:cNvPr>
          <p:cNvSpPr txBox="1"/>
          <p:nvPr/>
        </p:nvSpPr>
        <p:spPr>
          <a:xfrm>
            <a:off x="4580105" y="5985308"/>
            <a:ext cx="216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⑧ 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교환가능 수량 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7298D1-BCD3-4E23-BF52-DC9DAC10A1CF}"/>
              </a:ext>
            </a:extLst>
          </p:cNvPr>
          <p:cNvSpPr txBox="1"/>
          <p:nvPr/>
        </p:nvSpPr>
        <p:spPr>
          <a:xfrm>
            <a:off x="9708042" y="3148756"/>
            <a:ext cx="232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⑨ 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이름 입력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CD9EB6-3EA7-4A14-9AF3-069D116EE71F}"/>
              </a:ext>
            </a:extLst>
          </p:cNvPr>
          <p:cNvSpPr txBox="1"/>
          <p:nvPr/>
        </p:nvSpPr>
        <p:spPr>
          <a:xfrm>
            <a:off x="9708042" y="3655931"/>
            <a:ext cx="25049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⑩ 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200" dirty="0" err="1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노스비트거래소</a:t>
            </a:r>
            <a:r>
              <a:rPr lang="ko-KR" altLang="en-US" sz="12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2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PAYGO </a:t>
            </a:r>
            <a:r>
              <a:rPr lang="ko-KR" altLang="en-US" sz="12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지갑주소</a:t>
            </a:r>
            <a:endParaRPr lang="en-US" altLang="ko-KR" sz="12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3A35EA-F470-4A65-B3BA-2098A067F527}"/>
              </a:ext>
            </a:extLst>
          </p:cNvPr>
          <p:cNvSpPr txBox="1"/>
          <p:nvPr/>
        </p:nvSpPr>
        <p:spPr>
          <a:xfrm>
            <a:off x="9708042" y="4425491"/>
            <a:ext cx="225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⑪ 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전송수량 입력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92CE5A4-D66E-4C82-BD1C-9075CD353880}"/>
              </a:ext>
            </a:extLst>
          </p:cNvPr>
          <p:cNvSpPr txBox="1"/>
          <p:nvPr/>
        </p:nvSpPr>
        <p:spPr>
          <a:xfrm>
            <a:off x="9708042" y="5132828"/>
            <a:ext cx="225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⑫ 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SEND 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클릭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BF22448-375E-45A8-BCA1-26FF8FD6E3D6}"/>
              </a:ext>
            </a:extLst>
          </p:cNvPr>
          <p:cNvGrpSpPr/>
          <p:nvPr/>
        </p:nvGrpSpPr>
        <p:grpSpPr>
          <a:xfrm>
            <a:off x="7786492" y="3494871"/>
            <a:ext cx="387170" cy="427713"/>
            <a:chOff x="10483080" y="1481626"/>
            <a:chExt cx="387170" cy="427713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3FB7DFAC-B4C3-4633-A788-BCB299913574}"/>
                </a:ext>
              </a:extLst>
            </p:cNvPr>
            <p:cNvSpPr/>
            <p:nvPr/>
          </p:nvSpPr>
          <p:spPr>
            <a:xfrm>
              <a:off x="10511328" y="1550417"/>
              <a:ext cx="358922" cy="3589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D59AC2B-E1F0-41C1-ACA5-D3921D040AF4}"/>
                </a:ext>
              </a:extLst>
            </p:cNvPr>
            <p:cNvSpPr txBox="1"/>
            <p:nvPr/>
          </p:nvSpPr>
          <p:spPr>
            <a:xfrm>
              <a:off x="10483080" y="1481626"/>
              <a:ext cx="3318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341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7CF1C6F3-18C6-4190-BDC4-B97787D10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04" y="679652"/>
            <a:ext cx="11410060" cy="462421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251776-D9C7-4131-9C7F-E54F57126F84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DEB974-64AB-40D5-9137-B6F57F4AD8D6}"/>
              </a:ext>
            </a:extLst>
          </p:cNvPr>
          <p:cNvSpPr/>
          <p:nvPr/>
        </p:nvSpPr>
        <p:spPr>
          <a:xfrm>
            <a:off x="0" y="0"/>
            <a:ext cx="2726422" cy="77178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3E824A4-48B8-4030-9FD4-C59A939AD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59" y="177020"/>
            <a:ext cx="1911504" cy="41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DC50937-FAE3-4D08-AADA-09E52F4CFA10}"/>
              </a:ext>
            </a:extLst>
          </p:cNvPr>
          <p:cNvSpPr txBox="1"/>
          <p:nvPr/>
        </p:nvSpPr>
        <p:spPr>
          <a:xfrm>
            <a:off x="2153388" y="1390203"/>
            <a:ext cx="901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①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814672-C12F-491B-8F71-6F398CC8CF8F}"/>
              </a:ext>
            </a:extLst>
          </p:cNvPr>
          <p:cNvSpPr txBox="1"/>
          <p:nvPr/>
        </p:nvSpPr>
        <p:spPr>
          <a:xfrm>
            <a:off x="3596204" y="2223236"/>
            <a:ext cx="901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②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2D5B0D-6E33-43B2-8080-45375D3AEC4C}"/>
              </a:ext>
            </a:extLst>
          </p:cNvPr>
          <p:cNvSpPr txBox="1"/>
          <p:nvPr/>
        </p:nvSpPr>
        <p:spPr>
          <a:xfrm>
            <a:off x="5741198" y="3429000"/>
            <a:ext cx="901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③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F1C445-466B-4F6F-A71D-DC7D9974765B}"/>
              </a:ext>
            </a:extLst>
          </p:cNvPr>
          <p:cNvSpPr txBox="1"/>
          <p:nvPr/>
        </p:nvSpPr>
        <p:spPr>
          <a:xfrm>
            <a:off x="7396912" y="2337833"/>
            <a:ext cx="901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④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7E1733-19BE-428C-9CBC-8CB5F74C8C9D}"/>
              </a:ext>
            </a:extLst>
          </p:cNvPr>
          <p:cNvSpPr txBox="1"/>
          <p:nvPr/>
        </p:nvSpPr>
        <p:spPr>
          <a:xfrm>
            <a:off x="8807714" y="3906141"/>
            <a:ext cx="901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⑤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78E4E62-380A-41BC-9E16-F8258206E860}"/>
              </a:ext>
            </a:extLst>
          </p:cNvPr>
          <p:cNvGrpSpPr/>
          <p:nvPr/>
        </p:nvGrpSpPr>
        <p:grpSpPr>
          <a:xfrm>
            <a:off x="10483080" y="1509229"/>
            <a:ext cx="387170" cy="400110"/>
            <a:chOff x="10483080" y="1509229"/>
            <a:chExt cx="387170" cy="400110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83C40B53-2D1B-431B-90F1-E45DE3F20E90}"/>
                </a:ext>
              </a:extLst>
            </p:cNvPr>
            <p:cNvSpPr/>
            <p:nvPr/>
          </p:nvSpPr>
          <p:spPr>
            <a:xfrm>
              <a:off x="10511328" y="1550417"/>
              <a:ext cx="358922" cy="3589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C6CDAA2-F927-4254-8371-3B7C6ABF2C09}"/>
                </a:ext>
              </a:extLst>
            </p:cNvPr>
            <p:cNvSpPr txBox="1"/>
            <p:nvPr/>
          </p:nvSpPr>
          <p:spPr>
            <a:xfrm>
              <a:off x="10483080" y="1509229"/>
              <a:ext cx="3589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⑩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E4FDD4C-2122-42E8-B564-9D0FEB8C5624}"/>
              </a:ext>
            </a:extLst>
          </p:cNvPr>
          <p:cNvSpPr txBox="1"/>
          <p:nvPr/>
        </p:nvSpPr>
        <p:spPr>
          <a:xfrm>
            <a:off x="246405" y="5521855"/>
            <a:ext cx="190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① 삼선 클릭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② 입출금 클릭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FC6F5F-F0A0-4FD0-889A-2E2AF950CDE5}"/>
              </a:ext>
            </a:extLst>
          </p:cNvPr>
          <p:cNvSpPr txBox="1"/>
          <p:nvPr/>
        </p:nvSpPr>
        <p:spPr>
          <a:xfrm>
            <a:off x="4831307" y="5521855"/>
            <a:ext cx="240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③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PAYGO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터치후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밑으로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화면내리기</a:t>
            </a:r>
            <a:endParaRPr lang="ko-KR" altLang="en-US" sz="1200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5C47C8-90CC-40FB-8316-90A4CFED935C}"/>
              </a:ext>
            </a:extLst>
          </p:cNvPr>
          <p:cNvSpPr txBox="1"/>
          <p:nvPr/>
        </p:nvSpPr>
        <p:spPr>
          <a:xfrm>
            <a:off x="7103064" y="5521855"/>
            <a:ext cx="2691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④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입금신청 클릭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⑤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PAYGO</a:t>
            </a:r>
          </a:p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입금주소생성하기</a:t>
            </a:r>
            <a:endParaRPr lang="ko-KR" altLang="en-US" sz="1200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429B3E-A060-45B0-991C-FD8A194B516A}"/>
              </a:ext>
            </a:extLst>
          </p:cNvPr>
          <p:cNvSpPr txBox="1"/>
          <p:nvPr/>
        </p:nvSpPr>
        <p:spPr>
          <a:xfrm>
            <a:off x="9911458" y="5521854"/>
            <a:ext cx="2280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페이고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지갑주소에</a:t>
            </a:r>
            <a:b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붙여넣기 </a:t>
            </a:r>
            <a:endParaRPr lang="ko-KR" altLang="en-US" sz="1200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4D45F35-BF83-4875-BB5F-47929A4B81CB}"/>
              </a:ext>
            </a:extLst>
          </p:cNvPr>
          <p:cNvGrpSpPr/>
          <p:nvPr/>
        </p:nvGrpSpPr>
        <p:grpSpPr>
          <a:xfrm>
            <a:off x="9496040" y="5506466"/>
            <a:ext cx="387170" cy="400110"/>
            <a:chOff x="10483080" y="1509229"/>
            <a:chExt cx="387170" cy="400110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4A3C998-547A-48CD-B09C-7FAAC3BCA574}"/>
                </a:ext>
              </a:extLst>
            </p:cNvPr>
            <p:cNvSpPr/>
            <p:nvPr/>
          </p:nvSpPr>
          <p:spPr>
            <a:xfrm>
              <a:off x="10511328" y="1550417"/>
              <a:ext cx="358922" cy="3589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1CA65C3-BB23-451F-92FE-2F66ED5EEF09}"/>
                </a:ext>
              </a:extLst>
            </p:cNvPr>
            <p:cNvSpPr txBox="1"/>
            <p:nvPr/>
          </p:nvSpPr>
          <p:spPr>
            <a:xfrm>
              <a:off x="10483080" y="1509229"/>
              <a:ext cx="3589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1211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D2BF6A-C605-406C-8D0B-072F129E5FB0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489E64-C748-41A4-B7BE-C86E9258B57B}"/>
              </a:ext>
            </a:extLst>
          </p:cNvPr>
          <p:cNvSpPr/>
          <p:nvPr/>
        </p:nvSpPr>
        <p:spPr>
          <a:xfrm>
            <a:off x="0" y="0"/>
            <a:ext cx="2726422" cy="77178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C06038-86BE-4BE6-9D80-173FD22B5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59" y="177020"/>
            <a:ext cx="1911504" cy="41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C6FAE5D-5069-4C7E-B019-F49655CF443F}"/>
              </a:ext>
            </a:extLst>
          </p:cNvPr>
          <p:cNvSpPr txBox="1"/>
          <p:nvPr/>
        </p:nvSpPr>
        <p:spPr>
          <a:xfrm>
            <a:off x="273779" y="5297841"/>
            <a:ext cx="216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①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PAYGO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마켓 클릭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AE3101-7990-4829-BCEA-A3E701FD8E09}"/>
              </a:ext>
            </a:extLst>
          </p:cNvPr>
          <p:cNvSpPr txBox="1"/>
          <p:nvPr/>
        </p:nvSpPr>
        <p:spPr>
          <a:xfrm>
            <a:off x="282168" y="5618120"/>
            <a:ext cx="216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②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NWC 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코인 클릭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847800-B1EB-42B5-BDD4-8BD985C8DEED}"/>
              </a:ext>
            </a:extLst>
          </p:cNvPr>
          <p:cNvSpPr txBox="1"/>
          <p:nvPr/>
        </p:nvSpPr>
        <p:spPr>
          <a:xfrm>
            <a:off x="3067839" y="3810302"/>
            <a:ext cx="216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③④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NWC 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코인 매수하기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B1928A-5763-4505-A364-81E1D5E70CE7}"/>
              </a:ext>
            </a:extLst>
          </p:cNvPr>
          <p:cNvSpPr txBox="1"/>
          <p:nvPr/>
        </p:nvSpPr>
        <p:spPr>
          <a:xfrm>
            <a:off x="3364326" y="5581672"/>
            <a:ext cx="190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⑤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NWC 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코인 클릭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B3E40B0-0CC4-4916-B01B-4D8BD67B9E5E}"/>
              </a:ext>
            </a:extLst>
          </p:cNvPr>
          <p:cNvSpPr/>
          <p:nvPr/>
        </p:nvSpPr>
        <p:spPr>
          <a:xfrm>
            <a:off x="3422708" y="5243118"/>
            <a:ext cx="1410290" cy="287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7A23FC-016E-4F57-BC97-84334703EE68}"/>
              </a:ext>
            </a:extLst>
          </p:cNvPr>
          <p:cNvSpPr txBox="1"/>
          <p:nvPr/>
        </p:nvSpPr>
        <p:spPr>
          <a:xfrm>
            <a:off x="3494901" y="5213179"/>
            <a:ext cx="136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입출금 클릭</a:t>
            </a:r>
            <a:endParaRPr lang="en-US" altLang="ko-KR" sz="1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A4C63D-5FA1-4490-B530-C870807250C4}"/>
              </a:ext>
            </a:extLst>
          </p:cNvPr>
          <p:cNvSpPr txBox="1"/>
          <p:nvPr/>
        </p:nvSpPr>
        <p:spPr>
          <a:xfrm>
            <a:off x="3364326" y="5867228"/>
            <a:ext cx="190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⑥ 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출금신청 클릭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2C7106-F8E1-4853-93A7-C3595ADBAA33}"/>
              </a:ext>
            </a:extLst>
          </p:cNvPr>
          <p:cNvSpPr txBox="1"/>
          <p:nvPr/>
        </p:nvSpPr>
        <p:spPr>
          <a:xfrm>
            <a:off x="3364326" y="6185930"/>
            <a:ext cx="190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⑦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NWC 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출금주소 입력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F7F64FC-5F67-41B4-AD11-40551486A0D0}"/>
              </a:ext>
            </a:extLst>
          </p:cNvPr>
          <p:cNvSpPr txBox="1"/>
          <p:nvPr/>
        </p:nvSpPr>
        <p:spPr>
          <a:xfrm>
            <a:off x="10434469" y="1053579"/>
            <a:ext cx="170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⑧ </a:t>
            </a:r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출금신청수량 입력</a:t>
            </a:r>
            <a:endParaRPr lang="en-US" altLang="ko-KR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AE510A-EF08-4560-A72B-7AED3112776D}"/>
              </a:ext>
            </a:extLst>
          </p:cNvPr>
          <p:cNvSpPr txBox="1"/>
          <p:nvPr/>
        </p:nvSpPr>
        <p:spPr>
          <a:xfrm>
            <a:off x="10434469" y="2733651"/>
            <a:ext cx="170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⑨ </a:t>
            </a:r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OTP</a:t>
            </a:r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인증번호 입력</a:t>
            </a:r>
            <a:endParaRPr lang="en-US" altLang="ko-KR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22DDB2-FD60-447D-87D8-FBE38FD81486}"/>
              </a:ext>
            </a:extLst>
          </p:cNvPr>
          <p:cNvSpPr txBox="1"/>
          <p:nvPr/>
        </p:nvSpPr>
        <p:spPr>
          <a:xfrm>
            <a:off x="10434470" y="4070387"/>
            <a:ext cx="170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⑩ 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출금신청 클릭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0E85B50-F518-45EB-9AAE-834EC6284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713"/>
            <a:ext cx="2713381" cy="4176289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9F9403CB-DCA4-4F76-81D5-F19F75FF3D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144" y="990771"/>
            <a:ext cx="2587664" cy="237543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DE7C3783-A9E5-44D6-BD4C-60E46A8ACE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223" y="990773"/>
            <a:ext cx="2636555" cy="5657410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B0F7137-0A9A-4DDA-960B-C950F7294555}"/>
              </a:ext>
            </a:extLst>
          </p:cNvPr>
          <p:cNvCxnSpPr>
            <a:cxnSpLocks/>
          </p:cNvCxnSpPr>
          <p:nvPr/>
        </p:nvCxnSpPr>
        <p:spPr>
          <a:xfrm flipH="1">
            <a:off x="4916286" y="1702965"/>
            <a:ext cx="843496" cy="377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F7F1FA5E-53E3-4ABB-9A38-A283441F6F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778" y="990770"/>
            <a:ext cx="2493346" cy="419223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0506E1B-D1A1-4C4F-AE27-626D5F2909CE}"/>
              </a:ext>
            </a:extLst>
          </p:cNvPr>
          <p:cNvSpPr txBox="1"/>
          <p:nvPr/>
        </p:nvSpPr>
        <p:spPr>
          <a:xfrm>
            <a:off x="2166023" y="681225"/>
            <a:ext cx="901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①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C716F7-F451-4389-9528-2816E63D15E1}"/>
              </a:ext>
            </a:extLst>
          </p:cNvPr>
          <p:cNvSpPr txBox="1"/>
          <p:nvPr/>
        </p:nvSpPr>
        <p:spPr>
          <a:xfrm>
            <a:off x="2462109" y="4719856"/>
            <a:ext cx="901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②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857E8B-5A13-4C9B-8F20-11A67E39BE71}"/>
              </a:ext>
            </a:extLst>
          </p:cNvPr>
          <p:cNvSpPr txBox="1"/>
          <p:nvPr/>
        </p:nvSpPr>
        <p:spPr>
          <a:xfrm>
            <a:off x="3188318" y="1248555"/>
            <a:ext cx="901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③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DCA301C-67CC-46F9-84C2-0EF7F70B2C29}"/>
              </a:ext>
            </a:extLst>
          </p:cNvPr>
          <p:cNvSpPr txBox="1"/>
          <p:nvPr/>
        </p:nvSpPr>
        <p:spPr>
          <a:xfrm>
            <a:off x="4178133" y="3179339"/>
            <a:ext cx="901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④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78A793-6116-4FD7-B585-B475B769B468}"/>
              </a:ext>
            </a:extLst>
          </p:cNvPr>
          <p:cNvSpPr txBox="1"/>
          <p:nvPr/>
        </p:nvSpPr>
        <p:spPr>
          <a:xfrm>
            <a:off x="5961357" y="1222856"/>
            <a:ext cx="901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⑤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EC1A4AC-851A-4424-ACD8-8B0C3EC827E3}"/>
              </a:ext>
            </a:extLst>
          </p:cNvPr>
          <p:cNvSpPr txBox="1"/>
          <p:nvPr/>
        </p:nvSpPr>
        <p:spPr>
          <a:xfrm>
            <a:off x="6497935" y="2684230"/>
            <a:ext cx="901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⑥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70E4D5C-B50D-4692-8025-B95DB5372D9E}"/>
              </a:ext>
            </a:extLst>
          </p:cNvPr>
          <p:cNvSpPr txBox="1"/>
          <p:nvPr/>
        </p:nvSpPr>
        <p:spPr>
          <a:xfrm>
            <a:off x="6350297" y="5785820"/>
            <a:ext cx="901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⑦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19219D0-8108-4AFE-A6AC-DCEF04AEFC47}"/>
              </a:ext>
            </a:extLst>
          </p:cNvPr>
          <p:cNvSpPr txBox="1"/>
          <p:nvPr/>
        </p:nvSpPr>
        <p:spPr>
          <a:xfrm>
            <a:off x="8920185" y="1022801"/>
            <a:ext cx="901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⑧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4086FA-EB7C-4942-AC46-15AECB4296A0}"/>
              </a:ext>
            </a:extLst>
          </p:cNvPr>
          <p:cNvSpPr txBox="1"/>
          <p:nvPr/>
        </p:nvSpPr>
        <p:spPr>
          <a:xfrm>
            <a:off x="8950351" y="2779229"/>
            <a:ext cx="901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⑨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E5B99CF-CD4F-43C5-BD4F-0DA60345B3C0}"/>
              </a:ext>
            </a:extLst>
          </p:cNvPr>
          <p:cNvSpPr txBox="1"/>
          <p:nvPr/>
        </p:nvSpPr>
        <p:spPr>
          <a:xfrm>
            <a:off x="9963912" y="4070387"/>
            <a:ext cx="331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⑩</a:t>
            </a:r>
          </a:p>
        </p:txBody>
      </p:sp>
    </p:spTree>
    <p:extLst>
      <p:ext uri="{BB962C8B-B14F-4D97-AF65-F5344CB8AC3E}">
        <p14:creationId xmlns:p14="http://schemas.microsoft.com/office/powerpoint/2010/main" val="3282712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183</Words>
  <Application>Microsoft Office PowerPoint</Application>
  <PresentationFormat>와이드스크린</PresentationFormat>
  <Paragraphs>71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</dc:creator>
  <cp:lastModifiedBy>JUNG TAE JONG</cp:lastModifiedBy>
  <cp:revision>16</cp:revision>
  <dcterms:created xsi:type="dcterms:W3CDTF">2022-03-04T10:31:44Z</dcterms:created>
  <dcterms:modified xsi:type="dcterms:W3CDTF">2022-03-11T00:15:10Z</dcterms:modified>
</cp:coreProperties>
</file>