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9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8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4BA4-E2F9-4DF4-AD72-306D2D81CFE2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3509-38EC-4D3E-B099-E0521CB04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9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作业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3581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、给定二叉树的两种遍历序列，分别是：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前序遍历序列：</a:t>
            </a:r>
            <a:r>
              <a:rPr lang="en-US" altLang="zh-CN" smtClean="0"/>
              <a:t>D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H</a:t>
            </a:r>
            <a:r>
              <a:rPr lang="zh-CN" altLang="en-US" smtClean="0"/>
              <a:t>，</a:t>
            </a:r>
            <a:r>
              <a:rPr lang="en-US" altLang="zh-CN" smtClean="0"/>
              <a:t>F</a:t>
            </a:r>
            <a:r>
              <a:rPr lang="zh-CN" altLang="en-US" smtClean="0"/>
              <a:t>，</a:t>
            </a:r>
            <a:r>
              <a:rPr lang="en-US" altLang="zh-CN" smtClean="0"/>
              <a:t>G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；  中序遍历序列：</a:t>
            </a:r>
            <a:r>
              <a:rPr lang="en-US" altLang="zh-CN" smtClean="0"/>
              <a:t>D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H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G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，</a:t>
            </a:r>
            <a:r>
              <a:rPr lang="en-US" altLang="zh-CN" smtClean="0"/>
              <a:t>F</a:t>
            </a:r>
            <a:r>
              <a:rPr lang="zh-CN" altLang="en-US" smtClean="0"/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试画出二叉树，并给出后序遍历序列。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 把如图所示的树转化成二叉树。 </a:t>
            </a:r>
          </a:p>
        </p:txBody>
      </p:sp>
      <p:pic>
        <p:nvPicPr>
          <p:cNvPr id="243716" name="Picture 4" descr="习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724400"/>
            <a:ext cx="3725862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06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435975" cy="3581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假设用于通信的电文仅由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个字母组成，字母在电文中出现的频率分别为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0.06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0.32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0.10</a:t>
            </a:r>
            <a:r>
              <a:rPr lang="zh-CN" altLang="en-US" dirty="0" smtClean="0"/>
              <a:t>。试为这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个字母设计哈夫曼编码。使用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的二进制表示的等长编码是另一种编码方案。对于上述实例，比较两种方案的优缺点。 </a:t>
            </a:r>
          </a:p>
        </p:txBody>
      </p:sp>
    </p:spTree>
    <p:extLst>
      <p:ext uri="{BB962C8B-B14F-4D97-AF65-F5344CB8AC3E}">
        <p14:creationId xmlns:p14="http://schemas.microsoft.com/office/powerpoint/2010/main" val="177858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NTKO</dc:creator>
  <cp:lastModifiedBy>NTKO</cp:lastModifiedBy>
  <cp:revision>1</cp:revision>
  <dcterms:created xsi:type="dcterms:W3CDTF">2016-05-10T07:29:13Z</dcterms:created>
  <dcterms:modified xsi:type="dcterms:W3CDTF">2016-05-10T07:29:35Z</dcterms:modified>
</cp:coreProperties>
</file>