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70" r:id="rId4"/>
    <p:sldId id="266" r:id="rId5"/>
    <p:sldId id="268" r:id="rId6"/>
    <p:sldId id="269" r:id="rId7"/>
    <p:sldId id="265" r:id="rId8"/>
  </p:sldIdLst>
  <p:sldSz cx="8999538" cy="6335713"/>
  <p:notesSz cx="6858000" cy="9144000"/>
  <p:embeddedFontLst>
    <p:embeddedFont>
      <p:font typeface="Calibri Light" pitchFamily="34" charset="0"/>
      <p:regular r:id="rId10"/>
      <p:italic r:id="rId11"/>
    </p:embeddedFont>
    <p:embeddedFont>
      <p:font typeface="맑은 고딕" pitchFamily="50" charset="-127"/>
      <p:regular r:id="rId12"/>
      <p:bold r:id="rId13"/>
    </p:embeddedFont>
    <p:embeddedFont>
      <p:font typeface="메이플스토리" pitchFamily="2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110EC5-9036-49E0-9BE1-51A473EB2228}">
          <p14:sldIdLst>
            <p14:sldId id="256"/>
            <p14:sldId id="261"/>
            <p14:sldId id="270"/>
            <p14:sldId id="266"/>
            <p14:sldId id="268"/>
            <p14:sldId id="269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995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YOUNG" initials="J" lastIdx="7" clrIdx="0">
    <p:extLst>
      <p:ext uri="{19B8F6BF-5375-455C-9EA6-DF929625EA0E}">
        <p15:presenceInfo xmlns="" xmlns:p15="http://schemas.microsoft.com/office/powerpoint/2012/main" userId="JUYOUNG" providerId="None"/>
      </p:ext>
    </p:extLst>
  </p:cmAuthor>
  <p:cmAuthor id="2" name="ABAB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1" autoAdjust="0"/>
    <p:restoredTop sz="83642" autoAdjust="0"/>
  </p:normalViewPr>
  <p:slideViewPr>
    <p:cSldViewPr snapToGrid="0">
      <p:cViewPr>
        <p:scale>
          <a:sx n="100" d="100"/>
          <a:sy n="100" d="100"/>
        </p:scale>
        <p:origin x="-600" y="246"/>
      </p:cViewPr>
      <p:guideLst>
        <p:guide orient="horz" pos="1995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5-21T23:31:55.312" idx="1">
    <p:pos x="3160" y="652"/>
    <p:text>기술 스택에 대한 도식화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E24D-C9FD-584E-84B5-3ED93006A2AE}" type="datetimeFigureOut">
              <a:rPr kumimoji="1" lang="ko-KR" altLang="en-US" smtClean="0"/>
              <a:t>2024-06-04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C233-295B-7147-AE5F-5D5ECA8818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56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15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737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14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8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249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0C233-295B-7147-AE5F-5D5ECA88189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79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36887"/>
            <a:ext cx="7649607" cy="2205767"/>
          </a:xfrm>
        </p:spPr>
        <p:txBody>
          <a:bodyPr anchor="b"/>
          <a:lstStyle>
            <a:lvl1pPr algn="ctr">
              <a:defRPr sz="55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327716"/>
            <a:ext cx="6749654" cy="1529664"/>
          </a:xfrm>
        </p:spPr>
        <p:txBody>
          <a:bodyPr/>
          <a:lstStyle>
            <a:lvl1pPr marL="0" indent="0" algn="ctr">
              <a:buNone/>
              <a:defRPr sz="2217"/>
            </a:lvl1pPr>
            <a:lvl2pPr marL="422361" indent="0" algn="ctr">
              <a:buNone/>
              <a:defRPr sz="1848"/>
            </a:lvl2pPr>
            <a:lvl3pPr marL="844723" indent="0" algn="ctr">
              <a:buNone/>
              <a:defRPr sz="1663"/>
            </a:lvl3pPr>
            <a:lvl4pPr marL="1267084" indent="0" algn="ctr">
              <a:buNone/>
              <a:defRPr sz="1478"/>
            </a:lvl4pPr>
            <a:lvl5pPr marL="1689445" indent="0" algn="ctr">
              <a:buNone/>
              <a:defRPr sz="1478"/>
            </a:lvl5pPr>
            <a:lvl6pPr marL="2111807" indent="0" algn="ctr">
              <a:buNone/>
              <a:defRPr sz="1478"/>
            </a:lvl6pPr>
            <a:lvl7pPr marL="2534168" indent="0" algn="ctr">
              <a:buNone/>
              <a:defRPr sz="1478"/>
            </a:lvl7pPr>
            <a:lvl8pPr marL="2956530" indent="0" algn="ctr">
              <a:buNone/>
              <a:defRPr sz="1478"/>
            </a:lvl8pPr>
            <a:lvl9pPr marL="3378891" indent="0" algn="ctr">
              <a:buNone/>
              <a:defRPr sz="147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37318"/>
            <a:ext cx="1940525" cy="53692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37318"/>
            <a:ext cx="5709082" cy="53692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3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79530"/>
            <a:ext cx="7762102" cy="2635480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239943"/>
            <a:ext cx="7762102" cy="1385937"/>
          </a:xfrm>
        </p:spPr>
        <p:txBody>
          <a:bodyPr/>
          <a:lstStyle>
            <a:lvl1pPr marL="0" indent="0">
              <a:buNone/>
              <a:defRPr sz="2217">
                <a:solidFill>
                  <a:schemeClr val="tx1"/>
                </a:solidFill>
              </a:defRPr>
            </a:lvl1pPr>
            <a:lvl2pPr marL="4223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84472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708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689445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11180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53416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295653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37889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8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86590"/>
            <a:ext cx="3824804" cy="40199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86590"/>
            <a:ext cx="3824804" cy="40199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37319"/>
            <a:ext cx="7762102" cy="12246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53130"/>
            <a:ext cx="3807226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314295"/>
            <a:ext cx="3807226" cy="34039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53130"/>
            <a:ext cx="3825976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314295"/>
            <a:ext cx="3825976" cy="34039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8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2381"/>
            <a:ext cx="2902585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12227"/>
            <a:ext cx="4556016" cy="4502463"/>
          </a:xfrm>
        </p:spPr>
        <p:txBody>
          <a:bodyPr/>
          <a:lstStyle>
            <a:lvl1pPr>
              <a:defRPr sz="2956"/>
            </a:lvl1pPr>
            <a:lvl2pPr>
              <a:defRPr sz="2587"/>
            </a:lvl2pPr>
            <a:lvl3pPr>
              <a:defRPr sz="2217"/>
            </a:lvl3pPr>
            <a:lvl4pPr>
              <a:defRPr sz="1848"/>
            </a:lvl4pPr>
            <a:lvl5pPr>
              <a:defRPr sz="1848"/>
            </a:lvl5pPr>
            <a:lvl6pPr>
              <a:defRPr sz="1848"/>
            </a:lvl6pPr>
            <a:lvl7pPr>
              <a:defRPr sz="1848"/>
            </a:lvl7pPr>
            <a:lvl8pPr>
              <a:defRPr sz="1848"/>
            </a:lvl8pPr>
            <a:lvl9pPr>
              <a:defRPr sz="18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00714"/>
            <a:ext cx="2902585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2381"/>
            <a:ext cx="2902585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12227"/>
            <a:ext cx="4556016" cy="4502463"/>
          </a:xfrm>
        </p:spPr>
        <p:txBody>
          <a:bodyPr anchor="t"/>
          <a:lstStyle>
            <a:lvl1pPr marL="0" indent="0">
              <a:buNone/>
              <a:defRPr sz="2956"/>
            </a:lvl1pPr>
            <a:lvl2pPr marL="422361" indent="0">
              <a:buNone/>
              <a:defRPr sz="2587"/>
            </a:lvl2pPr>
            <a:lvl3pPr marL="844723" indent="0">
              <a:buNone/>
              <a:defRPr sz="2217"/>
            </a:lvl3pPr>
            <a:lvl4pPr marL="1267084" indent="0">
              <a:buNone/>
              <a:defRPr sz="1848"/>
            </a:lvl4pPr>
            <a:lvl5pPr marL="1689445" indent="0">
              <a:buNone/>
              <a:defRPr sz="1848"/>
            </a:lvl5pPr>
            <a:lvl6pPr marL="2111807" indent="0">
              <a:buNone/>
              <a:defRPr sz="1848"/>
            </a:lvl6pPr>
            <a:lvl7pPr marL="2534168" indent="0">
              <a:buNone/>
              <a:defRPr sz="1848"/>
            </a:lvl7pPr>
            <a:lvl8pPr marL="2956530" indent="0">
              <a:buNone/>
              <a:defRPr sz="1848"/>
            </a:lvl8pPr>
            <a:lvl9pPr marL="3378891" indent="0">
              <a:buNone/>
              <a:defRPr sz="184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00714"/>
            <a:ext cx="2902585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37319"/>
            <a:ext cx="7762102" cy="122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86590"/>
            <a:ext cx="7762102" cy="40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872269"/>
            <a:ext cx="2024896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674D-190A-4DA7-94E1-9D4233F2858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872269"/>
            <a:ext cx="3037344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872269"/>
            <a:ext cx="2024896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319B-DCA6-4A8E-A484-AC7D756DC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7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4723" rtl="0" eaLnBrk="1" latinLnBrk="1" hangingPunct="1">
        <a:lnSpc>
          <a:spcPct val="90000"/>
        </a:lnSpc>
        <a:spcBef>
          <a:spcPct val="0"/>
        </a:spcBef>
        <a:buNone/>
        <a:defRPr sz="4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181" indent="-211181" algn="l" defTabSz="844723" rtl="0" eaLnBrk="1" latinLnBrk="1" hangingPunct="1">
        <a:lnSpc>
          <a:spcPct val="90000"/>
        </a:lnSpc>
        <a:spcBef>
          <a:spcPts val="924"/>
        </a:spcBef>
        <a:buFont typeface="Arial" panose="020B0604020202020204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7" kern="1200">
          <a:solidFill>
            <a:schemeClr val="tx1"/>
          </a:solidFill>
          <a:latin typeface="+mn-lt"/>
          <a:ea typeface="+mn-ea"/>
          <a:cs typeface="+mn-cs"/>
        </a:defRPr>
      </a:lvl2pPr>
      <a:lvl3pPr marL="1055903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78265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900626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2987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5349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7710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90072" indent="-211181" algn="l" defTabSz="84472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361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723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7084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9445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1807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4168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6530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8891" algn="l" defTabSz="844723" rtl="0" eaLnBrk="1" latinLnBrk="1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="" xmlns:a16="http://schemas.microsoft.com/office/drawing/2014/main" id="{76D4C3BD-FE07-4E70-AEB4-9F3AABCBD0B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14288" y="0"/>
            <a:ext cx="9028113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F237AB1-42A2-4C41-AE8C-32BAF13D35FD}"/>
              </a:ext>
            </a:extLst>
          </p:cNvPr>
          <p:cNvGrpSpPr/>
          <p:nvPr/>
        </p:nvGrpSpPr>
        <p:grpSpPr>
          <a:xfrm>
            <a:off x="7280275" y="-7938"/>
            <a:ext cx="1733550" cy="6343651"/>
            <a:chOff x="7280275" y="-7938"/>
            <a:chExt cx="1733550" cy="634365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863300CD-CF4C-488D-AB73-C9A4ECD27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275" y="-7938"/>
              <a:ext cx="1733550" cy="6343651"/>
            </a:xfrm>
            <a:custGeom>
              <a:avLst/>
              <a:gdLst>
                <a:gd name="T0" fmla="*/ 0 w 1092"/>
                <a:gd name="T1" fmla="*/ 0 h 3988"/>
                <a:gd name="T2" fmla="*/ 655 w 1092"/>
                <a:gd name="T3" fmla="*/ 1259 h 3988"/>
                <a:gd name="T4" fmla="*/ 655 w 1092"/>
                <a:gd name="T5" fmla="*/ 1259 h 3988"/>
                <a:gd name="T6" fmla="*/ 667 w 1092"/>
                <a:gd name="T7" fmla="*/ 1285 h 3988"/>
                <a:gd name="T8" fmla="*/ 679 w 1092"/>
                <a:gd name="T9" fmla="*/ 1310 h 3988"/>
                <a:gd name="T10" fmla="*/ 689 w 1092"/>
                <a:gd name="T11" fmla="*/ 1337 h 3988"/>
                <a:gd name="T12" fmla="*/ 699 w 1092"/>
                <a:gd name="T13" fmla="*/ 1362 h 3988"/>
                <a:gd name="T14" fmla="*/ 707 w 1092"/>
                <a:gd name="T15" fmla="*/ 1389 h 3988"/>
                <a:gd name="T16" fmla="*/ 714 w 1092"/>
                <a:gd name="T17" fmla="*/ 1416 h 3988"/>
                <a:gd name="T18" fmla="*/ 719 w 1092"/>
                <a:gd name="T19" fmla="*/ 1443 h 3988"/>
                <a:gd name="T20" fmla="*/ 724 w 1092"/>
                <a:gd name="T21" fmla="*/ 1470 h 3988"/>
                <a:gd name="T22" fmla="*/ 729 w 1092"/>
                <a:gd name="T23" fmla="*/ 1497 h 3988"/>
                <a:gd name="T24" fmla="*/ 731 w 1092"/>
                <a:gd name="T25" fmla="*/ 1524 h 3988"/>
                <a:gd name="T26" fmla="*/ 733 w 1092"/>
                <a:gd name="T27" fmla="*/ 1551 h 3988"/>
                <a:gd name="T28" fmla="*/ 733 w 1092"/>
                <a:gd name="T29" fmla="*/ 1578 h 3988"/>
                <a:gd name="T30" fmla="*/ 733 w 1092"/>
                <a:gd name="T31" fmla="*/ 1605 h 3988"/>
                <a:gd name="T32" fmla="*/ 731 w 1092"/>
                <a:gd name="T33" fmla="*/ 1632 h 3988"/>
                <a:gd name="T34" fmla="*/ 729 w 1092"/>
                <a:gd name="T35" fmla="*/ 1659 h 3988"/>
                <a:gd name="T36" fmla="*/ 726 w 1092"/>
                <a:gd name="T37" fmla="*/ 1686 h 3988"/>
                <a:gd name="T38" fmla="*/ 721 w 1092"/>
                <a:gd name="T39" fmla="*/ 1713 h 3988"/>
                <a:gd name="T40" fmla="*/ 716 w 1092"/>
                <a:gd name="T41" fmla="*/ 1740 h 3988"/>
                <a:gd name="T42" fmla="*/ 709 w 1092"/>
                <a:gd name="T43" fmla="*/ 1766 h 3988"/>
                <a:gd name="T44" fmla="*/ 700 w 1092"/>
                <a:gd name="T45" fmla="*/ 1793 h 3988"/>
                <a:gd name="T46" fmla="*/ 692 w 1092"/>
                <a:gd name="T47" fmla="*/ 1818 h 3988"/>
                <a:gd name="T48" fmla="*/ 682 w 1092"/>
                <a:gd name="T49" fmla="*/ 1843 h 3988"/>
                <a:gd name="T50" fmla="*/ 672 w 1092"/>
                <a:gd name="T51" fmla="*/ 1868 h 3988"/>
                <a:gd name="T52" fmla="*/ 660 w 1092"/>
                <a:gd name="T53" fmla="*/ 1892 h 3988"/>
                <a:gd name="T54" fmla="*/ 646 w 1092"/>
                <a:gd name="T55" fmla="*/ 1917 h 3988"/>
                <a:gd name="T56" fmla="*/ 633 w 1092"/>
                <a:gd name="T57" fmla="*/ 1941 h 3988"/>
                <a:gd name="T58" fmla="*/ 618 w 1092"/>
                <a:gd name="T59" fmla="*/ 1965 h 3988"/>
                <a:gd name="T60" fmla="*/ 603 w 1092"/>
                <a:gd name="T61" fmla="*/ 1987 h 3988"/>
                <a:gd name="T62" fmla="*/ 586 w 1092"/>
                <a:gd name="T63" fmla="*/ 2009 h 3988"/>
                <a:gd name="T64" fmla="*/ 567 w 1092"/>
                <a:gd name="T65" fmla="*/ 2030 h 3988"/>
                <a:gd name="T66" fmla="*/ 549 w 1092"/>
                <a:gd name="T67" fmla="*/ 2052 h 3988"/>
                <a:gd name="T68" fmla="*/ 530 w 1092"/>
                <a:gd name="T69" fmla="*/ 2073 h 3988"/>
                <a:gd name="T70" fmla="*/ 326 w 1092"/>
                <a:gd name="T71" fmla="*/ 2275 h 3988"/>
                <a:gd name="T72" fmla="*/ 1092 w 1092"/>
                <a:gd name="T73" fmla="*/ 3988 h 3988"/>
                <a:gd name="T74" fmla="*/ 1092 w 1092"/>
                <a:gd name="T75" fmla="*/ 0 h 3988"/>
                <a:gd name="T76" fmla="*/ 0 w 1092"/>
                <a:gd name="T77" fmla="*/ 0 h 3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2" h="3988">
                  <a:moveTo>
                    <a:pt x="0" y="0"/>
                  </a:moveTo>
                  <a:lnTo>
                    <a:pt x="655" y="1259"/>
                  </a:lnTo>
                  <a:lnTo>
                    <a:pt x="655" y="1259"/>
                  </a:lnTo>
                  <a:lnTo>
                    <a:pt x="667" y="1285"/>
                  </a:lnTo>
                  <a:lnTo>
                    <a:pt x="679" y="1310"/>
                  </a:lnTo>
                  <a:lnTo>
                    <a:pt x="689" y="1337"/>
                  </a:lnTo>
                  <a:lnTo>
                    <a:pt x="699" y="1362"/>
                  </a:lnTo>
                  <a:lnTo>
                    <a:pt x="707" y="1389"/>
                  </a:lnTo>
                  <a:lnTo>
                    <a:pt x="714" y="1416"/>
                  </a:lnTo>
                  <a:lnTo>
                    <a:pt x="719" y="1443"/>
                  </a:lnTo>
                  <a:lnTo>
                    <a:pt x="724" y="1470"/>
                  </a:lnTo>
                  <a:lnTo>
                    <a:pt x="729" y="1497"/>
                  </a:lnTo>
                  <a:lnTo>
                    <a:pt x="731" y="1524"/>
                  </a:lnTo>
                  <a:lnTo>
                    <a:pt x="733" y="1551"/>
                  </a:lnTo>
                  <a:lnTo>
                    <a:pt x="733" y="1578"/>
                  </a:lnTo>
                  <a:lnTo>
                    <a:pt x="733" y="1605"/>
                  </a:lnTo>
                  <a:lnTo>
                    <a:pt x="731" y="1632"/>
                  </a:lnTo>
                  <a:lnTo>
                    <a:pt x="729" y="1659"/>
                  </a:lnTo>
                  <a:lnTo>
                    <a:pt x="726" y="1686"/>
                  </a:lnTo>
                  <a:lnTo>
                    <a:pt x="721" y="1713"/>
                  </a:lnTo>
                  <a:lnTo>
                    <a:pt x="716" y="1740"/>
                  </a:lnTo>
                  <a:lnTo>
                    <a:pt x="709" y="1766"/>
                  </a:lnTo>
                  <a:lnTo>
                    <a:pt x="700" y="1793"/>
                  </a:lnTo>
                  <a:lnTo>
                    <a:pt x="692" y="1818"/>
                  </a:lnTo>
                  <a:lnTo>
                    <a:pt x="682" y="1843"/>
                  </a:lnTo>
                  <a:lnTo>
                    <a:pt x="672" y="1868"/>
                  </a:lnTo>
                  <a:lnTo>
                    <a:pt x="660" y="1892"/>
                  </a:lnTo>
                  <a:lnTo>
                    <a:pt x="646" y="1917"/>
                  </a:lnTo>
                  <a:lnTo>
                    <a:pt x="633" y="1941"/>
                  </a:lnTo>
                  <a:lnTo>
                    <a:pt x="618" y="1965"/>
                  </a:lnTo>
                  <a:lnTo>
                    <a:pt x="603" y="1987"/>
                  </a:lnTo>
                  <a:lnTo>
                    <a:pt x="586" y="2009"/>
                  </a:lnTo>
                  <a:lnTo>
                    <a:pt x="567" y="2030"/>
                  </a:lnTo>
                  <a:lnTo>
                    <a:pt x="549" y="2052"/>
                  </a:lnTo>
                  <a:lnTo>
                    <a:pt x="530" y="2073"/>
                  </a:lnTo>
                  <a:lnTo>
                    <a:pt x="326" y="2275"/>
                  </a:lnTo>
                  <a:lnTo>
                    <a:pt x="1092" y="3988"/>
                  </a:lnTo>
                  <a:lnTo>
                    <a:pt x="10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D6C266A7-24B2-482B-84F9-435689DBD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7" y="4763"/>
              <a:ext cx="865188" cy="0"/>
            </a:xfrm>
            <a:custGeom>
              <a:avLst/>
              <a:gdLst>
                <a:gd name="T0" fmla="*/ 545 w 545"/>
                <a:gd name="T1" fmla="*/ 0 w 545"/>
                <a:gd name="T2" fmla="*/ 545 w 5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45">
                  <a:moveTo>
                    <a:pt x="545" y="0"/>
                  </a:moveTo>
                  <a:lnTo>
                    <a:pt x="0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216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="" xmlns:a16="http://schemas.microsoft.com/office/drawing/2014/main" id="{AFE16E95-7A5F-4C0F-841A-6E9E15EB7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8637" y="4763"/>
              <a:ext cx="865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B343C25-75C6-464C-BAF0-232D2A400B0E}"/>
              </a:ext>
            </a:extLst>
          </p:cNvPr>
          <p:cNvGrpSpPr/>
          <p:nvPr/>
        </p:nvGrpSpPr>
        <p:grpSpPr>
          <a:xfrm>
            <a:off x="-14288" y="4781588"/>
            <a:ext cx="862013" cy="1549263"/>
            <a:chOff x="-14288" y="4770437"/>
            <a:chExt cx="862013" cy="1549263"/>
          </a:xfrm>
        </p:grpSpPr>
        <p:sp>
          <p:nvSpPr>
            <p:cNvPr id="19" name="Freeform 15">
              <a:extLst>
                <a:ext uri="{FF2B5EF4-FFF2-40B4-BE49-F238E27FC236}">
                  <a16:creationId xmlns="" xmlns:a16="http://schemas.microsoft.com/office/drawing/2014/main" id="{DD1C7269-F629-4F22-ADCE-D8CACEAA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8" y="6313488"/>
              <a:ext cx="862013" cy="0"/>
            </a:xfrm>
            <a:custGeom>
              <a:avLst/>
              <a:gdLst>
                <a:gd name="T0" fmla="*/ 0 w 543"/>
                <a:gd name="T1" fmla="*/ 543 w 543"/>
                <a:gd name="T2" fmla="*/ 0 w 5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43">
                  <a:moveTo>
                    <a:pt x="0" y="0"/>
                  </a:moveTo>
                  <a:lnTo>
                    <a:pt x="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="" xmlns:a16="http://schemas.microsoft.com/office/drawing/2014/main" id="{D4E5F355-3969-4EAD-ACC3-899B68B27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288" y="6313488"/>
              <a:ext cx="8620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F4A3C6A7-3F14-4A4B-9220-9C7C1819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8" y="4770437"/>
              <a:ext cx="735000" cy="1549263"/>
            </a:xfrm>
            <a:custGeom>
              <a:avLst/>
              <a:gdLst>
                <a:gd name="T0" fmla="*/ 0 w 473"/>
                <a:gd name="T1" fmla="*/ 0 h 972"/>
                <a:gd name="T2" fmla="*/ 473 w 473"/>
                <a:gd name="T3" fmla="*/ 972 h 972"/>
                <a:gd name="T4" fmla="*/ 0 w 473"/>
                <a:gd name="T5" fmla="*/ 972 h 972"/>
                <a:gd name="T6" fmla="*/ 0 w 473"/>
                <a:gd name="T7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972">
                  <a:moveTo>
                    <a:pt x="0" y="0"/>
                  </a:moveTo>
                  <a:lnTo>
                    <a:pt x="473" y="972"/>
                  </a:lnTo>
                  <a:lnTo>
                    <a:pt x="0" y="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Rectangle 21">
            <a:extLst>
              <a:ext uri="{FF2B5EF4-FFF2-40B4-BE49-F238E27FC236}">
                <a16:creationId xmlns="" xmlns:a16="http://schemas.microsoft.com/office/drawing/2014/main" id="{E900750E-8B02-4220-9229-F9EAE1F4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832" y="2174379"/>
            <a:ext cx="38205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0" dirty="0" smtClean="0">
                <a:latin typeface="메이플스토리" pitchFamily="2" charset="-127"/>
                <a:ea typeface="메이플스토리" pitchFamily="2" charset="-127"/>
              </a:rPr>
              <a:t>포트폴리오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="" xmlns:a16="http://schemas.microsoft.com/office/drawing/2014/main" id="{34011B20-206A-4AA0-AC66-B6CFD1BB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28" y="3708400"/>
            <a:ext cx="825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effectLst/>
                <a:latin typeface="메이플스토리" pitchFamily="2" charset="-127"/>
                <a:ea typeface="메이플스토리" pitchFamily="2" charset="-127"/>
              </a:rPr>
              <a:t>안위재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="" xmlns:a16="http://schemas.microsoft.com/office/drawing/2014/main" id="{6B331297-9BB5-448C-8112-D559233EA1D4}"/>
              </a:ext>
            </a:extLst>
          </p:cNvPr>
          <p:cNvSpPr>
            <a:spLocks/>
          </p:cNvSpPr>
          <p:nvPr/>
        </p:nvSpPr>
        <p:spPr bwMode="auto">
          <a:xfrm>
            <a:off x="3436937" y="1868488"/>
            <a:ext cx="103188" cy="104775"/>
          </a:xfrm>
          <a:custGeom>
            <a:avLst/>
            <a:gdLst>
              <a:gd name="T0" fmla="*/ 65 w 65"/>
              <a:gd name="T1" fmla="*/ 34 h 66"/>
              <a:gd name="T2" fmla="*/ 65 w 65"/>
              <a:gd name="T3" fmla="*/ 34 h 66"/>
              <a:gd name="T4" fmla="*/ 64 w 65"/>
              <a:gd name="T5" fmla="*/ 41 h 66"/>
              <a:gd name="T6" fmla="*/ 62 w 65"/>
              <a:gd name="T7" fmla="*/ 46 h 66"/>
              <a:gd name="T8" fmla="*/ 60 w 65"/>
              <a:gd name="T9" fmla="*/ 52 h 66"/>
              <a:gd name="T10" fmla="*/ 55 w 65"/>
              <a:gd name="T11" fmla="*/ 58 h 66"/>
              <a:gd name="T12" fmla="*/ 50 w 65"/>
              <a:gd name="T13" fmla="*/ 61 h 66"/>
              <a:gd name="T14" fmla="*/ 45 w 65"/>
              <a:gd name="T15" fmla="*/ 64 h 66"/>
              <a:gd name="T16" fmla="*/ 38 w 65"/>
              <a:gd name="T17" fmla="*/ 66 h 66"/>
              <a:gd name="T18" fmla="*/ 32 w 65"/>
              <a:gd name="T19" fmla="*/ 66 h 66"/>
              <a:gd name="T20" fmla="*/ 32 w 65"/>
              <a:gd name="T21" fmla="*/ 66 h 66"/>
              <a:gd name="T22" fmla="*/ 25 w 65"/>
              <a:gd name="T23" fmla="*/ 66 h 66"/>
              <a:gd name="T24" fmla="*/ 20 w 65"/>
              <a:gd name="T25" fmla="*/ 64 h 66"/>
              <a:gd name="T26" fmla="*/ 13 w 65"/>
              <a:gd name="T27" fmla="*/ 61 h 66"/>
              <a:gd name="T28" fmla="*/ 8 w 65"/>
              <a:gd name="T29" fmla="*/ 58 h 66"/>
              <a:gd name="T30" fmla="*/ 5 w 65"/>
              <a:gd name="T31" fmla="*/ 52 h 66"/>
              <a:gd name="T32" fmla="*/ 1 w 65"/>
              <a:gd name="T33" fmla="*/ 46 h 66"/>
              <a:gd name="T34" fmla="*/ 0 w 65"/>
              <a:gd name="T35" fmla="*/ 41 h 66"/>
              <a:gd name="T36" fmla="*/ 0 w 65"/>
              <a:gd name="T37" fmla="*/ 34 h 66"/>
              <a:gd name="T38" fmla="*/ 0 w 65"/>
              <a:gd name="T39" fmla="*/ 34 h 66"/>
              <a:gd name="T40" fmla="*/ 0 w 65"/>
              <a:gd name="T41" fmla="*/ 27 h 66"/>
              <a:gd name="T42" fmla="*/ 1 w 65"/>
              <a:gd name="T43" fmla="*/ 20 h 66"/>
              <a:gd name="T44" fmla="*/ 5 w 65"/>
              <a:gd name="T45" fmla="*/ 15 h 66"/>
              <a:gd name="T46" fmla="*/ 8 w 65"/>
              <a:gd name="T47" fmla="*/ 10 h 66"/>
              <a:gd name="T48" fmla="*/ 13 w 65"/>
              <a:gd name="T49" fmla="*/ 7 h 66"/>
              <a:gd name="T50" fmla="*/ 20 w 65"/>
              <a:gd name="T51" fmla="*/ 4 h 66"/>
              <a:gd name="T52" fmla="*/ 25 w 65"/>
              <a:gd name="T53" fmla="*/ 2 h 66"/>
              <a:gd name="T54" fmla="*/ 32 w 65"/>
              <a:gd name="T55" fmla="*/ 0 h 66"/>
              <a:gd name="T56" fmla="*/ 32 w 65"/>
              <a:gd name="T57" fmla="*/ 0 h 66"/>
              <a:gd name="T58" fmla="*/ 38 w 65"/>
              <a:gd name="T59" fmla="*/ 2 h 66"/>
              <a:gd name="T60" fmla="*/ 45 w 65"/>
              <a:gd name="T61" fmla="*/ 4 h 66"/>
              <a:gd name="T62" fmla="*/ 50 w 65"/>
              <a:gd name="T63" fmla="*/ 7 h 66"/>
              <a:gd name="T64" fmla="*/ 55 w 65"/>
              <a:gd name="T65" fmla="*/ 10 h 66"/>
              <a:gd name="T66" fmla="*/ 60 w 65"/>
              <a:gd name="T67" fmla="*/ 15 h 66"/>
              <a:gd name="T68" fmla="*/ 62 w 65"/>
              <a:gd name="T69" fmla="*/ 20 h 66"/>
              <a:gd name="T70" fmla="*/ 64 w 65"/>
              <a:gd name="T71" fmla="*/ 27 h 66"/>
              <a:gd name="T72" fmla="*/ 65 w 65"/>
              <a:gd name="T73" fmla="*/ 34 h 66"/>
              <a:gd name="T74" fmla="*/ 65 w 65"/>
              <a:gd name="T75" fmla="*/ 3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" h="66">
                <a:moveTo>
                  <a:pt x="65" y="34"/>
                </a:moveTo>
                <a:lnTo>
                  <a:pt x="65" y="34"/>
                </a:lnTo>
                <a:lnTo>
                  <a:pt x="64" y="41"/>
                </a:lnTo>
                <a:lnTo>
                  <a:pt x="62" y="46"/>
                </a:lnTo>
                <a:lnTo>
                  <a:pt x="60" y="52"/>
                </a:lnTo>
                <a:lnTo>
                  <a:pt x="55" y="58"/>
                </a:lnTo>
                <a:lnTo>
                  <a:pt x="50" y="61"/>
                </a:lnTo>
                <a:lnTo>
                  <a:pt x="45" y="64"/>
                </a:lnTo>
                <a:lnTo>
                  <a:pt x="38" y="66"/>
                </a:lnTo>
                <a:lnTo>
                  <a:pt x="32" y="66"/>
                </a:lnTo>
                <a:lnTo>
                  <a:pt x="32" y="66"/>
                </a:lnTo>
                <a:lnTo>
                  <a:pt x="25" y="66"/>
                </a:lnTo>
                <a:lnTo>
                  <a:pt x="20" y="64"/>
                </a:lnTo>
                <a:lnTo>
                  <a:pt x="13" y="61"/>
                </a:lnTo>
                <a:lnTo>
                  <a:pt x="8" y="58"/>
                </a:lnTo>
                <a:lnTo>
                  <a:pt x="5" y="52"/>
                </a:lnTo>
                <a:lnTo>
                  <a:pt x="1" y="46"/>
                </a:lnTo>
                <a:lnTo>
                  <a:pt x="0" y="41"/>
                </a:lnTo>
                <a:lnTo>
                  <a:pt x="0" y="34"/>
                </a:lnTo>
                <a:lnTo>
                  <a:pt x="0" y="34"/>
                </a:lnTo>
                <a:lnTo>
                  <a:pt x="0" y="27"/>
                </a:lnTo>
                <a:lnTo>
                  <a:pt x="1" y="20"/>
                </a:lnTo>
                <a:lnTo>
                  <a:pt x="5" y="15"/>
                </a:lnTo>
                <a:lnTo>
                  <a:pt x="8" y="10"/>
                </a:lnTo>
                <a:lnTo>
                  <a:pt x="13" y="7"/>
                </a:lnTo>
                <a:lnTo>
                  <a:pt x="20" y="4"/>
                </a:lnTo>
                <a:lnTo>
                  <a:pt x="25" y="2"/>
                </a:lnTo>
                <a:lnTo>
                  <a:pt x="32" y="0"/>
                </a:lnTo>
                <a:lnTo>
                  <a:pt x="32" y="0"/>
                </a:lnTo>
                <a:lnTo>
                  <a:pt x="38" y="2"/>
                </a:lnTo>
                <a:lnTo>
                  <a:pt x="45" y="4"/>
                </a:lnTo>
                <a:lnTo>
                  <a:pt x="50" y="7"/>
                </a:lnTo>
                <a:lnTo>
                  <a:pt x="55" y="10"/>
                </a:lnTo>
                <a:lnTo>
                  <a:pt x="60" y="15"/>
                </a:lnTo>
                <a:lnTo>
                  <a:pt x="62" y="20"/>
                </a:lnTo>
                <a:lnTo>
                  <a:pt x="64" y="27"/>
                </a:lnTo>
                <a:lnTo>
                  <a:pt x="65" y="34"/>
                </a:lnTo>
                <a:lnTo>
                  <a:pt x="6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24">
            <a:extLst>
              <a:ext uri="{FF2B5EF4-FFF2-40B4-BE49-F238E27FC236}">
                <a16:creationId xmlns="" xmlns:a16="http://schemas.microsoft.com/office/drawing/2014/main" id="{F47EA909-2A01-4986-9AAD-A40FB69DB7BD}"/>
              </a:ext>
            </a:extLst>
          </p:cNvPr>
          <p:cNvSpPr>
            <a:spLocks/>
          </p:cNvSpPr>
          <p:nvPr/>
        </p:nvSpPr>
        <p:spPr bwMode="auto">
          <a:xfrm>
            <a:off x="4508500" y="1868488"/>
            <a:ext cx="103188" cy="104775"/>
          </a:xfrm>
          <a:custGeom>
            <a:avLst/>
            <a:gdLst>
              <a:gd name="T0" fmla="*/ 65 w 65"/>
              <a:gd name="T1" fmla="*/ 34 h 66"/>
              <a:gd name="T2" fmla="*/ 65 w 65"/>
              <a:gd name="T3" fmla="*/ 34 h 66"/>
              <a:gd name="T4" fmla="*/ 64 w 65"/>
              <a:gd name="T5" fmla="*/ 41 h 66"/>
              <a:gd name="T6" fmla="*/ 62 w 65"/>
              <a:gd name="T7" fmla="*/ 46 h 66"/>
              <a:gd name="T8" fmla="*/ 59 w 65"/>
              <a:gd name="T9" fmla="*/ 52 h 66"/>
              <a:gd name="T10" fmla="*/ 55 w 65"/>
              <a:gd name="T11" fmla="*/ 58 h 66"/>
              <a:gd name="T12" fmla="*/ 50 w 65"/>
              <a:gd name="T13" fmla="*/ 61 h 66"/>
              <a:gd name="T14" fmla="*/ 45 w 65"/>
              <a:gd name="T15" fmla="*/ 64 h 66"/>
              <a:gd name="T16" fmla="*/ 38 w 65"/>
              <a:gd name="T17" fmla="*/ 66 h 66"/>
              <a:gd name="T18" fmla="*/ 32 w 65"/>
              <a:gd name="T19" fmla="*/ 66 h 66"/>
              <a:gd name="T20" fmla="*/ 32 w 65"/>
              <a:gd name="T21" fmla="*/ 66 h 66"/>
              <a:gd name="T22" fmla="*/ 25 w 65"/>
              <a:gd name="T23" fmla="*/ 66 h 66"/>
              <a:gd name="T24" fmla="*/ 20 w 65"/>
              <a:gd name="T25" fmla="*/ 64 h 66"/>
              <a:gd name="T26" fmla="*/ 13 w 65"/>
              <a:gd name="T27" fmla="*/ 61 h 66"/>
              <a:gd name="T28" fmla="*/ 8 w 65"/>
              <a:gd name="T29" fmla="*/ 58 h 66"/>
              <a:gd name="T30" fmla="*/ 5 w 65"/>
              <a:gd name="T31" fmla="*/ 52 h 66"/>
              <a:gd name="T32" fmla="*/ 1 w 65"/>
              <a:gd name="T33" fmla="*/ 46 h 66"/>
              <a:gd name="T34" fmla="*/ 0 w 65"/>
              <a:gd name="T35" fmla="*/ 41 h 66"/>
              <a:gd name="T36" fmla="*/ 0 w 65"/>
              <a:gd name="T37" fmla="*/ 34 h 66"/>
              <a:gd name="T38" fmla="*/ 0 w 65"/>
              <a:gd name="T39" fmla="*/ 34 h 66"/>
              <a:gd name="T40" fmla="*/ 0 w 65"/>
              <a:gd name="T41" fmla="*/ 27 h 66"/>
              <a:gd name="T42" fmla="*/ 1 w 65"/>
              <a:gd name="T43" fmla="*/ 20 h 66"/>
              <a:gd name="T44" fmla="*/ 5 w 65"/>
              <a:gd name="T45" fmla="*/ 15 h 66"/>
              <a:gd name="T46" fmla="*/ 8 w 65"/>
              <a:gd name="T47" fmla="*/ 10 h 66"/>
              <a:gd name="T48" fmla="*/ 13 w 65"/>
              <a:gd name="T49" fmla="*/ 7 h 66"/>
              <a:gd name="T50" fmla="*/ 20 w 65"/>
              <a:gd name="T51" fmla="*/ 4 h 66"/>
              <a:gd name="T52" fmla="*/ 25 w 65"/>
              <a:gd name="T53" fmla="*/ 2 h 66"/>
              <a:gd name="T54" fmla="*/ 32 w 65"/>
              <a:gd name="T55" fmla="*/ 0 h 66"/>
              <a:gd name="T56" fmla="*/ 32 w 65"/>
              <a:gd name="T57" fmla="*/ 0 h 66"/>
              <a:gd name="T58" fmla="*/ 38 w 65"/>
              <a:gd name="T59" fmla="*/ 2 h 66"/>
              <a:gd name="T60" fmla="*/ 45 w 65"/>
              <a:gd name="T61" fmla="*/ 4 h 66"/>
              <a:gd name="T62" fmla="*/ 50 w 65"/>
              <a:gd name="T63" fmla="*/ 7 h 66"/>
              <a:gd name="T64" fmla="*/ 55 w 65"/>
              <a:gd name="T65" fmla="*/ 10 h 66"/>
              <a:gd name="T66" fmla="*/ 59 w 65"/>
              <a:gd name="T67" fmla="*/ 15 h 66"/>
              <a:gd name="T68" fmla="*/ 62 w 65"/>
              <a:gd name="T69" fmla="*/ 20 h 66"/>
              <a:gd name="T70" fmla="*/ 64 w 65"/>
              <a:gd name="T71" fmla="*/ 27 h 66"/>
              <a:gd name="T72" fmla="*/ 65 w 65"/>
              <a:gd name="T73" fmla="*/ 34 h 66"/>
              <a:gd name="T74" fmla="*/ 65 w 65"/>
              <a:gd name="T75" fmla="*/ 3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" h="66">
                <a:moveTo>
                  <a:pt x="65" y="34"/>
                </a:moveTo>
                <a:lnTo>
                  <a:pt x="65" y="34"/>
                </a:lnTo>
                <a:lnTo>
                  <a:pt x="64" y="41"/>
                </a:lnTo>
                <a:lnTo>
                  <a:pt x="62" y="46"/>
                </a:lnTo>
                <a:lnTo>
                  <a:pt x="59" y="52"/>
                </a:lnTo>
                <a:lnTo>
                  <a:pt x="55" y="58"/>
                </a:lnTo>
                <a:lnTo>
                  <a:pt x="50" y="61"/>
                </a:lnTo>
                <a:lnTo>
                  <a:pt x="45" y="64"/>
                </a:lnTo>
                <a:lnTo>
                  <a:pt x="38" y="66"/>
                </a:lnTo>
                <a:lnTo>
                  <a:pt x="32" y="66"/>
                </a:lnTo>
                <a:lnTo>
                  <a:pt x="32" y="66"/>
                </a:lnTo>
                <a:lnTo>
                  <a:pt x="25" y="66"/>
                </a:lnTo>
                <a:lnTo>
                  <a:pt x="20" y="64"/>
                </a:lnTo>
                <a:lnTo>
                  <a:pt x="13" y="61"/>
                </a:lnTo>
                <a:lnTo>
                  <a:pt x="8" y="58"/>
                </a:lnTo>
                <a:lnTo>
                  <a:pt x="5" y="52"/>
                </a:lnTo>
                <a:lnTo>
                  <a:pt x="1" y="46"/>
                </a:lnTo>
                <a:lnTo>
                  <a:pt x="0" y="41"/>
                </a:lnTo>
                <a:lnTo>
                  <a:pt x="0" y="34"/>
                </a:lnTo>
                <a:lnTo>
                  <a:pt x="0" y="34"/>
                </a:lnTo>
                <a:lnTo>
                  <a:pt x="0" y="27"/>
                </a:lnTo>
                <a:lnTo>
                  <a:pt x="1" y="20"/>
                </a:lnTo>
                <a:lnTo>
                  <a:pt x="5" y="15"/>
                </a:lnTo>
                <a:lnTo>
                  <a:pt x="8" y="10"/>
                </a:lnTo>
                <a:lnTo>
                  <a:pt x="13" y="7"/>
                </a:lnTo>
                <a:lnTo>
                  <a:pt x="20" y="4"/>
                </a:lnTo>
                <a:lnTo>
                  <a:pt x="25" y="2"/>
                </a:lnTo>
                <a:lnTo>
                  <a:pt x="32" y="0"/>
                </a:lnTo>
                <a:lnTo>
                  <a:pt x="32" y="0"/>
                </a:lnTo>
                <a:lnTo>
                  <a:pt x="38" y="2"/>
                </a:lnTo>
                <a:lnTo>
                  <a:pt x="45" y="4"/>
                </a:lnTo>
                <a:lnTo>
                  <a:pt x="50" y="7"/>
                </a:lnTo>
                <a:lnTo>
                  <a:pt x="55" y="10"/>
                </a:lnTo>
                <a:lnTo>
                  <a:pt x="59" y="15"/>
                </a:lnTo>
                <a:lnTo>
                  <a:pt x="62" y="20"/>
                </a:lnTo>
                <a:lnTo>
                  <a:pt x="64" y="27"/>
                </a:lnTo>
                <a:lnTo>
                  <a:pt x="65" y="34"/>
                </a:lnTo>
                <a:lnTo>
                  <a:pt x="6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25">
            <a:extLst>
              <a:ext uri="{FF2B5EF4-FFF2-40B4-BE49-F238E27FC236}">
                <a16:creationId xmlns="" xmlns:a16="http://schemas.microsoft.com/office/drawing/2014/main" id="{4D8EB21A-C074-4A81-8CDF-13F449490362}"/>
              </a:ext>
            </a:extLst>
          </p:cNvPr>
          <p:cNvSpPr>
            <a:spLocks/>
          </p:cNvSpPr>
          <p:nvPr/>
        </p:nvSpPr>
        <p:spPr bwMode="auto">
          <a:xfrm>
            <a:off x="5611812" y="1868488"/>
            <a:ext cx="106363" cy="104775"/>
          </a:xfrm>
          <a:custGeom>
            <a:avLst/>
            <a:gdLst>
              <a:gd name="T0" fmla="*/ 67 w 67"/>
              <a:gd name="T1" fmla="*/ 34 h 66"/>
              <a:gd name="T2" fmla="*/ 67 w 67"/>
              <a:gd name="T3" fmla="*/ 34 h 66"/>
              <a:gd name="T4" fmla="*/ 66 w 67"/>
              <a:gd name="T5" fmla="*/ 41 h 66"/>
              <a:gd name="T6" fmla="*/ 64 w 67"/>
              <a:gd name="T7" fmla="*/ 46 h 66"/>
              <a:gd name="T8" fmla="*/ 61 w 67"/>
              <a:gd name="T9" fmla="*/ 52 h 66"/>
              <a:gd name="T10" fmla="*/ 57 w 67"/>
              <a:gd name="T11" fmla="*/ 58 h 66"/>
              <a:gd name="T12" fmla="*/ 52 w 67"/>
              <a:gd name="T13" fmla="*/ 61 h 66"/>
              <a:gd name="T14" fmla="*/ 47 w 67"/>
              <a:gd name="T15" fmla="*/ 64 h 66"/>
              <a:gd name="T16" fmla="*/ 40 w 67"/>
              <a:gd name="T17" fmla="*/ 66 h 66"/>
              <a:gd name="T18" fmla="*/ 34 w 67"/>
              <a:gd name="T19" fmla="*/ 66 h 66"/>
              <a:gd name="T20" fmla="*/ 34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5 w 67"/>
              <a:gd name="T27" fmla="*/ 61 h 66"/>
              <a:gd name="T28" fmla="*/ 10 w 67"/>
              <a:gd name="T29" fmla="*/ 58 h 66"/>
              <a:gd name="T30" fmla="*/ 7 w 67"/>
              <a:gd name="T31" fmla="*/ 52 h 66"/>
              <a:gd name="T32" fmla="*/ 3 w 67"/>
              <a:gd name="T33" fmla="*/ 46 h 66"/>
              <a:gd name="T34" fmla="*/ 2 w 67"/>
              <a:gd name="T35" fmla="*/ 41 h 66"/>
              <a:gd name="T36" fmla="*/ 0 w 67"/>
              <a:gd name="T37" fmla="*/ 34 h 66"/>
              <a:gd name="T38" fmla="*/ 0 w 67"/>
              <a:gd name="T39" fmla="*/ 34 h 66"/>
              <a:gd name="T40" fmla="*/ 2 w 67"/>
              <a:gd name="T41" fmla="*/ 27 h 66"/>
              <a:gd name="T42" fmla="*/ 3 w 67"/>
              <a:gd name="T43" fmla="*/ 20 h 66"/>
              <a:gd name="T44" fmla="*/ 7 w 67"/>
              <a:gd name="T45" fmla="*/ 15 h 66"/>
              <a:gd name="T46" fmla="*/ 10 w 67"/>
              <a:gd name="T47" fmla="*/ 10 h 66"/>
              <a:gd name="T48" fmla="*/ 15 w 67"/>
              <a:gd name="T49" fmla="*/ 7 h 66"/>
              <a:gd name="T50" fmla="*/ 20 w 67"/>
              <a:gd name="T51" fmla="*/ 4 h 66"/>
              <a:gd name="T52" fmla="*/ 27 w 67"/>
              <a:gd name="T53" fmla="*/ 2 h 66"/>
              <a:gd name="T54" fmla="*/ 34 w 67"/>
              <a:gd name="T55" fmla="*/ 0 h 66"/>
              <a:gd name="T56" fmla="*/ 34 w 67"/>
              <a:gd name="T57" fmla="*/ 0 h 66"/>
              <a:gd name="T58" fmla="*/ 40 w 67"/>
              <a:gd name="T59" fmla="*/ 2 h 66"/>
              <a:gd name="T60" fmla="*/ 47 w 67"/>
              <a:gd name="T61" fmla="*/ 4 h 66"/>
              <a:gd name="T62" fmla="*/ 52 w 67"/>
              <a:gd name="T63" fmla="*/ 7 h 66"/>
              <a:gd name="T64" fmla="*/ 57 w 67"/>
              <a:gd name="T65" fmla="*/ 10 h 66"/>
              <a:gd name="T66" fmla="*/ 61 w 67"/>
              <a:gd name="T67" fmla="*/ 15 h 66"/>
              <a:gd name="T68" fmla="*/ 64 w 67"/>
              <a:gd name="T69" fmla="*/ 20 h 66"/>
              <a:gd name="T70" fmla="*/ 66 w 67"/>
              <a:gd name="T71" fmla="*/ 27 h 66"/>
              <a:gd name="T72" fmla="*/ 67 w 67"/>
              <a:gd name="T73" fmla="*/ 34 h 66"/>
              <a:gd name="T74" fmla="*/ 67 w 67"/>
              <a:gd name="T75" fmla="*/ 3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4"/>
                </a:moveTo>
                <a:lnTo>
                  <a:pt x="67" y="34"/>
                </a:lnTo>
                <a:lnTo>
                  <a:pt x="66" y="41"/>
                </a:lnTo>
                <a:lnTo>
                  <a:pt x="64" y="46"/>
                </a:lnTo>
                <a:lnTo>
                  <a:pt x="61" y="52"/>
                </a:lnTo>
                <a:lnTo>
                  <a:pt x="57" y="58"/>
                </a:lnTo>
                <a:lnTo>
                  <a:pt x="52" y="61"/>
                </a:lnTo>
                <a:lnTo>
                  <a:pt x="47" y="64"/>
                </a:lnTo>
                <a:lnTo>
                  <a:pt x="40" y="66"/>
                </a:lnTo>
                <a:lnTo>
                  <a:pt x="34" y="66"/>
                </a:lnTo>
                <a:lnTo>
                  <a:pt x="34" y="66"/>
                </a:lnTo>
                <a:lnTo>
                  <a:pt x="27" y="66"/>
                </a:lnTo>
                <a:lnTo>
                  <a:pt x="20" y="64"/>
                </a:lnTo>
                <a:lnTo>
                  <a:pt x="15" y="61"/>
                </a:lnTo>
                <a:lnTo>
                  <a:pt x="10" y="58"/>
                </a:lnTo>
                <a:lnTo>
                  <a:pt x="7" y="52"/>
                </a:lnTo>
                <a:lnTo>
                  <a:pt x="3" y="46"/>
                </a:lnTo>
                <a:lnTo>
                  <a:pt x="2" y="41"/>
                </a:lnTo>
                <a:lnTo>
                  <a:pt x="0" y="34"/>
                </a:lnTo>
                <a:lnTo>
                  <a:pt x="0" y="34"/>
                </a:lnTo>
                <a:lnTo>
                  <a:pt x="2" y="27"/>
                </a:lnTo>
                <a:lnTo>
                  <a:pt x="3" y="20"/>
                </a:lnTo>
                <a:lnTo>
                  <a:pt x="7" y="15"/>
                </a:lnTo>
                <a:lnTo>
                  <a:pt x="10" y="10"/>
                </a:lnTo>
                <a:lnTo>
                  <a:pt x="15" y="7"/>
                </a:lnTo>
                <a:lnTo>
                  <a:pt x="20" y="4"/>
                </a:lnTo>
                <a:lnTo>
                  <a:pt x="27" y="2"/>
                </a:lnTo>
                <a:lnTo>
                  <a:pt x="34" y="0"/>
                </a:lnTo>
                <a:lnTo>
                  <a:pt x="34" y="0"/>
                </a:lnTo>
                <a:lnTo>
                  <a:pt x="40" y="2"/>
                </a:lnTo>
                <a:lnTo>
                  <a:pt x="47" y="4"/>
                </a:lnTo>
                <a:lnTo>
                  <a:pt x="52" y="7"/>
                </a:lnTo>
                <a:lnTo>
                  <a:pt x="57" y="10"/>
                </a:lnTo>
                <a:lnTo>
                  <a:pt x="61" y="15"/>
                </a:lnTo>
                <a:lnTo>
                  <a:pt x="64" y="20"/>
                </a:lnTo>
                <a:lnTo>
                  <a:pt x="66" y="27"/>
                </a:ln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>
            <a:extLst>
              <a:ext uri="{FF2B5EF4-FFF2-40B4-BE49-F238E27FC236}">
                <a16:creationId xmlns="" xmlns:a16="http://schemas.microsoft.com/office/drawing/2014/main" id="{AA17F8B2-5D24-4D9B-BABF-CDAC422B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4907"/>
            <a:ext cx="9094788" cy="63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Freeform 228">
            <a:extLst>
              <a:ext uri="{FF2B5EF4-FFF2-40B4-BE49-F238E27FC236}">
                <a16:creationId xmlns="" xmlns:a16="http://schemas.microsoft.com/office/drawing/2014/main" id="{0150F7CB-A519-4D2B-8B29-2D5FA559BAB9}"/>
              </a:ext>
            </a:extLst>
          </p:cNvPr>
          <p:cNvSpPr>
            <a:spLocks/>
          </p:cNvSpPr>
          <p:nvPr/>
        </p:nvSpPr>
        <p:spPr bwMode="auto">
          <a:xfrm>
            <a:off x="3074987" y="-3175"/>
            <a:ext cx="2928938" cy="401638"/>
          </a:xfrm>
          <a:custGeom>
            <a:avLst/>
            <a:gdLst>
              <a:gd name="T0" fmla="*/ 1732 w 1845"/>
              <a:gd name="T1" fmla="*/ 253 h 253"/>
              <a:gd name="T2" fmla="*/ 114 w 1845"/>
              <a:gd name="T3" fmla="*/ 253 h 253"/>
              <a:gd name="T4" fmla="*/ 114 w 1845"/>
              <a:gd name="T5" fmla="*/ 253 h 253"/>
              <a:gd name="T6" fmla="*/ 102 w 1845"/>
              <a:gd name="T7" fmla="*/ 251 h 253"/>
              <a:gd name="T8" fmla="*/ 92 w 1845"/>
              <a:gd name="T9" fmla="*/ 249 h 253"/>
              <a:gd name="T10" fmla="*/ 80 w 1845"/>
              <a:gd name="T11" fmla="*/ 248 h 253"/>
              <a:gd name="T12" fmla="*/ 70 w 1845"/>
              <a:gd name="T13" fmla="*/ 243 h 253"/>
              <a:gd name="T14" fmla="*/ 60 w 1845"/>
              <a:gd name="T15" fmla="*/ 239 h 253"/>
              <a:gd name="T16" fmla="*/ 51 w 1845"/>
              <a:gd name="T17" fmla="*/ 232 h 253"/>
              <a:gd name="T18" fmla="*/ 43 w 1845"/>
              <a:gd name="T19" fmla="*/ 226 h 253"/>
              <a:gd name="T20" fmla="*/ 34 w 1845"/>
              <a:gd name="T21" fmla="*/ 219 h 253"/>
              <a:gd name="T22" fmla="*/ 26 w 1845"/>
              <a:gd name="T23" fmla="*/ 210 h 253"/>
              <a:gd name="T24" fmla="*/ 21 w 1845"/>
              <a:gd name="T25" fmla="*/ 202 h 253"/>
              <a:gd name="T26" fmla="*/ 14 w 1845"/>
              <a:gd name="T27" fmla="*/ 192 h 253"/>
              <a:gd name="T28" fmla="*/ 9 w 1845"/>
              <a:gd name="T29" fmla="*/ 183 h 253"/>
              <a:gd name="T30" fmla="*/ 5 w 1845"/>
              <a:gd name="T31" fmla="*/ 171 h 253"/>
              <a:gd name="T32" fmla="*/ 2 w 1845"/>
              <a:gd name="T33" fmla="*/ 161 h 253"/>
              <a:gd name="T34" fmla="*/ 0 w 1845"/>
              <a:gd name="T35" fmla="*/ 149 h 253"/>
              <a:gd name="T36" fmla="*/ 0 w 1845"/>
              <a:gd name="T37" fmla="*/ 138 h 253"/>
              <a:gd name="T38" fmla="*/ 0 w 1845"/>
              <a:gd name="T39" fmla="*/ 0 h 253"/>
              <a:gd name="T40" fmla="*/ 1845 w 1845"/>
              <a:gd name="T41" fmla="*/ 0 h 253"/>
              <a:gd name="T42" fmla="*/ 1845 w 1845"/>
              <a:gd name="T43" fmla="*/ 138 h 253"/>
              <a:gd name="T44" fmla="*/ 1845 w 1845"/>
              <a:gd name="T45" fmla="*/ 138 h 253"/>
              <a:gd name="T46" fmla="*/ 1845 w 1845"/>
              <a:gd name="T47" fmla="*/ 149 h 253"/>
              <a:gd name="T48" fmla="*/ 1843 w 1845"/>
              <a:gd name="T49" fmla="*/ 161 h 253"/>
              <a:gd name="T50" fmla="*/ 1840 w 1845"/>
              <a:gd name="T51" fmla="*/ 171 h 253"/>
              <a:gd name="T52" fmla="*/ 1837 w 1845"/>
              <a:gd name="T53" fmla="*/ 183 h 253"/>
              <a:gd name="T54" fmla="*/ 1832 w 1845"/>
              <a:gd name="T55" fmla="*/ 192 h 253"/>
              <a:gd name="T56" fmla="*/ 1827 w 1845"/>
              <a:gd name="T57" fmla="*/ 202 h 253"/>
              <a:gd name="T58" fmla="*/ 1820 w 1845"/>
              <a:gd name="T59" fmla="*/ 210 h 253"/>
              <a:gd name="T60" fmla="*/ 1813 w 1845"/>
              <a:gd name="T61" fmla="*/ 219 h 253"/>
              <a:gd name="T62" fmla="*/ 1805 w 1845"/>
              <a:gd name="T63" fmla="*/ 226 h 253"/>
              <a:gd name="T64" fmla="*/ 1796 w 1845"/>
              <a:gd name="T65" fmla="*/ 232 h 253"/>
              <a:gd name="T66" fmla="*/ 1786 w 1845"/>
              <a:gd name="T67" fmla="*/ 239 h 253"/>
              <a:gd name="T68" fmla="*/ 1776 w 1845"/>
              <a:gd name="T69" fmla="*/ 243 h 253"/>
              <a:gd name="T70" fmla="*/ 1766 w 1845"/>
              <a:gd name="T71" fmla="*/ 248 h 253"/>
              <a:gd name="T72" fmla="*/ 1754 w 1845"/>
              <a:gd name="T73" fmla="*/ 249 h 253"/>
              <a:gd name="T74" fmla="*/ 1744 w 1845"/>
              <a:gd name="T75" fmla="*/ 251 h 253"/>
              <a:gd name="T76" fmla="*/ 1732 w 1845"/>
              <a:gd name="T77" fmla="*/ 253 h 253"/>
              <a:gd name="T78" fmla="*/ 1732 w 1845"/>
              <a:gd name="T7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5" h="253">
                <a:moveTo>
                  <a:pt x="1732" y="253"/>
                </a:moveTo>
                <a:lnTo>
                  <a:pt x="114" y="253"/>
                </a:lnTo>
                <a:lnTo>
                  <a:pt x="114" y="253"/>
                </a:lnTo>
                <a:lnTo>
                  <a:pt x="102" y="251"/>
                </a:lnTo>
                <a:lnTo>
                  <a:pt x="92" y="249"/>
                </a:lnTo>
                <a:lnTo>
                  <a:pt x="80" y="248"/>
                </a:lnTo>
                <a:lnTo>
                  <a:pt x="70" y="243"/>
                </a:lnTo>
                <a:lnTo>
                  <a:pt x="60" y="239"/>
                </a:lnTo>
                <a:lnTo>
                  <a:pt x="51" y="232"/>
                </a:lnTo>
                <a:lnTo>
                  <a:pt x="43" y="226"/>
                </a:lnTo>
                <a:lnTo>
                  <a:pt x="34" y="219"/>
                </a:lnTo>
                <a:lnTo>
                  <a:pt x="26" y="210"/>
                </a:lnTo>
                <a:lnTo>
                  <a:pt x="21" y="202"/>
                </a:lnTo>
                <a:lnTo>
                  <a:pt x="14" y="192"/>
                </a:lnTo>
                <a:lnTo>
                  <a:pt x="9" y="183"/>
                </a:lnTo>
                <a:lnTo>
                  <a:pt x="5" y="171"/>
                </a:lnTo>
                <a:lnTo>
                  <a:pt x="2" y="161"/>
                </a:lnTo>
                <a:lnTo>
                  <a:pt x="0" y="149"/>
                </a:lnTo>
                <a:lnTo>
                  <a:pt x="0" y="138"/>
                </a:lnTo>
                <a:lnTo>
                  <a:pt x="0" y="0"/>
                </a:lnTo>
                <a:lnTo>
                  <a:pt x="1845" y="0"/>
                </a:lnTo>
                <a:lnTo>
                  <a:pt x="1845" y="138"/>
                </a:lnTo>
                <a:lnTo>
                  <a:pt x="1845" y="138"/>
                </a:lnTo>
                <a:lnTo>
                  <a:pt x="1845" y="149"/>
                </a:lnTo>
                <a:lnTo>
                  <a:pt x="1843" y="161"/>
                </a:lnTo>
                <a:lnTo>
                  <a:pt x="1840" y="171"/>
                </a:lnTo>
                <a:lnTo>
                  <a:pt x="1837" y="183"/>
                </a:lnTo>
                <a:lnTo>
                  <a:pt x="1832" y="192"/>
                </a:lnTo>
                <a:lnTo>
                  <a:pt x="1827" y="202"/>
                </a:lnTo>
                <a:lnTo>
                  <a:pt x="1820" y="210"/>
                </a:lnTo>
                <a:lnTo>
                  <a:pt x="1813" y="219"/>
                </a:lnTo>
                <a:lnTo>
                  <a:pt x="1805" y="226"/>
                </a:lnTo>
                <a:lnTo>
                  <a:pt x="1796" y="232"/>
                </a:lnTo>
                <a:lnTo>
                  <a:pt x="1786" y="239"/>
                </a:lnTo>
                <a:lnTo>
                  <a:pt x="1776" y="243"/>
                </a:lnTo>
                <a:lnTo>
                  <a:pt x="1766" y="248"/>
                </a:lnTo>
                <a:lnTo>
                  <a:pt x="1754" y="249"/>
                </a:lnTo>
                <a:lnTo>
                  <a:pt x="1744" y="251"/>
                </a:lnTo>
                <a:lnTo>
                  <a:pt x="1732" y="253"/>
                </a:lnTo>
                <a:lnTo>
                  <a:pt x="1732" y="253"/>
                </a:lnTo>
                <a:close/>
              </a:path>
            </a:pathLst>
          </a:custGeom>
          <a:solidFill>
            <a:srgbClr val="3C3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5843" y="1670300"/>
            <a:ext cx="4475929" cy="1360891"/>
            <a:chOff x="557428" y="1083652"/>
            <a:chExt cx="4475929" cy="1360891"/>
          </a:xfrm>
        </p:grpSpPr>
        <p:sp>
          <p:nvSpPr>
            <p:cNvPr id="46" name="Freeform 6">
              <a:extLst>
                <a:ext uri="{FF2B5EF4-FFF2-40B4-BE49-F238E27FC236}">
                  <a16:creationId xmlns="" xmlns:a16="http://schemas.microsoft.com/office/drawing/2014/main" id="{F2A3B63D-1C21-4981-A6D5-3486D085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28" y="1083652"/>
              <a:ext cx="1013091" cy="1360891"/>
            </a:xfrm>
            <a:custGeom>
              <a:avLst/>
              <a:gdLst>
                <a:gd name="T0" fmla="*/ 876 w 876"/>
                <a:gd name="T1" fmla="*/ 438 h 876"/>
                <a:gd name="T2" fmla="*/ 872 w 876"/>
                <a:gd name="T3" fmla="*/ 483 h 876"/>
                <a:gd name="T4" fmla="*/ 855 w 876"/>
                <a:gd name="T5" fmla="*/ 569 h 876"/>
                <a:gd name="T6" fmla="*/ 821 w 876"/>
                <a:gd name="T7" fmla="*/ 648 h 876"/>
                <a:gd name="T8" fmla="*/ 775 w 876"/>
                <a:gd name="T9" fmla="*/ 717 h 876"/>
                <a:gd name="T10" fmla="*/ 715 w 876"/>
                <a:gd name="T11" fmla="*/ 777 h 876"/>
                <a:gd name="T12" fmla="*/ 646 w 876"/>
                <a:gd name="T13" fmla="*/ 824 h 876"/>
                <a:gd name="T14" fmla="*/ 567 w 876"/>
                <a:gd name="T15" fmla="*/ 857 h 876"/>
                <a:gd name="T16" fmla="*/ 483 w 876"/>
                <a:gd name="T17" fmla="*/ 874 h 876"/>
                <a:gd name="T18" fmla="*/ 438 w 876"/>
                <a:gd name="T19" fmla="*/ 876 h 876"/>
                <a:gd name="T20" fmla="*/ 415 w 876"/>
                <a:gd name="T21" fmla="*/ 876 h 876"/>
                <a:gd name="T22" fmla="*/ 348 w 876"/>
                <a:gd name="T23" fmla="*/ 867 h 876"/>
                <a:gd name="T24" fmla="*/ 268 w 876"/>
                <a:gd name="T25" fmla="*/ 842 h 876"/>
                <a:gd name="T26" fmla="*/ 193 w 876"/>
                <a:gd name="T27" fmla="*/ 801 h 876"/>
                <a:gd name="T28" fmla="*/ 127 w 876"/>
                <a:gd name="T29" fmla="*/ 749 h 876"/>
                <a:gd name="T30" fmla="*/ 75 w 876"/>
                <a:gd name="T31" fmla="*/ 683 h 876"/>
                <a:gd name="T32" fmla="*/ 34 w 876"/>
                <a:gd name="T33" fmla="*/ 608 h 876"/>
                <a:gd name="T34" fmla="*/ 8 w 876"/>
                <a:gd name="T35" fmla="*/ 526 h 876"/>
                <a:gd name="T36" fmla="*/ 0 w 876"/>
                <a:gd name="T37" fmla="*/ 461 h 876"/>
                <a:gd name="T38" fmla="*/ 0 w 876"/>
                <a:gd name="T39" fmla="*/ 438 h 876"/>
                <a:gd name="T40" fmla="*/ 2 w 876"/>
                <a:gd name="T41" fmla="*/ 393 h 876"/>
                <a:gd name="T42" fmla="*/ 19 w 876"/>
                <a:gd name="T43" fmla="*/ 307 h 876"/>
                <a:gd name="T44" fmla="*/ 52 w 876"/>
                <a:gd name="T45" fmla="*/ 230 h 876"/>
                <a:gd name="T46" fmla="*/ 99 w 876"/>
                <a:gd name="T47" fmla="*/ 159 h 876"/>
                <a:gd name="T48" fmla="*/ 159 w 876"/>
                <a:gd name="T49" fmla="*/ 101 h 876"/>
                <a:gd name="T50" fmla="*/ 228 w 876"/>
                <a:gd name="T51" fmla="*/ 53 h 876"/>
                <a:gd name="T52" fmla="*/ 307 w 876"/>
                <a:gd name="T53" fmla="*/ 21 h 876"/>
                <a:gd name="T54" fmla="*/ 393 w 876"/>
                <a:gd name="T55" fmla="*/ 2 h 876"/>
                <a:gd name="T56" fmla="*/ 438 w 876"/>
                <a:gd name="T57" fmla="*/ 0 h 876"/>
                <a:gd name="T58" fmla="*/ 460 w 876"/>
                <a:gd name="T59" fmla="*/ 0 h 876"/>
                <a:gd name="T60" fmla="*/ 526 w 876"/>
                <a:gd name="T61" fmla="*/ 10 h 876"/>
                <a:gd name="T62" fmla="*/ 608 w 876"/>
                <a:gd name="T63" fmla="*/ 34 h 876"/>
                <a:gd name="T64" fmla="*/ 681 w 876"/>
                <a:gd name="T65" fmla="*/ 75 h 876"/>
                <a:gd name="T66" fmla="*/ 747 w 876"/>
                <a:gd name="T67" fmla="*/ 129 h 876"/>
                <a:gd name="T68" fmla="*/ 801 w 876"/>
                <a:gd name="T69" fmla="*/ 193 h 876"/>
                <a:gd name="T70" fmla="*/ 840 w 876"/>
                <a:gd name="T71" fmla="*/ 268 h 876"/>
                <a:gd name="T72" fmla="*/ 866 w 876"/>
                <a:gd name="T73" fmla="*/ 350 h 876"/>
                <a:gd name="T74" fmla="*/ 874 w 876"/>
                <a:gd name="T75" fmla="*/ 416 h 876"/>
                <a:gd name="T76" fmla="*/ 876 w 876"/>
                <a:gd name="T77" fmla="*/ 438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6" h="876">
                  <a:moveTo>
                    <a:pt x="876" y="438"/>
                  </a:moveTo>
                  <a:lnTo>
                    <a:pt x="876" y="438"/>
                  </a:lnTo>
                  <a:lnTo>
                    <a:pt x="874" y="461"/>
                  </a:lnTo>
                  <a:lnTo>
                    <a:pt x="872" y="483"/>
                  </a:lnTo>
                  <a:lnTo>
                    <a:pt x="866" y="526"/>
                  </a:lnTo>
                  <a:lnTo>
                    <a:pt x="855" y="569"/>
                  </a:lnTo>
                  <a:lnTo>
                    <a:pt x="840" y="608"/>
                  </a:lnTo>
                  <a:lnTo>
                    <a:pt x="821" y="648"/>
                  </a:lnTo>
                  <a:lnTo>
                    <a:pt x="801" y="683"/>
                  </a:lnTo>
                  <a:lnTo>
                    <a:pt x="775" y="717"/>
                  </a:lnTo>
                  <a:lnTo>
                    <a:pt x="747" y="749"/>
                  </a:lnTo>
                  <a:lnTo>
                    <a:pt x="715" y="777"/>
                  </a:lnTo>
                  <a:lnTo>
                    <a:pt x="681" y="801"/>
                  </a:lnTo>
                  <a:lnTo>
                    <a:pt x="646" y="824"/>
                  </a:lnTo>
                  <a:lnTo>
                    <a:pt x="608" y="842"/>
                  </a:lnTo>
                  <a:lnTo>
                    <a:pt x="567" y="857"/>
                  </a:lnTo>
                  <a:lnTo>
                    <a:pt x="526" y="867"/>
                  </a:lnTo>
                  <a:lnTo>
                    <a:pt x="483" y="874"/>
                  </a:lnTo>
                  <a:lnTo>
                    <a:pt x="460" y="876"/>
                  </a:lnTo>
                  <a:lnTo>
                    <a:pt x="438" y="876"/>
                  </a:lnTo>
                  <a:lnTo>
                    <a:pt x="438" y="876"/>
                  </a:lnTo>
                  <a:lnTo>
                    <a:pt x="415" y="876"/>
                  </a:lnTo>
                  <a:lnTo>
                    <a:pt x="393" y="874"/>
                  </a:lnTo>
                  <a:lnTo>
                    <a:pt x="348" y="867"/>
                  </a:lnTo>
                  <a:lnTo>
                    <a:pt x="307" y="857"/>
                  </a:lnTo>
                  <a:lnTo>
                    <a:pt x="268" y="842"/>
                  </a:lnTo>
                  <a:lnTo>
                    <a:pt x="228" y="824"/>
                  </a:lnTo>
                  <a:lnTo>
                    <a:pt x="193" y="801"/>
                  </a:lnTo>
                  <a:lnTo>
                    <a:pt x="159" y="777"/>
                  </a:lnTo>
                  <a:lnTo>
                    <a:pt x="127" y="749"/>
                  </a:lnTo>
                  <a:lnTo>
                    <a:pt x="99" y="717"/>
                  </a:lnTo>
                  <a:lnTo>
                    <a:pt x="75" y="683"/>
                  </a:lnTo>
                  <a:lnTo>
                    <a:pt x="52" y="648"/>
                  </a:lnTo>
                  <a:lnTo>
                    <a:pt x="34" y="608"/>
                  </a:lnTo>
                  <a:lnTo>
                    <a:pt x="19" y="569"/>
                  </a:lnTo>
                  <a:lnTo>
                    <a:pt x="8" y="526"/>
                  </a:lnTo>
                  <a:lnTo>
                    <a:pt x="2" y="483"/>
                  </a:lnTo>
                  <a:lnTo>
                    <a:pt x="0" y="461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0" y="416"/>
                  </a:lnTo>
                  <a:lnTo>
                    <a:pt x="2" y="393"/>
                  </a:lnTo>
                  <a:lnTo>
                    <a:pt x="8" y="350"/>
                  </a:lnTo>
                  <a:lnTo>
                    <a:pt x="19" y="307"/>
                  </a:lnTo>
                  <a:lnTo>
                    <a:pt x="34" y="268"/>
                  </a:lnTo>
                  <a:lnTo>
                    <a:pt x="52" y="230"/>
                  </a:lnTo>
                  <a:lnTo>
                    <a:pt x="75" y="193"/>
                  </a:lnTo>
                  <a:lnTo>
                    <a:pt x="99" y="159"/>
                  </a:lnTo>
                  <a:lnTo>
                    <a:pt x="127" y="129"/>
                  </a:lnTo>
                  <a:lnTo>
                    <a:pt x="159" y="101"/>
                  </a:lnTo>
                  <a:lnTo>
                    <a:pt x="193" y="75"/>
                  </a:lnTo>
                  <a:lnTo>
                    <a:pt x="228" y="53"/>
                  </a:lnTo>
                  <a:lnTo>
                    <a:pt x="268" y="34"/>
                  </a:lnTo>
                  <a:lnTo>
                    <a:pt x="307" y="21"/>
                  </a:lnTo>
                  <a:lnTo>
                    <a:pt x="348" y="10"/>
                  </a:lnTo>
                  <a:lnTo>
                    <a:pt x="393" y="2"/>
                  </a:lnTo>
                  <a:lnTo>
                    <a:pt x="415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60" y="0"/>
                  </a:lnTo>
                  <a:lnTo>
                    <a:pt x="483" y="2"/>
                  </a:lnTo>
                  <a:lnTo>
                    <a:pt x="526" y="10"/>
                  </a:lnTo>
                  <a:lnTo>
                    <a:pt x="567" y="21"/>
                  </a:lnTo>
                  <a:lnTo>
                    <a:pt x="608" y="34"/>
                  </a:lnTo>
                  <a:lnTo>
                    <a:pt x="646" y="53"/>
                  </a:lnTo>
                  <a:lnTo>
                    <a:pt x="681" y="75"/>
                  </a:lnTo>
                  <a:lnTo>
                    <a:pt x="715" y="101"/>
                  </a:lnTo>
                  <a:lnTo>
                    <a:pt x="747" y="129"/>
                  </a:lnTo>
                  <a:lnTo>
                    <a:pt x="775" y="159"/>
                  </a:lnTo>
                  <a:lnTo>
                    <a:pt x="801" y="193"/>
                  </a:lnTo>
                  <a:lnTo>
                    <a:pt x="821" y="230"/>
                  </a:lnTo>
                  <a:lnTo>
                    <a:pt x="840" y="268"/>
                  </a:lnTo>
                  <a:lnTo>
                    <a:pt x="855" y="307"/>
                  </a:lnTo>
                  <a:lnTo>
                    <a:pt x="866" y="350"/>
                  </a:lnTo>
                  <a:lnTo>
                    <a:pt x="872" y="393"/>
                  </a:lnTo>
                  <a:lnTo>
                    <a:pt x="874" y="416"/>
                  </a:lnTo>
                  <a:lnTo>
                    <a:pt x="876" y="438"/>
                  </a:lnTo>
                  <a:lnTo>
                    <a:pt x="876" y="438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08" name="Rectangle 50">
              <a:extLst>
                <a:ext uri="{FF2B5EF4-FFF2-40B4-BE49-F238E27FC236}">
                  <a16:creationId xmlns="" xmlns:a16="http://schemas.microsoft.com/office/drawing/2014/main" id="{882ECDA8-301D-4E2D-9836-B2B9F2C7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89" y="1621655"/>
              <a:ext cx="47625" cy="90487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09" name="Rectangle 51">
              <a:extLst>
                <a:ext uri="{FF2B5EF4-FFF2-40B4-BE49-F238E27FC236}">
                  <a16:creationId xmlns="" xmlns:a16="http://schemas.microsoft.com/office/drawing/2014/main" id="{537A6615-F892-4395-BC78-6E64AA17E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89" y="1875655"/>
              <a:ext cx="90487" cy="44450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="" xmlns:a16="http://schemas.microsoft.com/office/drawing/2014/main" id="{CC262F62-8AE3-45C0-90CF-725906D6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977" y="1667693"/>
              <a:ext cx="87312" cy="44450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="" xmlns:a16="http://schemas.microsoft.com/office/drawing/2014/main" id="{1EFD52F2-3685-494F-AF49-A439882B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27" y="1712143"/>
              <a:ext cx="42862" cy="87312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="" xmlns:a16="http://schemas.microsoft.com/office/drawing/2014/main" id="{01046B0A-ACD4-45FA-A427-1A712953E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89" y="1916930"/>
              <a:ext cx="47625" cy="90487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="" xmlns:a16="http://schemas.microsoft.com/office/drawing/2014/main" id="{8EEDF018-BA84-461A-8960-4AD3994B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89" y="2170930"/>
              <a:ext cx="90487" cy="44450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="" xmlns:a16="http://schemas.microsoft.com/office/drawing/2014/main" id="{266E9199-141F-4A55-A8FD-184E19AB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977" y="1962968"/>
              <a:ext cx="87312" cy="44450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6" name="Rectangle 57">
              <a:extLst>
                <a:ext uri="{FF2B5EF4-FFF2-40B4-BE49-F238E27FC236}">
                  <a16:creationId xmlns="" xmlns:a16="http://schemas.microsoft.com/office/drawing/2014/main" id="{66903D07-4298-47C0-85FE-FE05B543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27" y="2007418"/>
              <a:ext cx="42862" cy="87312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7" name="Rectangle 58">
              <a:extLst>
                <a:ext uri="{FF2B5EF4-FFF2-40B4-BE49-F238E27FC236}">
                  <a16:creationId xmlns="" xmlns:a16="http://schemas.microsoft.com/office/drawing/2014/main" id="{88815EBD-67B4-41BD-BFBD-3CD93FE4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89" y="2212205"/>
              <a:ext cx="47625" cy="90487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9" name="Rectangle 60">
              <a:extLst>
                <a:ext uri="{FF2B5EF4-FFF2-40B4-BE49-F238E27FC236}">
                  <a16:creationId xmlns="" xmlns:a16="http://schemas.microsoft.com/office/drawing/2014/main" id="{BF4EDE63-A0FC-4CB6-B14E-802B3412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977" y="2258243"/>
              <a:ext cx="87312" cy="44450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20" name="Rectangle 61">
              <a:extLst>
                <a:ext uri="{FF2B5EF4-FFF2-40B4-BE49-F238E27FC236}">
                  <a16:creationId xmlns="" xmlns:a16="http://schemas.microsoft.com/office/drawing/2014/main" id="{3E9FB007-2499-4AC2-89F0-0BB8A58A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27" y="2302693"/>
              <a:ext cx="42862" cy="87312"/>
            </a:xfrm>
            <a:prstGeom prst="rect">
              <a:avLst/>
            </a:prstGeom>
            <a:solidFill>
              <a:srgbClr val="EA9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29" name="Rectangle 99">
              <a:extLst>
                <a:ext uri="{FF2B5EF4-FFF2-40B4-BE49-F238E27FC236}">
                  <a16:creationId xmlns="" xmlns:a16="http://schemas.microsoft.com/office/drawing/2014/main" id="{6F05978D-AD5B-4929-AEF0-BAE5B625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02" y="1586730"/>
              <a:ext cx="230191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300" b="0" i="0" u="none" strike="noStrike" cap="none" normalizeH="0" baseline="0" dirty="0">
                  <a:ln>
                    <a:noFill/>
                  </a:ln>
                  <a:solidFill>
                    <a:srgbClr val="3C3D3B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Mail : wijae1612@naver.com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30" name="Rectangle 100">
              <a:extLst>
                <a:ext uri="{FF2B5EF4-FFF2-40B4-BE49-F238E27FC236}">
                  <a16:creationId xmlns="" xmlns:a16="http://schemas.microsoft.com/office/drawing/2014/main" id="{182748EB-73FE-4207-8552-1E996E25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435" y="1125247"/>
              <a:ext cx="72135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100" dirty="0" err="1">
                  <a:latin typeface="메이플스토리" pitchFamily="2" charset="-127"/>
                  <a:ea typeface="메이플스토리" pitchFamily="2" charset="-127"/>
                </a:rPr>
                <a:t>안위재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33" name="Rectangle 99">
              <a:extLst>
                <a:ext uri="{FF2B5EF4-FFF2-40B4-BE49-F238E27FC236}">
                  <a16:creationId xmlns="" xmlns:a16="http://schemas.microsoft.com/office/drawing/2014/main" id="{6F05978D-AD5B-4929-AEF0-BAE5B625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464" y="1885165"/>
              <a:ext cx="166552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300" dirty="0">
                  <a:solidFill>
                    <a:srgbClr val="3C3D3B"/>
                  </a:solidFill>
                  <a:latin typeface="메이플스토리" pitchFamily="2" charset="-127"/>
                  <a:ea typeface="메이플스토리" pitchFamily="2" charset="-127"/>
                </a:rPr>
                <a:t>Tel</a:t>
              </a:r>
              <a:r>
                <a:rPr kumimoji="0" lang="en-US" altLang="ko-KR" sz="1300" b="0" i="0" u="none" strike="noStrike" cap="none" normalizeH="0" baseline="0" dirty="0">
                  <a:ln>
                    <a:noFill/>
                  </a:ln>
                  <a:solidFill>
                    <a:srgbClr val="3C3D3B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 : 010-7240-2740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34" name="Rectangle 99">
              <a:extLst>
                <a:ext uri="{FF2B5EF4-FFF2-40B4-BE49-F238E27FC236}">
                  <a16:creationId xmlns="" xmlns:a16="http://schemas.microsoft.com/office/drawing/2014/main" id="{6F05978D-AD5B-4929-AEF0-BAE5B625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856" y="2170930"/>
              <a:ext cx="304650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ko-KR" sz="1300" b="0" i="0" u="none" strike="noStrike" cap="none" normalizeH="0" baseline="0" dirty="0" err="1">
                  <a:ln>
                    <a:noFill/>
                  </a:ln>
                  <a:solidFill>
                    <a:srgbClr val="3C3D3B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Github</a:t>
              </a:r>
              <a:r>
                <a:rPr kumimoji="0" lang="en-US" altLang="ko-KR" sz="1300" b="0" i="0" u="none" strike="noStrike" cap="none" normalizeH="0" baseline="0" dirty="0">
                  <a:ln>
                    <a:noFill/>
                  </a:ln>
                  <a:solidFill>
                    <a:srgbClr val="3C3D3B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en-US" altLang="ko-KR" sz="1300" dirty="0">
                  <a:solidFill>
                    <a:srgbClr val="3C3D3B"/>
                  </a:solidFill>
                  <a:latin typeface="메이플스토리" pitchFamily="2" charset="-127"/>
                  <a:ea typeface="메이플스토리" pitchFamily="2" charset="-127"/>
                </a:rPr>
                <a:t>: https://github.com/ahnwijae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  <p:sp>
        <p:nvSpPr>
          <p:cNvPr id="154" name="Rectangle 229">
            <a:extLst>
              <a:ext uri="{FF2B5EF4-FFF2-40B4-BE49-F238E27FC236}">
                <a16:creationId xmlns="" xmlns:a16="http://schemas.microsoft.com/office/drawing/2014/main" id="{40E8542B-4C1C-4851-93CC-4A8ED74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7" y="43755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자기소개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45452" y="3186257"/>
            <a:ext cx="436163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 flipV="1">
            <a:off x="4860561" y="1634944"/>
            <a:ext cx="15800" cy="363198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99">
            <a:extLst>
              <a:ext uri="{FF2B5EF4-FFF2-40B4-BE49-F238E27FC236}">
                <a16:creationId xmlns="" xmlns:a16="http://schemas.microsoft.com/office/drawing/2014/main" id="{6F05978D-AD5B-4929-AEF0-BAE5B625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44" y="3266381"/>
            <a:ext cx="435123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200000"/>
              </a:lnSpc>
            </a:pPr>
            <a:r>
              <a:rPr lang="en-US" altLang="ko-KR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2023.11 ~ 2024.06  </a:t>
            </a:r>
            <a:r>
              <a:rPr lang="ko-KR" altLang="en-US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경북산업직업전문학교 국비지원과정 수료</a:t>
            </a: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2023.01 ~ 2023.07  </a:t>
            </a:r>
            <a:r>
              <a:rPr lang="ko-KR" altLang="en-US" sz="1300" dirty="0" err="1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현진산업</a:t>
            </a:r>
            <a:endParaRPr lang="ko-KR" altLang="en-US" sz="1300" dirty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defTabSz="914400">
              <a:lnSpc>
                <a:spcPct val="200000"/>
              </a:lnSpc>
            </a:pPr>
            <a:r>
              <a:rPr lang="en-US" altLang="ko-KR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2022.06 ~ 2022.07  NK</a:t>
            </a:r>
            <a:r>
              <a:rPr lang="ko-KR" altLang="en-US" sz="1300" dirty="0" err="1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테크</a:t>
            </a:r>
            <a:endParaRPr lang="en-US" altLang="ko-KR" sz="1300" dirty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defTabSz="914400">
              <a:lnSpc>
                <a:spcPct val="200000"/>
              </a:lnSpc>
            </a:pPr>
            <a:r>
              <a:rPr lang="en-US" altLang="ko-KR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2021.04 ~ 2021.07  </a:t>
            </a:r>
            <a:r>
              <a:rPr lang="ko-KR" altLang="en-US" sz="1300" dirty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㈜</a:t>
            </a:r>
            <a:r>
              <a:rPr lang="ko-KR" altLang="en-US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동성건설</a:t>
            </a:r>
            <a:endParaRPr lang="en-US" altLang="ko-KR" sz="1300" dirty="0" smtClean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2014.03 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~ 2021.02  </a:t>
            </a:r>
            <a:r>
              <a:rPr lang="ko-KR" altLang="en-US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경일대학교</a:t>
            </a:r>
            <a:r>
              <a:rPr lang="ko-KR" altLang="en-US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 건축학과 </a:t>
            </a:r>
            <a:r>
              <a:rPr lang="ko-KR" altLang="en-US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졸업</a:t>
            </a:r>
            <a:endParaRPr lang="en-US" altLang="ko-KR" sz="1300" dirty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30" name="Rectangle 99">
            <a:extLst>
              <a:ext uri="{FF2B5EF4-FFF2-40B4-BE49-F238E27FC236}">
                <a16:creationId xmlns="" xmlns:a16="http://schemas.microsoft.com/office/drawing/2014/main" id="{6F05978D-AD5B-4929-AEF0-BAE5B625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419" y="2050552"/>
            <a:ext cx="361608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200000"/>
              </a:lnSpc>
            </a:pPr>
            <a:r>
              <a:rPr lang="ko-KR" altLang="en-US" sz="1300" b="1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기술스택</a:t>
            </a:r>
            <a:endParaRPr lang="en-US" altLang="ko-KR" sz="1300" b="1" dirty="0" smtClean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JAVA, HTML, CSS, JSP</a:t>
            </a: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JAVASCRIPT, D3.js, C#, PYTHON</a:t>
            </a:r>
          </a:p>
          <a:p>
            <a:pPr lvl="0" defTabSz="914400">
              <a:lnSpc>
                <a:spcPct val="200000"/>
              </a:lnSpc>
            </a:pPr>
            <a:endParaRPr lang="en-US" altLang="ko-KR" sz="1300" dirty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Eclipse, </a:t>
            </a:r>
            <a:r>
              <a:rPr lang="en-US" altLang="ko-KR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VisualStudio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en-US" altLang="ko-KR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VisualStudioCode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,</a:t>
            </a: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Pycharm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, Tomcat, Oracle, </a:t>
            </a:r>
            <a:r>
              <a:rPr lang="en-US" altLang="ko-KR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Mysql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en-US" altLang="ko-KR" sz="1300" dirty="0" err="1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Mssql</a:t>
            </a: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,</a:t>
            </a:r>
          </a:p>
          <a:p>
            <a:pPr lvl="0" defTabSz="914400">
              <a:lnSpc>
                <a:spcPct val="200000"/>
              </a:lnSpc>
            </a:pPr>
            <a:r>
              <a:rPr lang="en-US" altLang="ko-KR" sz="1300" dirty="0" smtClean="0">
                <a:solidFill>
                  <a:srgbClr val="3C3D3B"/>
                </a:solidFill>
                <a:latin typeface="메이플스토리" pitchFamily="2" charset="-127"/>
                <a:ea typeface="메이플스토리" pitchFamily="2" charset="-127"/>
              </a:rPr>
              <a:t>H2, STS</a:t>
            </a:r>
            <a:endParaRPr lang="en-US" altLang="ko-KR" sz="1300" dirty="0">
              <a:solidFill>
                <a:srgbClr val="3C3D3B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5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7">
            <a:extLst>
              <a:ext uri="{FF2B5EF4-FFF2-40B4-BE49-F238E27FC236}">
                <a16:creationId xmlns="" xmlns:a16="http://schemas.microsoft.com/office/drawing/2014/main" id="{AA17F8B2-5D24-4D9B-BABF-CDAC422B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4907"/>
            <a:ext cx="9094788" cy="63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5">
            <a:extLst>
              <a:ext uri="{FF2B5EF4-FFF2-40B4-BE49-F238E27FC236}">
                <a16:creationId xmlns="" xmlns:a16="http://schemas.microsoft.com/office/drawing/2014/main" id="{B1F04DB6-5CB3-45EA-86DB-354E869A29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838" y="1924050"/>
            <a:ext cx="7535862" cy="2487613"/>
            <a:chOff x="461" y="1212"/>
            <a:chExt cx="4747" cy="1567"/>
          </a:xfrm>
        </p:grpSpPr>
        <p:sp>
          <p:nvSpPr>
            <p:cNvPr id="6" name="AutoShape 4">
              <a:extLst>
                <a:ext uri="{FF2B5EF4-FFF2-40B4-BE49-F238E27FC236}">
                  <a16:creationId xmlns="" xmlns:a16="http://schemas.microsoft.com/office/drawing/2014/main" id="{1F7D23A9-1C41-467E-B893-A3D3222123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1" y="1212"/>
              <a:ext cx="4747" cy="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75BABA1-ED22-4422-AB8B-F986F0D4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" y="2015"/>
              <a:ext cx="4504" cy="29"/>
            </a:xfrm>
            <a:custGeom>
              <a:avLst/>
              <a:gdLst>
                <a:gd name="T0" fmla="*/ 9 w 4747"/>
                <a:gd name="T1" fmla="*/ 18 h 18"/>
                <a:gd name="T2" fmla="*/ 4738 w 4747"/>
                <a:gd name="T3" fmla="*/ 18 h 18"/>
                <a:gd name="T4" fmla="*/ 4738 w 4747"/>
                <a:gd name="T5" fmla="*/ 18 h 18"/>
                <a:gd name="T6" fmla="*/ 4742 w 4747"/>
                <a:gd name="T7" fmla="*/ 17 h 18"/>
                <a:gd name="T8" fmla="*/ 4743 w 4747"/>
                <a:gd name="T9" fmla="*/ 15 h 18"/>
                <a:gd name="T10" fmla="*/ 4745 w 4747"/>
                <a:gd name="T11" fmla="*/ 13 h 18"/>
                <a:gd name="T12" fmla="*/ 4747 w 4747"/>
                <a:gd name="T13" fmla="*/ 9 h 18"/>
                <a:gd name="T14" fmla="*/ 4747 w 4747"/>
                <a:gd name="T15" fmla="*/ 9 h 18"/>
                <a:gd name="T16" fmla="*/ 4745 w 4747"/>
                <a:gd name="T17" fmla="*/ 6 h 18"/>
                <a:gd name="T18" fmla="*/ 4743 w 4747"/>
                <a:gd name="T19" fmla="*/ 2 h 18"/>
                <a:gd name="T20" fmla="*/ 4742 w 4747"/>
                <a:gd name="T21" fmla="*/ 0 h 18"/>
                <a:gd name="T22" fmla="*/ 4738 w 4747"/>
                <a:gd name="T23" fmla="*/ 0 h 18"/>
                <a:gd name="T24" fmla="*/ 9 w 4747"/>
                <a:gd name="T25" fmla="*/ 0 h 18"/>
                <a:gd name="T26" fmla="*/ 9 w 4747"/>
                <a:gd name="T27" fmla="*/ 0 h 18"/>
                <a:gd name="T28" fmla="*/ 5 w 4747"/>
                <a:gd name="T29" fmla="*/ 0 h 18"/>
                <a:gd name="T30" fmla="*/ 2 w 4747"/>
                <a:gd name="T31" fmla="*/ 2 h 18"/>
                <a:gd name="T32" fmla="*/ 0 w 4747"/>
                <a:gd name="T33" fmla="*/ 6 h 18"/>
                <a:gd name="T34" fmla="*/ 0 w 4747"/>
                <a:gd name="T35" fmla="*/ 9 h 18"/>
                <a:gd name="T36" fmla="*/ 0 w 4747"/>
                <a:gd name="T37" fmla="*/ 9 h 18"/>
                <a:gd name="T38" fmla="*/ 0 w 4747"/>
                <a:gd name="T39" fmla="*/ 13 h 18"/>
                <a:gd name="T40" fmla="*/ 2 w 4747"/>
                <a:gd name="T41" fmla="*/ 15 h 18"/>
                <a:gd name="T42" fmla="*/ 5 w 4747"/>
                <a:gd name="T43" fmla="*/ 17 h 18"/>
                <a:gd name="T44" fmla="*/ 9 w 4747"/>
                <a:gd name="T45" fmla="*/ 18 h 18"/>
                <a:gd name="T46" fmla="*/ 9 w 4747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47" h="18">
                  <a:moveTo>
                    <a:pt x="9" y="18"/>
                  </a:moveTo>
                  <a:lnTo>
                    <a:pt x="4738" y="18"/>
                  </a:lnTo>
                  <a:lnTo>
                    <a:pt x="4738" y="18"/>
                  </a:lnTo>
                  <a:lnTo>
                    <a:pt x="4742" y="17"/>
                  </a:lnTo>
                  <a:lnTo>
                    <a:pt x="4743" y="15"/>
                  </a:lnTo>
                  <a:lnTo>
                    <a:pt x="4745" y="13"/>
                  </a:lnTo>
                  <a:lnTo>
                    <a:pt x="4747" y="9"/>
                  </a:lnTo>
                  <a:lnTo>
                    <a:pt x="4747" y="9"/>
                  </a:lnTo>
                  <a:lnTo>
                    <a:pt x="4745" y="6"/>
                  </a:lnTo>
                  <a:lnTo>
                    <a:pt x="4743" y="2"/>
                  </a:lnTo>
                  <a:lnTo>
                    <a:pt x="4742" y="0"/>
                  </a:lnTo>
                  <a:lnTo>
                    <a:pt x="473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737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ABC2383A-5C44-47A4-A450-E521E9025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" y="1212"/>
              <a:ext cx="953" cy="688"/>
            </a:xfrm>
            <a:custGeom>
              <a:avLst/>
              <a:gdLst>
                <a:gd name="T0" fmla="*/ 953 w 953"/>
                <a:gd name="T1" fmla="*/ 331 h 688"/>
                <a:gd name="T2" fmla="*/ 472 w 953"/>
                <a:gd name="T3" fmla="*/ 688 h 688"/>
                <a:gd name="T4" fmla="*/ 0 w 953"/>
                <a:gd name="T5" fmla="*/ 331 h 688"/>
                <a:gd name="T6" fmla="*/ 0 w 953"/>
                <a:gd name="T7" fmla="*/ 0 h 688"/>
                <a:gd name="T8" fmla="*/ 953 w 953"/>
                <a:gd name="T9" fmla="*/ 0 h 688"/>
                <a:gd name="T10" fmla="*/ 953 w 953"/>
                <a:gd name="T11" fmla="*/ 3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" h="688">
                  <a:moveTo>
                    <a:pt x="953" y="331"/>
                  </a:moveTo>
                  <a:lnTo>
                    <a:pt x="472" y="688"/>
                  </a:lnTo>
                  <a:lnTo>
                    <a:pt x="0" y="331"/>
                  </a:lnTo>
                  <a:lnTo>
                    <a:pt x="0" y="0"/>
                  </a:lnTo>
                  <a:lnTo>
                    <a:pt x="953" y="0"/>
                  </a:lnTo>
                  <a:lnTo>
                    <a:pt x="953" y="331"/>
                  </a:lnTo>
                  <a:close/>
                </a:path>
              </a:pathLst>
            </a:custGeom>
            <a:solidFill>
              <a:srgbClr val="2D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6A5BEFD-47AD-4E0A-8D60-92352ABEE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1212"/>
              <a:ext cx="956" cy="688"/>
            </a:xfrm>
            <a:custGeom>
              <a:avLst/>
              <a:gdLst>
                <a:gd name="T0" fmla="*/ 956 w 956"/>
                <a:gd name="T1" fmla="*/ 331 h 688"/>
                <a:gd name="T2" fmla="*/ 473 w 956"/>
                <a:gd name="T3" fmla="*/ 688 h 688"/>
                <a:gd name="T4" fmla="*/ 0 w 956"/>
                <a:gd name="T5" fmla="*/ 331 h 688"/>
                <a:gd name="T6" fmla="*/ 0 w 956"/>
                <a:gd name="T7" fmla="*/ 0 h 688"/>
                <a:gd name="T8" fmla="*/ 956 w 956"/>
                <a:gd name="T9" fmla="*/ 0 h 688"/>
                <a:gd name="T10" fmla="*/ 956 w 956"/>
                <a:gd name="T11" fmla="*/ 3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688">
                  <a:moveTo>
                    <a:pt x="956" y="331"/>
                  </a:moveTo>
                  <a:lnTo>
                    <a:pt x="473" y="688"/>
                  </a:lnTo>
                  <a:lnTo>
                    <a:pt x="0" y="331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331"/>
                  </a:lnTo>
                  <a:close/>
                </a:path>
              </a:pathLst>
            </a:custGeom>
            <a:solidFill>
              <a:srgbClr val="30A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37C53E5-DA37-46E1-BDC6-C2F34874D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212"/>
              <a:ext cx="954" cy="688"/>
            </a:xfrm>
            <a:custGeom>
              <a:avLst/>
              <a:gdLst>
                <a:gd name="T0" fmla="*/ 954 w 954"/>
                <a:gd name="T1" fmla="*/ 331 h 688"/>
                <a:gd name="T2" fmla="*/ 473 w 954"/>
                <a:gd name="T3" fmla="*/ 688 h 688"/>
                <a:gd name="T4" fmla="*/ 0 w 954"/>
                <a:gd name="T5" fmla="*/ 331 h 688"/>
                <a:gd name="T6" fmla="*/ 0 w 954"/>
                <a:gd name="T7" fmla="*/ 0 h 688"/>
                <a:gd name="T8" fmla="*/ 954 w 954"/>
                <a:gd name="T9" fmla="*/ 0 h 688"/>
                <a:gd name="T10" fmla="*/ 954 w 954"/>
                <a:gd name="T11" fmla="*/ 3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4" h="688">
                  <a:moveTo>
                    <a:pt x="954" y="331"/>
                  </a:moveTo>
                  <a:lnTo>
                    <a:pt x="473" y="688"/>
                  </a:lnTo>
                  <a:lnTo>
                    <a:pt x="0" y="331"/>
                  </a:lnTo>
                  <a:lnTo>
                    <a:pt x="0" y="0"/>
                  </a:lnTo>
                  <a:lnTo>
                    <a:pt x="954" y="0"/>
                  </a:lnTo>
                  <a:lnTo>
                    <a:pt x="954" y="331"/>
                  </a:lnTo>
                  <a:close/>
                </a:path>
              </a:pathLst>
            </a:custGeom>
            <a:solidFill>
              <a:srgbClr val="182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6B5929A-3B51-4ADF-BB35-88D16E39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213"/>
              <a:ext cx="953" cy="170"/>
            </a:xfrm>
            <a:prstGeom prst="rect">
              <a:avLst/>
            </a:prstGeom>
            <a:solidFill>
              <a:srgbClr val="2D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C3D332-B454-4205-BDA4-2F7050624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213"/>
              <a:ext cx="956" cy="1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12C90A6-BB66-420C-AD9C-A0D5E5094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213"/>
              <a:ext cx="954" cy="17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FD8F523-5D86-49F8-B0BC-97BD9971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1950"/>
              <a:ext cx="139" cy="146"/>
            </a:xfrm>
            <a:custGeom>
              <a:avLst/>
              <a:gdLst>
                <a:gd name="T0" fmla="*/ 71 w 139"/>
                <a:gd name="T1" fmla="*/ 146 h 146"/>
                <a:gd name="T2" fmla="*/ 71 w 139"/>
                <a:gd name="T3" fmla="*/ 146 h 146"/>
                <a:gd name="T4" fmla="*/ 83 w 139"/>
                <a:gd name="T5" fmla="*/ 145 h 146"/>
                <a:gd name="T6" fmla="*/ 96 w 139"/>
                <a:gd name="T7" fmla="*/ 141 h 146"/>
                <a:gd name="T8" fmla="*/ 108 w 139"/>
                <a:gd name="T9" fmla="*/ 134 h 146"/>
                <a:gd name="T10" fmla="*/ 119 w 139"/>
                <a:gd name="T11" fmla="*/ 125 h 146"/>
                <a:gd name="T12" fmla="*/ 126 w 139"/>
                <a:gd name="T13" fmla="*/ 114 h 146"/>
                <a:gd name="T14" fmla="*/ 134 w 139"/>
                <a:gd name="T15" fmla="*/ 101 h 146"/>
                <a:gd name="T16" fmla="*/ 137 w 139"/>
                <a:gd name="T17" fmla="*/ 89 h 146"/>
                <a:gd name="T18" fmla="*/ 139 w 139"/>
                <a:gd name="T19" fmla="*/ 74 h 146"/>
                <a:gd name="T20" fmla="*/ 139 w 139"/>
                <a:gd name="T21" fmla="*/ 74 h 146"/>
                <a:gd name="T22" fmla="*/ 137 w 139"/>
                <a:gd name="T23" fmla="*/ 58 h 146"/>
                <a:gd name="T24" fmla="*/ 134 w 139"/>
                <a:gd name="T25" fmla="*/ 46 h 146"/>
                <a:gd name="T26" fmla="*/ 126 w 139"/>
                <a:gd name="T27" fmla="*/ 33 h 146"/>
                <a:gd name="T28" fmla="*/ 119 w 139"/>
                <a:gd name="T29" fmla="*/ 22 h 146"/>
                <a:gd name="T30" fmla="*/ 108 w 139"/>
                <a:gd name="T31" fmla="*/ 13 h 146"/>
                <a:gd name="T32" fmla="*/ 96 w 139"/>
                <a:gd name="T33" fmla="*/ 6 h 146"/>
                <a:gd name="T34" fmla="*/ 83 w 139"/>
                <a:gd name="T35" fmla="*/ 2 h 146"/>
                <a:gd name="T36" fmla="*/ 71 w 139"/>
                <a:gd name="T37" fmla="*/ 0 h 146"/>
                <a:gd name="T38" fmla="*/ 71 w 139"/>
                <a:gd name="T39" fmla="*/ 0 h 146"/>
                <a:gd name="T40" fmla="*/ 56 w 139"/>
                <a:gd name="T41" fmla="*/ 2 h 146"/>
                <a:gd name="T42" fmla="*/ 44 w 139"/>
                <a:gd name="T43" fmla="*/ 6 h 146"/>
                <a:gd name="T44" fmla="*/ 31 w 139"/>
                <a:gd name="T45" fmla="*/ 13 h 146"/>
                <a:gd name="T46" fmla="*/ 20 w 139"/>
                <a:gd name="T47" fmla="*/ 22 h 146"/>
                <a:gd name="T48" fmla="*/ 13 w 139"/>
                <a:gd name="T49" fmla="*/ 33 h 146"/>
                <a:gd name="T50" fmla="*/ 6 w 139"/>
                <a:gd name="T51" fmla="*/ 46 h 146"/>
                <a:gd name="T52" fmla="*/ 2 w 139"/>
                <a:gd name="T53" fmla="*/ 58 h 146"/>
                <a:gd name="T54" fmla="*/ 0 w 139"/>
                <a:gd name="T55" fmla="*/ 74 h 146"/>
                <a:gd name="T56" fmla="*/ 0 w 139"/>
                <a:gd name="T57" fmla="*/ 74 h 146"/>
                <a:gd name="T58" fmla="*/ 2 w 139"/>
                <a:gd name="T59" fmla="*/ 89 h 146"/>
                <a:gd name="T60" fmla="*/ 6 w 139"/>
                <a:gd name="T61" fmla="*/ 101 h 146"/>
                <a:gd name="T62" fmla="*/ 13 w 139"/>
                <a:gd name="T63" fmla="*/ 114 h 146"/>
                <a:gd name="T64" fmla="*/ 20 w 139"/>
                <a:gd name="T65" fmla="*/ 125 h 146"/>
                <a:gd name="T66" fmla="*/ 31 w 139"/>
                <a:gd name="T67" fmla="*/ 134 h 146"/>
                <a:gd name="T68" fmla="*/ 44 w 139"/>
                <a:gd name="T69" fmla="*/ 141 h 146"/>
                <a:gd name="T70" fmla="*/ 56 w 139"/>
                <a:gd name="T71" fmla="*/ 145 h 146"/>
                <a:gd name="T72" fmla="*/ 71 w 139"/>
                <a:gd name="T73" fmla="*/ 146 h 146"/>
                <a:gd name="T74" fmla="*/ 71 w 139"/>
                <a:gd name="T7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146">
                  <a:moveTo>
                    <a:pt x="71" y="146"/>
                  </a:moveTo>
                  <a:lnTo>
                    <a:pt x="71" y="146"/>
                  </a:lnTo>
                  <a:lnTo>
                    <a:pt x="83" y="145"/>
                  </a:lnTo>
                  <a:lnTo>
                    <a:pt x="96" y="141"/>
                  </a:lnTo>
                  <a:lnTo>
                    <a:pt x="108" y="134"/>
                  </a:lnTo>
                  <a:lnTo>
                    <a:pt x="119" y="125"/>
                  </a:lnTo>
                  <a:lnTo>
                    <a:pt x="126" y="114"/>
                  </a:lnTo>
                  <a:lnTo>
                    <a:pt x="134" y="101"/>
                  </a:lnTo>
                  <a:lnTo>
                    <a:pt x="137" y="89"/>
                  </a:lnTo>
                  <a:lnTo>
                    <a:pt x="139" y="74"/>
                  </a:lnTo>
                  <a:lnTo>
                    <a:pt x="139" y="74"/>
                  </a:lnTo>
                  <a:lnTo>
                    <a:pt x="137" y="58"/>
                  </a:lnTo>
                  <a:lnTo>
                    <a:pt x="134" y="46"/>
                  </a:lnTo>
                  <a:lnTo>
                    <a:pt x="126" y="33"/>
                  </a:lnTo>
                  <a:lnTo>
                    <a:pt x="119" y="22"/>
                  </a:lnTo>
                  <a:lnTo>
                    <a:pt x="108" y="13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6" y="2"/>
                  </a:lnTo>
                  <a:lnTo>
                    <a:pt x="44" y="6"/>
                  </a:lnTo>
                  <a:lnTo>
                    <a:pt x="31" y="13"/>
                  </a:lnTo>
                  <a:lnTo>
                    <a:pt x="20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9"/>
                  </a:lnTo>
                  <a:lnTo>
                    <a:pt x="6" y="101"/>
                  </a:lnTo>
                  <a:lnTo>
                    <a:pt x="13" y="114"/>
                  </a:lnTo>
                  <a:lnTo>
                    <a:pt x="20" y="125"/>
                  </a:lnTo>
                  <a:lnTo>
                    <a:pt x="31" y="134"/>
                  </a:lnTo>
                  <a:lnTo>
                    <a:pt x="44" y="141"/>
                  </a:lnTo>
                  <a:lnTo>
                    <a:pt x="56" y="145"/>
                  </a:lnTo>
                  <a:lnTo>
                    <a:pt x="71" y="146"/>
                  </a:lnTo>
                  <a:lnTo>
                    <a:pt x="71" y="146"/>
                  </a:lnTo>
                  <a:close/>
                </a:path>
              </a:pathLst>
            </a:custGeom>
            <a:solidFill>
              <a:srgbClr val="6F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072D32BA-975C-4A0D-8666-B02FC562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1950"/>
              <a:ext cx="137" cy="146"/>
            </a:xfrm>
            <a:custGeom>
              <a:avLst/>
              <a:gdLst>
                <a:gd name="T0" fmla="*/ 69 w 137"/>
                <a:gd name="T1" fmla="*/ 146 h 146"/>
                <a:gd name="T2" fmla="*/ 69 w 137"/>
                <a:gd name="T3" fmla="*/ 146 h 146"/>
                <a:gd name="T4" fmla="*/ 83 w 137"/>
                <a:gd name="T5" fmla="*/ 145 h 146"/>
                <a:gd name="T6" fmla="*/ 96 w 137"/>
                <a:gd name="T7" fmla="*/ 141 h 146"/>
                <a:gd name="T8" fmla="*/ 107 w 137"/>
                <a:gd name="T9" fmla="*/ 134 h 146"/>
                <a:gd name="T10" fmla="*/ 118 w 137"/>
                <a:gd name="T11" fmla="*/ 125 h 146"/>
                <a:gd name="T12" fmla="*/ 127 w 137"/>
                <a:gd name="T13" fmla="*/ 114 h 146"/>
                <a:gd name="T14" fmla="*/ 132 w 137"/>
                <a:gd name="T15" fmla="*/ 101 h 146"/>
                <a:gd name="T16" fmla="*/ 137 w 137"/>
                <a:gd name="T17" fmla="*/ 89 h 146"/>
                <a:gd name="T18" fmla="*/ 137 w 137"/>
                <a:gd name="T19" fmla="*/ 74 h 146"/>
                <a:gd name="T20" fmla="*/ 137 w 137"/>
                <a:gd name="T21" fmla="*/ 74 h 146"/>
                <a:gd name="T22" fmla="*/ 137 w 137"/>
                <a:gd name="T23" fmla="*/ 58 h 146"/>
                <a:gd name="T24" fmla="*/ 132 w 137"/>
                <a:gd name="T25" fmla="*/ 46 h 146"/>
                <a:gd name="T26" fmla="*/ 127 w 137"/>
                <a:gd name="T27" fmla="*/ 33 h 146"/>
                <a:gd name="T28" fmla="*/ 118 w 137"/>
                <a:gd name="T29" fmla="*/ 22 h 146"/>
                <a:gd name="T30" fmla="*/ 107 w 137"/>
                <a:gd name="T31" fmla="*/ 13 h 146"/>
                <a:gd name="T32" fmla="*/ 96 w 137"/>
                <a:gd name="T33" fmla="*/ 6 h 146"/>
                <a:gd name="T34" fmla="*/ 83 w 137"/>
                <a:gd name="T35" fmla="*/ 2 h 146"/>
                <a:gd name="T36" fmla="*/ 69 w 137"/>
                <a:gd name="T37" fmla="*/ 0 h 146"/>
                <a:gd name="T38" fmla="*/ 69 w 137"/>
                <a:gd name="T39" fmla="*/ 0 h 146"/>
                <a:gd name="T40" fmla="*/ 55 w 137"/>
                <a:gd name="T41" fmla="*/ 2 h 146"/>
                <a:gd name="T42" fmla="*/ 42 w 137"/>
                <a:gd name="T43" fmla="*/ 6 h 146"/>
                <a:gd name="T44" fmla="*/ 31 w 137"/>
                <a:gd name="T45" fmla="*/ 13 h 146"/>
                <a:gd name="T46" fmla="*/ 20 w 137"/>
                <a:gd name="T47" fmla="*/ 22 h 146"/>
                <a:gd name="T48" fmla="*/ 11 w 137"/>
                <a:gd name="T49" fmla="*/ 33 h 146"/>
                <a:gd name="T50" fmla="*/ 6 w 137"/>
                <a:gd name="T51" fmla="*/ 46 h 146"/>
                <a:gd name="T52" fmla="*/ 0 w 137"/>
                <a:gd name="T53" fmla="*/ 58 h 146"/>
                <a:gd name="T54" fmla="*/ 0 w 137"/>
                <a:gd name="T55" fmla="*/ 74 h 146"/>
                <a:gd name="T56" fmla="*/ 0 w 137"/>
                <a:gd name="T57" fmla="*/ 74 h 146"/>
                <a:gd name="T58" fmla="*/ 0 w 137"/>
                <a:gd name="T59" fmla="*/ 89 h 146"/>
                <a:gd name="T60" fmla="*/ 6 w 137"/>
                <a:gd name="T61" fmla="*/ 101 h 146"/>
                <a:gd name="T62" fmla="*/ 11 w 137"/>
                <a:gd name="T63" fmla="*/ 114 h 146"/>
                <a:gd name="T64" fmla="*/ 20 w 137"/>
                <a:gd name="T65" fmla="*/ 125 h 146"/>
                <a:gd name="T66" fmla="*/ 31 w 137"/>
                <a:gd name="T67" fmla="*/ 134 h 146"/>
                <a:gd name="T68" fmla="*/ 42 w 137"/>
                <a:gd name="T69" fmla="*/ 141 h 146"/>
                <a:gd name="T70" fmla="*/ 55 w 137"/>
                <a:gd name="T71" fmla="*/ 145 h 146"/>
                <a:gd name="T72" fmla="*/ 69 w 137"/>
                <a:gd name="T73" fmla="*/ 146 h 146"/>
                <a:gd name="T74" fmla="*/ 69 w 137"/>
                <a:gd name="T7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46">
                  <a:moveTo>
                    <a:pt x="69" y="146"/>
                  </a:moveTo>
                  <a:lnTo>
                    <a:pt x="69" y="146"/>
                  </a:lnTo>
                  <a:lnTo>
                    <a:pt x="83" y="145"/>
                  </a:lnTo>
                  <a:lnTo>
                    <a:pt x="96" y="141"/>
                  </a:lnTo>
                  <a:lnTo>
                    <a:pt x="107" y="134"/>
                  </a:lnTo>
                  <a:lnTo>
                    <a:pt x="118" y="125"/>
                  </a:lnTo>
                  <a:lnTo>
                    <a:pt x="127" y="114"/>
                  </a:lnTo>
                  <a:lnTo>
                    <a:pt x="132" y="101"/>
                  </a:lnTo>
                  <a:lnTo>
                    <a:pt x="137" y="89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58"/>
                  </a:lnTo>
                  <a:lnTo>
                    <a:pt x="132" y="46"/>
                  </a:lnTo>
                  <a:lnTo>
                    <a:pt x="127" y="33"/>
                  </a:lnTo>
                  <a:lnTo>
                    <a:pt x="118" y="22"/>
                  </a:lnTo>
                  <a:lnTo>
                    <a:pt x="107" y="13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42" y="6"/>
                  </a:lnTo>
                  <a:lnTo>
                    <a:pt x="31" y="13"/>
                  </a:lnTo>
                  <a:lnTo>
                    <a:pt x="20" y="22"/>
                  </a:lnTo>
                  <a:lnTo>
                    <a:pt x="11" y="33"/>
                  </a:lnTo>
                  <a:lnTo>
                    <a:pt x="6" y="46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9"/>
                  </a:lnTo>
                  <a:lnTo>
                    <a:pt x="6" y="101"/>
                  </a:lnTo>
                  <a:lnTo>
                    <a:pt x="11" y="114"/>
                  </a:lnTo>
                  <a:lnTo>
                    <a:pt x="20" y="125"/>
                  </a:lnTo>
                  <a:lnTo>
                    <a:pt x="31" y="134"/>
                  </a:lnTo>
                  <a:lnTo>
                    <a:pt x="42" y="141"/>
                  </a:lnTo>
                  <a:lnTo>
                    <a:pt x="55" y="145"/>
                  </a:lnTo>
                  <a:lnTo>
                    <a:pt x="69" y="146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6F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21DA3C6D-94F2-4C81-B9C6-8CD651EF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50"/>
              <a:ext cx="139" cy="146"/>
            </a:xfrm>
            <a:custGeom>
              <a:avLst/>
              <a:gdLst>
                <a:gd name="T0" fmla="*/ 68 w 139"/>
                <a:gd name="T1" fmla="*/ 146 h 146"/>
                <a:gd name="T2" fmla="*/ 68 w 139"/>
                <a:gd name="T3" fmla="*/ 146 h 146"/>
                <a:gd name="T4" fmla="*/ 83 w 139"/>
                <a:gd name="T5" fmla="*/ 145 h 146"/>
                <a:gd name="T6" fmla="*/ 95 w 139"/>
                <a:gd name="T7" fmla="*/ 141 h 146"/>
                <a:gd name="T8" fmla="*/ 108 w 139"/>
                <a:gd name="T9" fmla="*/ 134 h 146"/>
                <a:gd name="T10" fmla="*/ 119 w 139"/>
                <a:gd name="T11" fmla="*/ 125 h 146"/>
                <a:gd name="T12" fmla="*/ 126 w 139"/>
                <a:gd name="T13" fmla="*/ 114 h 146"/>
                <a:gd name="T14" fmla="*/ 133 w 139"/>
                <a:gd name="T15" fmla="*/ 101 h 146"/>
                <a:gd name="T16" fmla="*/ 137 w 139"/>
                <a:gd name="T17" fmla="*/ 89 h 146"/>
                <a:gd name="T18" fmla="*/ 139 w 139"/>
                <a:gd name="T19" fmla="*/ 74 h 146"/>
                <a:gd name="T20" fmla="*/ 139 w 139"/>
                <a:gd name="T21" fmla="*/ 74 h 146"/>
                <a:gd name="T22" fmla="*/ 137 w 139"/>
                <a:gd name="T23" fmla="*/ 58 h 146"/>
                <a:gd name="T24" fmla="*/ 133 w 139"/>
                <a:gd name="T25" fmla="*/ 46 h 146"/>
                <a:gd name="T26" fmla="*/ 126 w 139"/>
                <a:gd name="T27" fmla="*/ 33 h 146"/>
                <a:gd name="T28" fmla="*/ 119 w 139"/>
                <a:gd name="T29" fmla="*/ 22 h 146"/>
                <a:gd name="T30" fmla="*/ 108 w 139"/>
                <a:gd name="T31" fmla="*/ 13 h 146"/>
                <a:gd name="T32" fmla="*/ 95 w 139"/>
                <a:gd name="T33" fmla="*/ 6 h 146"/>
                <a:gd name="T34" fmla="*/ 83 w 139"/>
                <a:gd name="T35" fmla="*/ 2 h 146"/>
                <a:gd name="T36" fmla="*/ 68 w 139"/>
                <a:gd name="T37" fmla="*/ 0 h 146"/>
                <a:gd name="T38" fmla="*/ 68 w 139"/>
                <a:gd name="T39" fmla="*/ 0 h 146"/>
                <a:gd name="T40" fmla="*/ 56 w 139"/>
                <a:gd name="T41" fmla="*/ 2 h 146"/>
                <a:gd name="T42" fmla="*/ 43 w 139"/>
                <a:gd name="T43" fmla="*/ 6 h 146"/>
                <a:gd name="T44" fmla="*/ 30 w 139"/>
                <a:gd name="T45" fmla="*/ 13 h 146"/>
                <a:gd name="T46" fmla="*/ 20 w 139"/>
                <a:gd name="T47" fmla="*/ 22 h 146"/>
                <a:gd name="T48" fmla="*/ 12 w 139"/>
                <a:gd name="T49" fmla="*/ 33 h 146"/>
                <a:gd name="T50" fmla="*/ 5 w 139"/>
                <a:gd name="T51" fmla="*/ 46 h 146"/>
                <a:gd name="T52" fmla="*/ 2 w 139"/>
                <a:gd name="T53" fmla="*/ 58 h 146"/>
                <a:gd name="T54" fmla="*/ 0 w 139"/>
                <a:gd name="T55" fmla="*/ 74 h 146"/>
                <a:gd name="T56" fmla="*/ 0 w 139"/>
                <a:gd name="T57" fmla="*/ 74 h 146"/>
                <a:gd name="T58" fmla="*/ 2 w 139"/>
                <a:gd name="T59" fmla="*/ 89 h 146"/>
                <a:gd name="T60" fmla="*/ 5 w 139"/>
                <a:gd name="T61" fmla="*/ 101 h 146"/>
                <a:gd name="T62" fmla="*/ 12 w 139"/>
                <a:gd name="T63" fmla="*/ 114 h 146"/>
                <a:gd name="T64" fmla="*/ 20 w 139"/>
                <a:gd name="T65" fmla="*/ 125 h 146"/>
                <a:gd name="T66" fmla="*/ 30 w 139"/>
                <a:gd name="T67" fmla="*/ 134 h 146"/>
                <a:gd name="T68" fmla="*/ 43 w 139"/>
                <a:gd name="T69" fmla="*/ 141 h 146"/>
                <a:gd name="T70" fmla="*/ 56 w 139"/>
                <a:gd name="T71" fmla="*/ 145 h 146"/>
                <a:gd name="T72" fmla="*/ 68 w 139"/>
                <a:gd name="T73" fmla="*/ 146 h 146"/>
                <a:gd name="T74" fmla="*/ 68 w 139"/>
                <a:gd name="T7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146">
                  <a:moveTo>
                    <a:pt x="68" y="146"/>
                  </a:moveTo>
                  <a:lnTo>
                    <a:pt x="68" y="146"/>
                  </a:lnTo>
                  <a:lnTo>
                    <a:pt x="83" y="145"/>
                  </a:lnTo>
                  <a:lnTo>
                    <a:pt x="95" y="141"/>
                  </a:lnTo>
                  <a:lnTo>
                    <a:pt x="108" y="134"/>
                  </a:lnTo>
                  <a:lnTo>
                    <a:pt x="119" y="125"/>
                  </a:lnTo>
                  <a:lnTo>
                    <a:pt x="126" y="114"/>
                  </a:lnTo>
                  <a:lnTo>
                    <a:pt x="133" y="101"/>
                  </a:lnTo>
                  <a:lnTo>
                    <a:pt x="137" y="89"/>
                  </a:lnTo>
                  <a:lnTo>
                    <a:pt x="139" y="74"/>
                  </a:lnTo>
                  <a:lnTo>
                    <a:pt x="139" y="74"/>
                  </a:lnTo>
                  <a:lnTo>
                    <a:pt x="137" y="58"/>
                  </a:lnTo>
                  <a:lnTo>
                    <a:pt x="133" y="46"/>
                  </a:lnTo>
                  <a:lnTo>
                    <a:pt x="126" y="33"/>
                  </a:lnTo>
                  <a:lnTo>
                    <a:pt x="119" y="22"/>
                  </a:lnTo>
                  <a:lnTo>
                    <a:pt x="108" y="13"/>
                  </a:lnTo>
                  <a:lnTo>
                    <a:pt x="95" y="6"/>
                  </a:lnTo>
                  <a:lnTo>
                    <a:pt x="83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3" y="6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2" y="33"/>
                  </a:lnTo>
                  <a:lnTo>
                    <a:pt x="5" y="46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9"/>
                  </a:lnTo>
                  <a:lnTo>
                    <a:pt x="5" y="101"/>
                  </a:lnTo>
                  <a:lnTo>
                    <a:pt x="12" y="114"/>
                  </a:lnTo>
                  <a:lnTo>
                    <a:pt x="20" y="125"/>
                  </a:lnTo>
                  <a:lnTo>
                    <a:pt x="30" y="134"/>
                  </a:lnTo>
                  <a:lnTo>
                    <a:pt x="43" y="141"/>
                  </a:lnTo>
                  <a:lnTo>
                    <a:pt x="56" y="145"/>
                  </a:lnTo>
                  <a:lnTo>
                    <a:pt x="68" y="146"/>
                  </a:lnTo>
                  <a:lnTo>
                    <a:pt x="68" y="146"/>
                  </a:lnTo>
                  <a:close/>
                </a:path>
              </a:pathLst>
            </a:custGeom>
            <a:solidFill>
              <a:srgbClr val="6F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CEF6DFA-3021-4CEA-A2EC-5D15E379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1317"/>
              <a:ext cx="9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Project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768CFA53-A7B8-466B-A4D0-E23EEE70B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489"/>
              <a:ext cx="12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FEB2346E-01A1-4005-A591-17F6873F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89"/>
              <a:ext cx="1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0910CC81-0FC9-45A3-845C-5A20F6C8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89"/>
              <a:ext cx="17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62F18E34-B045-4ADB-8382-858CF6C0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213"/>
              <a:ext cx="9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쇼핑몰 구축</a:t>
              </a:r>
              <a:endPara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C6C80845-76FD-4927-B79A-0579C5F4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213"/>
              <a:ext cx="9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메이플스토리" pitchFamily="2" charset="-127"/>
                  <a:ea typeface="메이플스토리" pitchFamily="2" charset="-127"/>
                </a:rPr>
                <a:t>품질관리 시스템</a:t>
              </a:r>
              <a:endPara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4A821CC-D988-4E61-A15A-C266310D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213"/>
              <a:ext cx="9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악성</a:t>
              </a:r>
              <a:r>
                <a:rPr lang="en-US" altLang="ko-KR" sz="16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IP </a:t>
              </a:r>
              <a:r>
                <a:rPr lang="ko-KR" altLang="en-US" sz="16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대시보드</a:t>
              </a:r>
              <a:endPara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="" xmlns:a16="http://schemas.microsoft.com/office/drawing/2014/main" id="{2CEF6DFA-3021-4CEA-A2EC-5D15E379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317"/>
              <a:ext cx="9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Project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="" xmlns:a16="http://schemas.microsoft.com/office/drawing/2014/main" id="{2CEF6DFA-3021-4CEA-A2EC-5D15E379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317"/>
              <a:ext cx="9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solidFill>
                    <a:srgbClr val="FFFFFF"/>
                  </a:solidFill>
                  <a:latin typeface="메이플스토리" pitchFamily="2" charset="-127"/>
                  <a:ea typeface="메이플스토리" pitchFamily="2" charset="-127"/>
                </a:rPr>
                <a:t>Project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  <p:sp>
        <p:nvSpPr>
          <p:cNvPr id="46" name="Freeform 228">
            <a:extLst>
              <a:ext uri="{FF2B5EF4-FFF2-40B4-BE49-F238E27FC236}">
                <a16:creationId xmlns="" xmlns:a16="http://schemas.microsoft.com/office/drawing/2014/main" id="{444EC7FF-626D-4815-B012-239BE6F2A1EC}"/>
              </a:ext>
            </a:extLst>
          </p:cNvPr>
          <p:cNvSpPr>
            <a:spLocks/>
          </p:cNvSpPr>
          <p:nvPr/>
        </p:nvSpPr>
        <p:spPr bwMode="auto">
          <a:xfrm>
            <a:off x="3074987" y="-3175"/>
            <a:ext cx="2928938" cy="401638"/>
          </a:xfrm>
          <a:custGeom>
            <a:avLst/>
            <a:gdLst>
              <a:gd name="T0" fmla="*/ 1732 w 1845"/>
              <a:gd name="T1" fmla="*/ 253 h 253"/>
              <a:gd name="T2" fmla="*/ 114 w 1845"/>
              <a:gd name="T3" fmla="*/ 253 h 253"/>
              <a:gd name="T4" fmla="*/ 114 w 1845"/>
              <a:gd name="T5" fmla="*/ 253 h 253"/>
              <a:gd name="T6" fmla="*/ 102 w 1845"/>
              <a:gd name="T7" fmla="*/ 251 h 253"/>
              <a:gd name="T8" fmla="*/ 92 w 1845"/>
              <a:gd name="T9" fmla="*/ 249 h 253"/>
              <a:gd name="T10" fmla="*/ 80 w 1845"/>
              <a:gd name="T11" fmla="*/ 248 h 253"/>
              <a:gd name="T12" fmla="*/ 70 w 1845"/>
              <a:gd name="T13" fmla="*/ 243 h 253"/>
              <a:gd name="T14" fmla="*/ 60 w 1845"/>
              <a:gd name="T15" fmla="*/ 239 h 253"/>
              <a:gd name="T16" fmla="*/ 51 w 1845"/>
              <a:gd name="T17" fmla="*/ 232 h 253"/>
              <a:gd name="T18" fmla="*/ 43 w 1845"/>
              <a:gd name="T19" fmla="*/ 226 h 253"/>
              <a:gd name="T20" fmla="*/ 34 w 1845"/>
              <a:gd name="T21" fmla="*/ 219 h 253"/>
              <a:gd name="T22" fmla="*/ 26 w 1845"/>
              <a:gd name="T23" fmla="*/ 210 h 253"/>
              <a:gd name="T24" fmla="*/ 21 w 1845"/>
              <a:gd name="T25" fmla="*/ 202 h 253"/>
              <a:gd name="T26" fmla="*/ 14 w 1845"/>
              <a:gd name="T27" fmla="*/ 192 h 253"/>
              <a:gd name="T28" fmla="*/ 9 w 1845"/>
              <a:gd name="T29" fmla="*/ 183 h 253"/>
              <a:gd name="T30" fmla="*/ 5 w 1845"/>
              <a:gd name="T31" fmla="*/ 171 h 253"/>
              <a:gd name="T32" fmla="*/ 2 w 1845"/>
              <a:gd name="T33" fmla="*/ 161 h 253"/>
              <a:gd name="T34" fmla="*/ 0 w 1845"/>
              <a:gd name="T35" fmla="*/ 149 h 253"/>
              <a:gd name="T36" fmla="*/ 0 w 1845"/>
              <a:gd name="T37" fmla="*/ 138 h 253"/>
              <a:gd name="T38" fmla="*/ 0 w 1845"/>
              <a:gd name="T39" fmla="*/ 0 h 253"/>
              <a:gd name="T40" fmla="*/ 1845 w 1845"/>
              <a:gd name="T41" fmla="*/ 0 h 253"/>
              <a:gd name="T42" fmla="*/ 1845 w 1845"/>
              <a:gd name="T43" fmla="*/ 138 h 253"/>
              <a:gd name="T44" fmla="*/ 1845 w 1845"/>
              <a:gd name="T45" fmla="*/ 138 h 253"/>
              <a:gd name="T46" fmla="*/ 1845 w 1845"/>
              <a:gd name="T47" fmla="*/ 149 h 253"/>
              <a:gd name="T48" fmla="*/ 1843 w 1845"/>
              <a:gd name="T49" fmla="*/ 161 h 253"/>
              <a:gd name="T50" fmla="*/ 1840 w 1845"/>
              <a:gd name="T51" fmla="*/ 171 h 253"/>
              <a:gd name="T52" fmla="*/ 1837 w 1845"/>
              <a:gd name="T53" fmla="*/ 183 h 253"/>
              <a:gd name="T54" fmla="*/ 1832 w 1845"/>
              <a:gd name="T55" fmla="*/ 192 h 253"/>
              <a:gd name="T56" fmla="*/ 1827 w 1845"/>
              <a:gd name="T57" fmla="*/ 202 h 253"/>
              <a:gd name="T58" fmla="*/ 1820 w 1845"/>
              <a:gd name="T59" fmla="*/ 210 h 253"/>
              <a:gd name="T60" fmla="*/ 1813 w 1845"/>
              <a:gd name="T61" fmla="*/ 219 h 253"/>
              <a:gd name="T62" fmla="*/ 1805 w 1845"/>
              <a:gd name="T63" fmla="*/ 226 h 253"/>
              <a:gd name="T64" fmla="*/ 1796 w 1845"/>
              <a:gd name="T65" fmla="*/ 232 h 253"/>
              <a:gd name="T66" fmla="*/ 1786 w 1845"/>
              <a:gd name="T67" fmla="*/ 239 h 253"/>
              <a:gd name="T68" fmla="*/ 1776 w 1845"/>
              <a:gd name="T69" fmla="*/ 243 h 253"/>
              <a:gd name="T70" fmla="*/ 1766 w 1845"/>
              <a:gd name="T71" fmla="*/ 248 h 253"/>
              <a:gd name="T72" fmla="*/ 1754 w 1845"/>
              <a:gd name="T73" fmla="*/ 249 h 253"/>
              <a:gd name="T74" fmla="*/ 1744 w 1845"/>
              <a:gd name="T75" fmla="*/ 251 h 253"/>
              <a:gd name="T76" fmla="*/ 1732 w 1845"/>
              <a:gd name="T77" fmla="*/ 253 h 253"/>
              <a:gd name="T78" fmla="*/ 1732 w 1845"/>
              <a:gd name="T7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5" h="253">
                <a:moveTo>
                  <a:pt x="1732" y="253"/>
                </a:moveTo>
                <a:lnTo>
                  <a:pt x="114" y="253"/>
                </a:lnTo>
                <a:lnTo>
                  <a:pt x="114" y="253"/>
                </a:lnTo>
                <a:lnTo>
                  <a:pt x="102" y="251"/>
                </a:lnTo>
                <a:lnTo>
                  <a:pt x="92" y="249"/>
                </a:lnTo>
                <a:lnTo>
                  <a:pt x="80" y="248"/>
                </a:lnTo>
                <a:lnTo>
                  <a:pt x="70" y="243"/>
                </a:lnTo>
                <a:lnTo>
                  <a:pt x="60" y="239"/>
                </a:lnTo>
                <a:lnTo>
                  <a:pt x="51" y="232"/>
                </a:lnTo>
                <a:lnTo>
                  <a:pt x="43" y="226"/>
                </a:lnTo>
                <a:lnTo>
                  <a:pt x="34" y="219"/>
                </a:lnTo>
                <a:lnTo>
                  <a:pt x="26" y="210"/>
                </a:lnTo>
                <a:lnTo>
                  <a:pt x="21" y="202"/>
                </a:lnTo>
                <a:lnTo>
                  <a:pt x="14" y="192"/>
                </a:lnTo>
                <a:lnTo>
                  <a:pt x="9" y="183"/>
                </a:lnTo>
                <a:lnTo>
                  <a:pt x="5" y="171"/>
                </a:lnTo>
                <a:lnTo>
                  <a:pt x="2" y="161"/>
                </a:lnTo>
                <a:lnTo>
                  <a:pt x="0" y="149"/>
                </a:lnTo>
                <a:lnTo>
                  <a:pt x="0" y="138"/>
                </a:lnTo>
                <a:lnTo>
                  <a:pt x="0" y="0"/>
                </a:lnTo>
                <a:lnTo>
                  <a:pt x="1845" y="0"/>
                </a:lnTo>
                <a:lnTo>
                  <a:pt x="1845" y="138"/>
                </a:lnTo>
                <a:lnTo>
                  <a:pt x="1845" y="138"/>
                </a:lnTo>
                <a:lnTo>
                  <a:pt x="1845" y="149"/>
                </a:lnTo>
                <a:lnTo>
                  <a:pt x="1843" y="161"/>
                </a:lnTo>
                <a:lnTo>
                  <a:pt x="1840" y="171"/>
                </a:lnTo>
                <a:lnTo>
                  <a:pt x="1837" y="183"/>
                </a:lnTo>
                <a:lnTo>
                  <a:pt x="1832" y="192"/>
                </a:lnTo>
                <a:lnTo>
                  <a:pt x="1827" y="202"/>
                </a:lnTo>
                <a:lnTo>
                  <a:pt x="1820" y="210"/>
                </a:lnTo>
                <a:lnTo>
                  <a:pt x="1813" y="219"/>
                </a:lnTo>
                <a:lnTo>
                  <a:pt x="1805" y="226"/>
                </a:lnTo>
                <a:lnTo>
                  <a:pt x="1796" y="232"/>
                </a:lnTo>
                <a:lnTo>
                  <a:pt x="1786" y="239"/>
                </a:lnTo>
                <a:lnTo>
                  <a:pt x="1776" y="243"/>
                </a:lnTo>
                <a:lnTo>
                  <a:pt x="1766" y="248"/>
                </a:lnTo>
                <a:lnTo>
                  <a:pt x="1754" y="249"/>
                </a:lnTo>
                <a:lnTo>
                  <a:pt x="1744" y="251"/>
                </a:lnTo>
                <a:lnTo>
                  <a:pt x="1732" y="253"/>
                </a:lnTo>
                <a:lnTo>
                  <a:pt x="1732" y="253"/>
                </a:lnTo>
                <a:close/>
              </a:path>
            </a:pathLst>
          </a:custGeom>
          <a:solidFill>
            <a:srgbClr val="3C3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8" name="Rectangle 229">
            <a:extLst>
              <a:ext uri="{FF2B5EF4-FFF2-40B4-BE49-F238E27FC236}">
                <a16:creationId xmlns="" xmlns:a16="http://schemas.microsoft.com/office/drawing/2014/main" id="{40E8542B-4C1C-4851-93CC-4A8ED74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7" y="49387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프로젝트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="" xmlns:a16="http://schemas.microsoft.com/office/drawing/2014/main" id="{AA17F8B2-5D24-4D9B-BABF-CDAC422B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4907"/>
            <a:ext cx="9094788" cy="63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69308EB7-1072-4657-A605-C5501609DE5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39838" y="806450"/>
            <a:ext cx="6519862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7" name="Freeform 228">
            <a:extLst>
              <a:ext uri="{FF2B5EF4-FFF2-40B4-BE49-F238E27FC236}">
                <a16:creationId xmlns="" xmlns:a16="http://schemas.microsoft.com/office/drawing/2014/main" id="{75EFD7D3-97C0-4E59-ABE3-24F314371E7C}"/>
              </a:ext>
            </a:extLst>
          </p:cNvPr>
          <p:cNvSpPr>
            <a:spLocks/>
          </p:cNvSpPr>
          <p:nvPr/>
        </p:nvSpPr>
        <p:spPr bwMode="auto">
          <a:xfrm>
            <a:off x="3074987" y="-3175"/>
            <a:ext cx="2928938" cy="401638"/>
          </a:xfrm>
          <a:custGeom>
            <a:avLst/>
            <a:gdLst>
              <a:gd name="T0" fmla="*/ 1732 w 1845"/>
              <a:gd name="T1" fmla="*/ 253 h 253"/>
              <a:gd name="T2" fmla="*/ 114 w 1845"/>
              <a:gd name="T3" fmla="*/ 253 h 253"/>
              <a:gd name="T4" fmla="*/ 114 w 1845"/>
              <a:gd name="T5" fmla="*/ 253 h 253"/>
              <a:gd name="T6" fmla="*/ 102 w 1845"/>
              <a:gd name="T7" fmla="*/ 251 h 253"/>
              <a:gd name="T8" fmla="*/ 92 w 1845"/>
              <a:gd name="T9" fmla="*/ 249 h 253"/>
              <a:gd name="T10" fmla="*/ 80 w 1845"/>
              <a:gd name="T11" fmla="*/ 248 h 253"/>
              <a:gd name="T12" fmla="*/ 70 w 1845"/>
              <a:gd name="T13" fmla="*/ 243 h 253"/>
              <a:gd name="T14" fmla="*/ 60 w 1845"/>
              <a:gd name="T15" fmla="*/ 239 h 253"/>
              <a:gd name="T16" fmla="*/ 51 w 1845"/>
              <a:gd name="T17" fmla="*/ 232 h 253"/>
              <a:gd name="T18" fmla="*/ 43 w 1845"/>
              <a:gd name="T19" fmla="*/ 226 h 253"/>
              <a:gd name="T20" fmla="*/ 34 w 1845"/>
              <a:gd name="T21" fmla="*/ 219 h 253"/>
              <a:gd name="T22" fmla="*/ 26 w 1845"/>
              <a:gd name="T23" fmla="*/ 210 h 253"/>
              <a:gd name="T24" fmla="*/ 21 w 1845"/>
              <a:gd name="T25" fmla="*/ 202 h 253"/>
              <a:gd name="T26" fmla="*/ 14 w 1845"/>
              <a:gd name="T27" fmla="*/ 192 h 253"/>
              <a:gd name="T28" fmla="*/ 9 w 1845"/>
              <a:gd name="T29" fmla="*/ 183 h 253"/>
              <a:gd name="T30" fmla="*/ 5 w 1845"/>
              <a:gd name="T31" fmla="*/ 171 h 253"/>
              <a:gd name="T32" fmla="*/ 2 w 1845"/>
              <a:gd name="T33" fmla="*/ 161 h 253"/>
              <a:gd name="T34" fmla="*/ 0 w 1845"/>
              <a:gd name="T35" fmla="*/ 149 h 253"/>
              <a:gd name="T36" fmla="*/ 0 w 1845"/>
              <a:gd name="T37" fmla="*/ 138 h 253"/>
              <a:gd name="T38" fmla="*/ 0 w 1845"/>
              <a:gd name="T39" fmla="*/ 0 h 253"/>
              <a:gd name="T40" fmla="*/ 1845 w 1845"/>
              <a:gd name="T41" fmla="*/ 0 h 253"/>
              <a:gd name="T42" fmla="*/ 1845 w 1845"/>
              <a:gd name="T43" fmla="*/ 138 h 253"/>
              <a:gd name="T44" fmla="*/ 1845 w 1845"/>
              <a:gd name="T45" fmla="*/ 138 h 253"/>
              <a:gd name="T46" fmla="*/ 1845 w 1845"/>
              <a:gd name="T47" fmla="*/ 149 h 253"/>
              <a:gd name="T48" fmla="*/ 1843 w 1845"/>
              <a:gd name="T49" fmla="*/ 161 h 253"/>
              <a:gd name="T50" fmla="*/ 1840 w 1845"/>
              <a:gd name="T51" fmla="*/ 171 h 253"/>
              <a:gd name="T52" fmla="*/ 1837 w 1845"/>
              <a:gd name="T53" fmla="*/ 183 h 253"/>
              <a:gd name="T54" fmla="*/ 1832 w 1845"/>
              <a:gd name="T55" fmla="*/ 192 h 253"/>
              <a:gd name="T56" fmla="*/ 1827 w 1845"/>
              <a:gd name="T57" fmla="*/ 202 h 253"/>
              <a:gd name="T58" fmla="*/ 1820 w 1845"/>
              <a:gd name="T59" fmla="*/ 210 h 253"/>
              <a:gd name="T60" fmla="*/ 1813 w 1845"/>
              <a:gd name="T61" fmla="*/ 219 h 253"/>
              <a:gd name="T62" fmla="*/ 1805 w 1845"/>
              <a:gd name="T63" fmla="*/ 226 h 253"/>
              <a:gd name="T64" fmla="*/ 1796 w 1845"/>
              <a:gd name="T65" fmla="*/ 232 h 253"/>
              <a:gd name="T66" fmla="*/ 1786 w 1845"/>
              <a:gd name="T67" fmla="*/ 239 h 253"/>
              <a:gd name="T68" fmla="*/ 1776 w 1845"/>
              <a:gd name="T69" fmla="*/ 243 h 253"/>
              <a:gd name="T70" fmla="*/ 1766 w 1845"/>
              <a:gd name="T71" fmla="*/ 248 h 253"/>
              <a:gd name="T72" fmla="*/ 1754 w 1845"/>
              <a:gd name="T73" fmla="*/ 249 h 253"/>
              <a:gd name="T74" fmla="*/ 1744 w 1845"/>
              <a:gd name="T75" fmla="*/ 251 h 253"/>
              <a:gd name="T76" fmla="*/ 1732 w 1845"/>
              <a:gd name="T77" fmla="*/ 253 h 253"/>
              <a:gd name="T78" fmla="*/ 1732 w 1845"/>
              <a:gd name="T7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5" h="253">
                <a:moveTo>
                  <a:pt x="1732" y="253"/>
                </a:moveTo>
                <a:lnTo>
                  <a:pt x="114" y="253"/>
                </a:lnTo>
                <a:lnTo>
                  <a:pt x="114" y="253"/>
                </a:lnTo>
                <a:lnTo>
                  <a:pt x="102" y="251"/>
                </a:lnTo>
                <a:lnTo>
                  <a:pt x="92" y="249"/>
                </a:lnTo>
                <a:lnTo>
                  <a:pt x="80" y="248"/>
                </a:lnTo>
                <a:lnTo>
                  <a:pt x="70" y="243"/>
                </a:lnTo>
                <a:lnTo>
                  <a:pt x="60" y="239"/>
                </a:lnTo>
                <a:lnTo>
                  <a:pt x="51" y="232"/>
                </a:lnTo>
                <a:lnTo>
                  <a:pt x="43" y="226"/>
                </a:lnTo>
                <a:lnTo>
                  <a:pt x="34" y="219"/>
                </a:lnTo>
                <a:lnTo>
                  <a:pt x="26" y="210"/>
                </a:lnTo>
                <a:lnTo>
                  <a:pt x="21" y="202"/>
                </a:lnTo>
                <a:lnTo>
                  <a:pt x="14" y="192"/>
                </a:lnTo>
                <a:lnTo>
                  <a:pt x="9" y="183"/>
                </a:lnTo>
                <a:lnTo>
                  <a:pt x="5" y="171"/>
                </a:lnTo>
                <a:lnTo>
                  <a:pt x="2" y="161"/>
                </a:lnTo>
                <a:lnTo>
                  <a:pt x="0" y="149"/>
                </a:lnTo>
                <a:lnTo>
                  <a:pt x="0" y="138"/>
                </a:lnTo>
                <a:lnTo>
                  <a:pt x="0" y="0"/>
                </a:lnTo>
                <a:lnTo>
                  <a:pt x="1845" y="0"/>
                </a:lnTo>
                <a:lnTo>
                  <a:pt x="1845" y="138"/>
                </a:lnTo>
                <a:lnTo>
                  <a:pt x="1845" y="138"/>
                </a:lnTo>
                <a:lnTo>
                  <a:pt x="1845" y="149"/>
                </a:lnTo>
                <a:lnTo>
                  <a:pt x="1843" y="161"/>
                </a:lnTo>
                <a:lnTo>
                  <a:pt x="1840" y="171"/>
                </a:lnTo>
                <a:lnTo>
                  <a:pt x="1837" y="183"/>
                </a:lnTo>
                <a:lnTo>
                  <a:pt x="1832" y="192"/>
                </a:lnTo>
                <a:lnTo>
                  <a:pt x="1827" y="202"/>
                </a:lnTo>
                <a:lnTo>
                  <a:pt x="1820" y="210"/>
                </a:lnTo>
                <a:lnTo>
                  <a:pt x="1813" y="219"/>
                </a:lnTo>
                <a:lnTo>
                  <a:pt x="1805" y="226"/>
                </a:lnTo>
                <a:lnTo>
                  <a:pt x="1796" y="232"/>
                </a:lnTo>
                <a:lnTo>
                  <a:pt x="1786" y="239"/>
                </a:lnTo>
                <a:lnTo>
                  <a:pt x="1776" y="243"/>
                </a:lnTo>
                <a:lnTo>
                  <a:pt x="1766" y="248"/>
                </a:lnTo>
                <a:lnTo>
                  <a:pt x="1754" y="249"/>
                </a:lnTo>
                <a:lnTo>
                  <a:pt x="1744" y="251"/>
                </a:lnTo>
                <a:lnTo>
                  <a:pt x="1732" y="253"/>
                </a:lnTo>
                <a:lnTo>
                  <a:pt x="1732" y="25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2" name="Rectangle 229">
            <a:extLst>
              <a:ext uri="{FF2B5EF4-FFF2-40B4-BE49-F238E27FC236}">
                <a16:creationId xmlns="" xmlns:a16="http://schemas.microsoft.com/office/drawing/2014/main" id="{40E8542B-4C1C-4851-93CC-4A8ED74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7" y="49387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en-US" altLang="ko-KR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#1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00" y="900031"/>
            <a:ext cx="3602188" cy="2270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00" y="3409464"/>
            <a:ext cx="3602188" cy="2368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479" y="1245815"/>
            <a:ext cx="269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itchFamily="2" charset="-127"/>
                <a:ea typeface="메이플스토리" pitchFamily="2" charset="-127"/>
              </a:rPr>
              <a:t>JSP</a:t>
            </a:r>
            <a:r>
              <a:rPr lang="ko-KR" altLang="en-US" dirty="0">
                <a:latin typeface="메이플스토리" pitchFamily="2" charset="-127"/>
                <a:ea typeface="메이플스토리" pitchFamily="2" charset="-127"/>
              </a:rPr>
              <a:t>를 이용한 쇼핑몰 구축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28675" y="1792310"/>
            <a:ext cx="325338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8674" y="5027361"/>
            <a:ext cx="325338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6479" y="1855192"/>
            <a:ext cx="26949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역할 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팀장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코드작성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의견조율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팀장으로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서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전체적인 역할을 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분배하고 관리하였습니다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쇼핑몰 메인 페이지의 구성과 디자인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회원가입 페이지의 디자인과 유효성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검사를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구현하였습니다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회원가입을 하여 과자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문구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음료를 주문할 수 있으며 게시판을 이용하여 자유롭게 관리자와 고객의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의사소통이 가능합니다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기술 </a:t>
            </a:r>
            <a:r>
              <a:rPr lang="ko-KR" altLang="en-US" sz="1400" dirty="0" err="1" smtClean="0">
                <a:latin typeface="메이플스토리" pitchFamily="2" charset="-127"/>
                <a:ea typeface="메이플스토리" pitchFamily="2" charset="-127"/>
              </a:rPr>
              <a:t>스택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: Eclipse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, MySQL, JSP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CSS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등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6479" y="5141732"/>
            <a:ext cx="294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ko-KR" altLang="en-US" sz="1400">
                <a:latin typeface="메이플스토리" pitchFamily="2" charset="-127"/>
                <a:ea typeface="메이플스토리" pitchFamily="2" charset="-127"/>
              </a:rPr>
              <a:t>진행 </a:t>
            </a:r>
            <a:r>
              <a:rPr lang="ko-KR" altLang="en-US" sz="1400" smtClean="0">
                <a:latin typeface="메이플스토리" pitchFamily="2" charset="-127"/>
                <a:ea typeface="메이플스토리" pitchFamily="2" charset="-127"/>
              </a:rPr>
              <a:t>기간</a:t>
            </a:r>
            <a:endParaRPr lang="en-US" altLang="ko-KR" sz="1400" smtClean="0">
              <a:latin typeface="메이플스토리" pitchFamily="2" charset="-127"/>
              <a:ea typeface="메이플스토리" pitchFamily="2" charset="-127"/>
            </a:endParaRPr>
          </a:p>
          <a:p>
            <a:pPr algn="just"/>
            <a:r>
              <a:rPr lang="en-US" altLang="ko-KR" sz="1400" smtClean="0">
                <a:latin typeface="메이플스토리" pitchFamily="2" charset="-127"/>
                <a:ea typeface="메이플스토리" pitchFamily="2" charset="-127"/>
              </a:rPr>
              <a:t>2024.02.19 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~ 2024.02.23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="" xmlns:a16="http://schemas.microsoft.com/office/drawing/2014/main" id="{AA17F8B2-5D24-4D9B-BABF-CDAC422B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4907"/>
            <a:ext cx="9094788" cy="63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69308EB7-1072-4657-A605-C5501609DE5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39838" y="806450"/>
            <a:ext cx="6519862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7" name="Freeform 228">
            <a:extLst>
              <a:ext uri="{FF2B5EF4-FFF2-40B4-BE49-F238E27FC236}">
                <a16:creationId xmlns="" xmlns:a16="http://schemas.microsoft.com/office/drawing/2014/main" id="{75EFD7D3-97C0-4E59-ABE3-24F314371E7C}"/>
              </a:ext>
            </a:extLst>
          </p:cNvPr>
          <p:cNvSpPr>
            <a:spLocks/>
          </p:cNvSpPr>
          <p:nvPr/>
        </p:nvSpPr>
        <p:spPr bwMode="auto">
          <a:xfrm>
            <a:off x="3074987" y="-3175"/>
            <a:ext cx="2928938" cy="401638"/>
          </a:xfrm>
          <a:custGeom>
            <a:avLst/>
            <a:gdLst>
              <a:gd name="T0" fmla="*/ 1732 w 1845"/>
              <a:gd name="T1" fmla="*/ 253 h 253"/>
              <a:gd name="T2" fmla="*/ 114 w 1845"/>
              <a:gd name="T3" fmla="*/ 253 h 253"/>
              <a:gd name="T4" fmla="*/ 114 w 1845"/>
              <a:gd name="T5" fmla="*/ 253 h 253"/>
              <a:gd name="T6" fmla="*/ 102 w 1845"/>
              <a:gd name="T7" fmla="*/ 251 h 253"/>
              <a:gd name="T8" fmla="*/ 92 w 1845"/>
              <a:gd name="T9" fmla="*/ 249 h 253"/>
              <a:gd name="T10" fmla="*/ 80 w 1845"/>
              <a:gd name="T11" fmla="*/ 248 h 253"/>
              <a:gd name="T12" fmla="*/ 70 w 1845"/>
              <a:gd name="T13" fmla="*/ 243 h 253"/>
              <a:gd name="T14" fmla="*/ 60 w 1845"/>
              <a:gd name="T15" fmla="*/ 239 h 253"/>
              <a:gd name="T16" fmla="*/ 51 w 1845"/>
              <a:gd name="T17" fmla="*/ 232 h 253"/>
              <a:gd name="T18" fmla="*/ 43 w 1845"/>
              <a:gd name="T19" fmla="*/ 226 h 253"/>
              <a:gd name="T20" fmla="*/ 34 w 1845"/>
              <a:gd name="T21" fmla="*/ 219 h 253"/>
              <a:gd name="T22" fmla="*/ 26 w 1845"/>
              <a:gd name="T23" fmla="*/ 210 h 253"/>
              <a:gd name="T24" fmla="*/ 21 w 1845"/>
              <a:gd name="T25" fmla="*/ 202 h 253"/>
              <a:gd name="T26" fmla="*/ 14 w 1845"/>
              <a:gd name="T27" fmla="*/ 192 h 253"/>
              <a:gd name="T28" fmla="*/ 9 w 1845"/>
              <a:gd name="T29" fmla="*/ 183 h 253"/>
              <a:gd name="T30" fmla="*/ 5 w 1845"/>
              <a:gd name="T31" fmla="*/ 171 h 253"/>
              <a:gd name="T32" fmla="*/ 2 w 1845"/>
              <a:gd name="T33" fmla="*/ 161 h 253"/>
              <a:gd name="T34" fmla="*/ 0 w 1845"/>
              <a:gd name="T35" fmla="*/ 149 h 253"/>
              <a:gd name="T36" fmla="*/ 0 w 1845"/>
              <a:gd name="T37" fmla="*/ 138 h 253"/>
              <a:gd name="T38" fmla="*/ 0 w 1845"/>
              <a:gd name="T39" fmla="*/ 0 h 253"/>
              <a:gd name="T40" fmla="*/ 1845 w 1845"/>
              <a:gd name="T41" fmla="*/ 0 h 253"/>
              <a:gd name="T42" fmla="*/ 1845 w 1845"/>
              <a:gd name="T43" fmla="*/ 138 h 253"/>
              <a:gd name="T44" fmla="*/ 1845 w 1845"/>
              <a:gd name="T45" fmla="*/ 138 h 253"/>
              <a:gd name="T46" fmla="*/ 1845 w 1845"/>
              <a:gd name="T47" fmla="*/ 149 h 253"/>
              <a:gd name="T48" fmla="*/ 1843 w 1845"/>
              <a:gd name="T49" fmla="*/ 161 h 253"/>
              <a:gd name="T50" fmla="*/ 1840 w 1845"/>
              <a:gd name="T51" fmla="*/ 171 h 253"/>
              <a:gd name="T52" fmla="*/ 1837 w 1845"/>
              <a:gd name="T53" fmla="*/ 183 h 253"/>
              <a:gd name="T54" fmla="*/ 1832 w 1845"/>
              <a:gd name="T55" fmla="*/ 192 h 253"/>
              <a:gd name="T56" fmla="*/ 1827 w 1845"/>
              <a:gd name="T57" fmla="*/ 202 h 253"/>
              <a:gd name="T58" fmla="*/ 1820 w 1845"/>
              <a:gd name="T59" fmla="*/ 210 h 253"/>
              <a:gd name="T60" fmla="*/ 1813 w 1845"/>
              <a:gd name="T61" fmla="*/ 219 h 253"/>
              <a:gd name="T62" fmla="*/ 1805 w 1845"/>
              <a:gd name="T63" fmla="*/ 226 h 253"/>
              <a:gd name="T64" fmla="*/ 1796 w 1845"/>
              <a:gd name="T65" fmla="*/ 232 h 253"/>
              <a:gd name="T66" fmla="*/ 1786 w 1845"/>
              <a:gd name="T67" fmla="*/ 239 h 253"/>
              <a:gd name="T68" fmla="*/ 1776 w 1845"/>
              <a:gd name="T69" fmla="*/ 243 h 253"/>
              <a:gd name="T70" fmla="*/ 1766 w 1845"/>
              <a:gd name="T71" fmla="*/ 248 h 253"/>
              <a:gd name="T72" fmla="*/ 1754 w 1845"/>
              <a:gd name="T73" fmla="*/ 249 h 253"/>
              <a:gd name="T74" fmla="*/ 1744 w 1845"/>
              <a:gd name="T75" fmla="*/ 251 h 253"/>
              <a:gd name="T76" fmla="*/ 1732 w 1845"/>
              <a:gd name="T77" fmla="*/ 253 h 253"/>
              <a:gd name="T78" fmla="*/ 1732 w 1845"/>
              <a:gd name="T7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5" h="253">
                <a:moveTo>
                  <a:pt x="1732" y="253"/>
                </a:moveTo>
                <a:lnTo>
                  <a:pt x="114" y="253"/>
                </a:lnTo>
                <a:lnTo>
                  <a:pt x="114" y="253"/>
                </a:lnTo>
                <a:lnTo>
                  <a:pt x="102" y="251"/>
                </a:lnTo>
                <a:lnTo>
                  <a:pt x="92" y="249"/>
                </a:lnTo>
                <a:lnTo>
                  <a:pt x="80" y="248"/>
                </a:lnTo>
                <a:lnTo>
                  <a:pt x="70" y="243"/>
                </a:lnTo>
                <a:lnTo>
                  <a:pt x="60" y="239"/>
                </a:lnTo>
                <a:lnTo>
                  <a:pt x="51" y="232"/>
                </a:lnTo>
                <a:lnTo>
                  <a:pt x="43" y="226"/>
                </a:lnTo>
                <a:lnTo>
                  <a:pt x="34" y="219"/>
                </a:lnTo>
                <a:lnTo>
                  <a:pt x="26" y="210"/>
                </a:lnTo>
                <a:lnTo>
                  <a:pt x="21" y="202"/>
                </a:lnTo>
                <a:lnTo>
                  <a:pt x="14" y="192"/>
                </a:lnTo>
                <a:lnTo>
                  <a:pt x="9" y="183"/>
                </a:lnTo>
                <a:lnTo>
                  <a:pt x="5" y="171"/>
                </a:lnTo>
                <a:lnTo>
                  <a:pt x="2" y="161"/>
                </a:lnTo>
                <a:lnTo>
                  <a:pt x="0" y="149"/>
                </a:lnTo>
                <a:lnTo>
                  <a:pt x="0" y="138"/>
                </a:lnTo>
                <a:lnTo>
                  <a:pt x="0" y="0"/>
                </a:lnTo>
                <a:lnTo>
                  <a:pt x="1845" y="0"/>
                </a:lnTo>
                <a:lnTo>
                  <a:pt x="1845" y="138"/>
                </a:lnTo>
                <a:lnTo>
                  <a:pt x="1845" y="138"/>
                </a:lnTo>
                <a:lnTo>
                  <a:pt x="1845" y="149"/>
                </a:lnTo>
                <a:lnTo>
                  <a:pt x="1843" y="161"/>
                </a:lnTo>
                <a:lnTo>
                  <a:pt x="1840" y="171"/>
                </a:lnTo>
                <a:lnTo>
                  <a:pt x="1837" y="183"/>
                </a:lnTo>
                <a:lnTo>
                  <a:pt x="1832" y="192"/>
                </a:lnTo>
                <a:lnTo>
                  <a:pt x="1827" y="202"/>
                </a:lnTo>
                <a:lnTo>
                  <a:pt x="1820" y="210"/>
                </a:lnTo>
                <a:lnTo>
                  <a:pt x="1813" y="219"/>
                </a:lnTo>
                <a:lnTo>
                  <a:pt x="1805" y="226"/>
                </a:lnTo>
                <a:lnTo>
                  <a:pt x="1796" y="232"/>
                </a:lnTo>
                <a:lnTo>
                  <a:pt x="1786" y="239"/>
                </a:lnTo>
                <a:lnTo>
                  <a:pt x="1776" y="243"/>
                </a:lnTo>
                <a:lnTo>
                  <a:pt x="1766" y="248"/>
                </a:lnTo>
                <a:lnTo>
                  <a:pt x="1754" y="249"/>
                </a:lnTo>
                <a:lnTo>
                  <a:pt x="1744" y="251"/>
                </a:lnTo>
                <a:lnTo>
                  <a:pt x="1732" y="253"/>
                </a:lnTo>
                <a:lnTo>
                  <a:pt x="1732" y="2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2" name="Rectangle 229">
            <a:extLst>
              <a:ext uri="{FF2B5EF4-FFF2-40B4-BE49-F238E27FC236}">
                <a16:creationId xmlns="" xmlns:a16="http://schemas.microsoft.com/office/drawing/2014/main" id="{40E8542B-4C1C-4851-93CC-4A8ED74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7" y="49387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en-US" altLang="ko-KR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#2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49" y="1256213"/>
            <a:ext cx="31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itchFamily="2" charset="-127"/>
                <a:ea typeface="메이플스토리" pitchFamily="2" charset="-127"/>
              </a:rPr>
              <a:t>C#</a:t>
            </a:r>
            <a:r>
              <a:rPr lang="ko-KR" altLang="en-US" dirty="0">
                <a:latin typeface="메이플스토리" pitchFamily="2" charset="-127"/>
                <a:ea typeface="메이플스토리" pitchFamily="2" charset="-127"/>
              </a:rPr>
              <a:t>을 이용한 배터리 품질관리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28675" y="1802708"/>
            <a:ext cx="32533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8674" y="5048143"/>
            <a:ext cx="32533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6479" y="1871783"/>
            <a:ext cx="26949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역할 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팀장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코드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작성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발표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, 	 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	PPT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작성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팀장을 맡아 팀원들의 의견을 수용하여 프로그램의 방향성을 잡고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개발하였습니다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pPr algn="dist"/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CSV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파일을 가져와 데이터베이스에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저장하고 품질을 파악할 수 있으며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전체 공정의 데이터를 분석해 보니 전반적으로 불량품의 비중이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작다는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것을 알 수 있었습니다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기술 </a:t>
            </a:r>
            <a:r>
              <a:rPr lang="ko-KR" altLang="en-US" sz="1400" dirty="0" err="1" smtClean="0">
                <a:latin typeface="메이플스토리" pitchFamily="2" charset="-127"/>
                <a:ea typeface="메이플스토리" pitchFamily="2" charset="-127"/>
              </a:rPr>
              <a:t>스택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en-US" altLang="ko-KR" sz="1400" dirty="0" err="1" smtClean="0">
                <a:latin typeface="메이플스토리" pitchFamily="2" charset="-127"/>
                <a:ea typeface="메이플스토리" pitchFamily="2" charset="-127"/>
              </a:rPr>
              <a:t>VisualStudioCode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MSSQL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05" y="4668077"/>
            <a:ext cx="3140334" cy="1512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00" y="3186257"/>
            <a:ext cx="3010636" cy="15930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6479" y="5162514"/>
            <a:ext cx="294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ko-KR" altLang="en-US" sz="1400">
                <a:latin typeface="메이플스토리" pitchFamily="2" charset="-127"/>
                <a:ea typeface="메이플스토리" pitchFamily="2" charset="-127"/>
              </a:rPr>
              <a:t>진행 </a:t>
            </a:r>
            <a:r>
              <a:rPr lang="ko-KR" altLang="en-US" sz="1400" smtClean="0">
                <a:latin typeface="메이플스토리" pitchFamily="2" charset="-127"/>
                <a:ea typeface="메이플스토리" pitchFamily="2" charset="-127"/>
              </a:rPr>
              <a:t>기간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pPr algn="just"/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2024.04.02 ~ 2024.04.12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300" y="900033"/>
            <a:ext cx="3572039" cy="21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="" xmlns:a16="http://schemas.microsoft.com/office/drawing/2014/main" id="{AA17F8B2-5D24-4D9B-BABF-CDAC422B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4907"/>
            <a:ext cx="9094788" cy="63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69308EB7-1072-4657-A605-C5501609DE5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39838" y="806450"/>
            <a:ext cx="6519862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7" name="Freeform 228">
            <a:extLst>
              <a:ext uri="{FF2B5EF4-FFF2-40B4-BE49-F238E27FC236}">
                <a16:creationId xmlns="" xmlns:a16="http://schemas.microsoft.com/office/drawing/2014/main" id="{75EFD7D3-97C0-4E59-ABE3-24F314371E7C}"/>
              </a:ext>
            </a:extLst>
          </p:cNvPr>
          <p:cNvSpPr>
            <a:spLocks/>
          </p:cNvSpPr>
          <p:nvPr/>
        </p:nvSpPr>
        <p:spPr bwMode="auto">
          <a:xfrm>
            <a:off x="3074987" y="-3175"/>
            <a:ext cx="2928938" cy="401638"/>
          </a:xfrm>
          <a:custGeom>
            <a:avLst/>
            <a:gdLst>
              <a:gd name="T0" fmla="*/ 1732 w 1845"/>
              <a:gd name="T1" fmla="*/ 253 h 253"/>
              <a:gd name="T2" fmla="*/ 114 w 1845"/>
              <a:gd name="T3" fmla="*/ 253 h 253"/>
              <a:gd name="T4" fmla="*/ 114 w 1845"/>
              <a:gd name="T5" fmla="*/ 253 h 253"/>
              <a:gd name="T6" fmla="*/ 102 w 1845"/>
              <a:gd name="T7" fmla="*/ 251 h 253"/>
              <a:gd name="T8" fmla="*/ 92 w 1845"/>
              <a:gd name="T9" fmla="*/ 249 h 253"/>
              <a:gd name="T10" fmla="*/ 80 w 1845"/>
              <a:gd name="T11" fmla="*/ 248 h 253"/>
              <a:gd name="T12" fmla="*/ 70 w 1845"/>
              <a:gd name="T13" fmla="*/ 243 h 253"/>
              <a:gd name="T14" fmla="*/ 60 w 1845"/>
              <a:gd name="T15" fmla="*/ 239 h 253"/>
              <a:gd name="T16" fmla="*/ 51 w 1845"/>
              <a:gd name="T17" fmla="*/ 232 h 253"/>
              <a:gd name="T18" fmla="*/ 43 w 1845"/>
              <a:gd name="T19" fmla="*/ 226 h 253"/>
              <a:gd name="T20" fmla="*/ 34 w 1845"/>
              <a:gd name="T21" fmla="*/ 219 h 253"/>
              <a:gd name="T22" fmla="*/ 26 w 1845"/>
              <a:gd name="T23" fmla="*/ 210 h 253"/>
              <a:gd name="T24" fmla="*/ 21 w 1845"/>
              <a:gd name="T25" fmla="*/ 202 h 253"/>
              <a:gd name="T26" fmla="*/ 14 w 1845"/>
              <a:gd name="T27" fmla="*/ 192 h 253"/>
              <a:gd name="T28" fmla="*/ 9 w 1845"/>
              <a:gd name="T29" fmla="*/ 183 h 253"/>
              <a:gd name="T30" fmla="*/ 5 w 1845"/>
              <a:gd name="T31" fmla="*/ 171 h 253"/>
              <a:gd name="T32" fmla="*/ 2 w 1845"/>
              <a:gd name="T33" fmla="*/ 161 h 253"/>
              <a:gd name="T34" fmla="*/ 0 w 1845"/>
              <a:gd name="T35" fmla="*/ 149 h 253"/>
              <a:gd name="T36" fmla="*/ 0 w 1845"/>
              <a:gd name="T37" fmla="*/ 138 h 253"/>
              <a:gd name="T38" fmla="*/ 0 w 1845"/>
              <a:gd name="T39" fmla="*/ 0 h 253"/>
              <a:gd name="T40" fmla="*/ 1845 w 1845"/>
              <a:gd name="T41" fmla="*/ 0 h 253"/>
              <a:gd name="T42" fmla="*/ 1845 w 1845"/>
              <a:gd name="T43" fmla="*/ 138 h 253"/>
              <a:gd name="T44" fmla="*/ 1845 w 1845"/>
              <a:gd name="T45" fmla="*/ 138 h 253"/>
              <a:gd name="T46" fmla="*/ 1845 w 1845"/>
              <a:gd name="T47" fmla="*/ 149 h 253"/>
              <a:gd name="T48" fmla="*/ 1843 w 1845"/>
              <a:gd name="T49" fmla="*/ 161 h 253"/>
              <a:gd name="T50" fmla="*/ 1840 w 1845"/>
              <a:gd name="T51" fmla="*/ 171 h 253"/>
              <a:gd name="T52" fmla="*/ 1837 w 1845"/>
              <a:gd name="T53" fmla="*/ 183 h 253"/>
              <a:gd name="T54" fmla="*/ 1832 w 1845"/>
              <a:gd name="T55" fmla="*/ 192 h 253"/>
              <a:gd name="T56" fmla="*/ 1827 w 1845"/>
              <a:gd name="T57" fmla="*/ 202 h 253"/>
              <a:gd name="T58" fmla="*/ 1820 w 1845"/>
              <a:gd name="T59" fmla="*/ 210 h 253"/>
              <a:gd name="T60" fmla="*/ 1813 w 1845"/>
              <a:gd name="T61" fmla="*/ 219 h 253"/>
              <a:gd name="T62" fmla="*/ 1805 w 1845"/>
              <a:gd name="T63" fmla="*/ 226 h 253"/>
              <a:gd name="T64" fmla="*/ 1796 w 1845"/>
              <a:gd name="T65" fmla="*/ 232 h 253"/>
              <a:gd name="T66" fmla="*/ 1786 w 1845"/>
              <a:gd name="T67" fmla="*/ 239 h 253"/>
              <a:gd name="T68" fmla="*/ 1776 w 1845"/>
              <a:gd name="T69" fmla="*/ 243 h 253"/>
              <a:gd name="T70" fmla="*/ 1766 w 1845"/>
              <a:gd name="T71" fmla="*/ 248 h 253"/>
              <a:gd name="T72" fmla="*/ 1754 w 1845"/>
              <a:gd name="T73" fmla="*/ 249 h 253"/>
              <a:gd name="T74" fmla="*/ 1744 w 1845"/>
              <a:gd name="T75" fmla="*/ 251 h 253"/>
              <a:gd name="T76" fmla="*/ 1732 w 1845"/>
              <a:gd name="T77" fmla="*/ 253 h 253"/>
              <a:gd name="T78" fmla="*/ 1732 w 1845"/>
              <a:gd name="T7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5" h="253">
                <a:moveTo>
                  <a:pt x="1732" y="253"/>
                </a:moveTo>
                <a:lnTo>
                  <a:pt x="114" y="253"/>
                </a:lnTo>
                <a:lnTo>
                  <a:pt x="114" y="253"/>
                </a:lnTo>
                <a:lnTo>
                  <a:pt x="102" y="251"/>
                </a:lnTo>
                <a:lnTo>
                  <a:pt x="92" y="249"/>
                </a:lnTo>
                <a:lnTo>
                  <a:pt x="80" y="248"/>
                </a:lnTo>
                <a:lnTo>
                  <a:pt x="70" y="243"/>
                </a:lnTo>
                <a:lnTo>
                  <a:pt x="60" y="239"/>
                </a:lnTo>
                <a:lnTo>
                  <a:pt x="51" y="232"/>
                </a:lnTo>
                <a:lnTo>
                  <a:pt x="43" y="226"/>
                </a:lnTo>
                <a:lnTo>
                  <a:pt x="34" y="219"/>
                </a:lnTo>
                <a:lnTo>
                  <a:pt x="26" y="210"/>
                </a:lnTo>
                <a:lnTo>
                  <a:pt x="21" y="202"/>
                </a:lnTo>
                <a:lnTo>
                  <a:pt x="14" y="192"/>
                </a:lnTo>
                <a:lnTo>
                  <a:pt x="9" y="183"/>
                </a:lnTo>
                <a:lnTo>
                  <a:pt x="5" y="171"/>
                </a:lnTo>
                <a:lnTo>
                  <a:pt x="2" y="161"/>
                </a:lnTo>
                <a:lnTo>
                  <a:pt x="0" y="149"/>
                </a:lnTo>
                <a:lnTo>
                  <a:pt x="0" y="138"/>
                </a:lnTo>
                <a:lnTo>
                  <a:pt x="0" y="0"/>
                </a:lnTo>
                <a:lnTo>
                  <a:pt x="1845" y="0"/>
                </a:lnTo>
                <a:lnTo>
                  <a:pt x="1845" y="138"/>
                </a:lnTo>
                <a:lnTo>
                  <a:pt x="1845" y="138"/>
                </a:lnTo>
                <a:lnTo>
                  <a:pt x="1845" y="149"/>
                </a:lnTo>
                <a:lnTo>
                  <a:pt x="1843" y="161"/>
                </a:lnTo>
                <a:lnTo>
                  <a:pt x="1840" y="171"/>
                </a:lnTo>
                <a:lnTo>
                  <a:pt x="1837" y="183"/>
                </a:lnTo>
                <a:lnTo>
                  <a:pt x="1832" y="192"/>
                </a:lnTo>
                <a:lnTo>
                  <a:pt x="1827" y="202"/>
                </a:lnTo>
                <a:lnTo>
                  <a:pt x="1820" y="210"/>
                </a:lnTo>
                <a:lnTo>
                  <a:pt x="1813" y="219"/>
                </a:lnTo>
                <a:lnTo>
                  <a:pt x="1805" y="226"/>
                </a:lnTo>
                <a:lnTo>
                  <a:pt x="1796" y="232"/>
                </a:lnTo>
                <a:lnTo>
                  <a:pt x="1786" y="239"/>
                </a:lnTo>
                <a:lnTo>
                  <a:pt x="1776" y="243"/>
                </a:lnTo>
                <a:lnTo>
                  <a:pt x="1766" y="248"/>
                </a:lnTo>
                <a:lnTo>
                  <a:pt x="1754" y="249"/>
                </a:lnTo>
                <a:lnTo>
                  <a:pt x="1744" y="251"/>
                </a:lnTo>
                <a:lnTo>
                  <a:pt x="1732" y="253"/>
                </a:lnTo>
                <a:lnTo>
                  <a:pt x="1732" y="25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2" name="Rectangle 229">
            <a:extLst>
              <a:ext uri="{FF2B5EF4-FFF2-40B4-BE49-F238E27FC236}">
                <a16:creationId xmlns="" xmlns:a16="http://schemas.microsoft.com/office/drawing/2014/main" id="{40E8542B-4C1C-4851-93CC-4A8ED74B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7" y="49387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en-US" altLang="ko-KR" sz="2000" smtClean="0">
                <a:solidFill>
                  <a:srgbClr val="FFFFFF"/>
                </a:solidFill>
                <a:latin typeface="메이플스토리" pitchFamily="2" charset="-127"/>
                <a:ea typeface="메이플스토리" pitchFamily="2" charset="-127"/>
              </a:rPr>
              <a:t>#3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49" y="1225039"/>
            <a:ext cx="31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itchFamily="2" charset="-127"/>
                <a:ea typeface="메이플스토리" pitchFamily="2" charset="-127"/>
              </a:rPr>
              <a:t>JSP </a:t>
            </a:r>
            <a:r>
              <a:rPr lang="ko-KR" altLang="en-US" dirty="0">
                <a:latin typeface="메이플스토리" pitchFamily="2" charset="-127"/>
                <a:ea typeface="메이플스토리" pitchFamily="2" charset="-127"/>
              </a:rPr>
              <a:t>이용한 악성</a:t>
            </a:r>
            <a:r>
              <a:rPr lang="en-US" altLang="ko-KR" dirty="0">
                <a:latin typeface="메이플스토리" pitchFamily="2" charset="-127"/>
                <a:ea typeface="메이플스토리" pitchFamily="2" charset="-127"/>
              </a:rPr>
              <a:t>IP </a:t>
            </a:r>
            <a:r>
              <a:rPr lang="ko-KR" altLang="en-US" dirty="0">
                <a:latin typeface="메이플스토리" pitchFamily="2" charset="-127"/>
                <a:ea typeface="메이플스토리" pitchFamily="2" charset="-127"/>
              </a:rPr>
              <a:t>대시보드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28675" y="1771534"/>
            <a:ext cx="325338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8674" y="5057926"/>
            <a:ext cx="325338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6479" y="1876168"/>
            <a:ext cx="26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역할 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: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팀장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코드 작성</a:t>
            </a:r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및 서류작업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ju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팀원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한 명이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줄어들어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역할을 재분배하고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주도적으로 필요한 작업을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수행하였습니다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pPr algn="dist"/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WBS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의 작성을 통해 팀원의 작업을 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관리하였습니다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메인 페이지의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세계지도 시각화와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파이차트와 </a:t>
            </a:r>
            <a:r>
              <a:rPr lang="ko-KR" altLang="en-US" sz="1400" dirty="0" err="1" smtClean="0">
                <a:latin typeface="메이플스토리" pitchFamily="2" charset="-127"/>
                <a:ea typeface="메이플스토리" pitchFamily="2" charset="-127"/>
              </a:rPr>
              <a:t>툴팁을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구현하였습니다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pPr algn="dist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한국에서 유입되는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악성 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IP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의 수가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많다는 것을 파악할 수 있습니다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</a:p>
          <a:p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479" y="5172297"/>
            <a:ext cx="294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메이플스토리" pitchFamily="2" charset="-127"/>
                <a:ea typeface="메이플스토리" pitchFamily="2" charset="-127"/>
              </a:rPr>
              <a:t>프로젝트 </a:t>
            </a:r>
            <a:r>
              <a:rPr lang="ko-KR" altLang="en-US" sz="1400">
                <a:latin typeface="메이플스토리" pitchFamily="2" charset="-127"/>
                <a:ea typeface="메이플스토리" pitchFamily="2" charset="-127"/>
              </a:rPr>
              <a:t>진행 </a:t>
            </a:r>
            <a:r>
              <a:rPr lang="ko-KR" altLang="en-US" sz="1400" smtClean="0">
                <a:latin typeface="메이플스토리" pitchFamily="2" charset="-127"/>
                <a:ea typeface="메이플스토리" pitchFamily="2" charset="-127"/>
              </a:rPr>
              <a:t>기간</a:t>
            </a:r>
            <a:endParaRPr lang="en-US" altLang="ko-KR" sz="1400" dirty="0">
              <a:latin typeface="메이플스토리" pitchFamily="2" charset="-127"/>
              <a:ea typeface="메이플스토리" pitchFamily="2" charset="-127"/>
            </a:endParaRPr>
          </a:p>
          <a:p>
            <a:pPr algn="just"/>
            <a:r>
              <a:rPr lang="en-US" altLang="ko-KR" sz="1400" dirty="0">
                <a:latin typeface="메이플스토리" pitchFamily="2" charset="-127"/>
                <a:ea typeface="메이플스토리" pitchFamily="2" charset="-127"/>
              </a:rPr>
              <a:t>2024.04.17 ~ 2024.05.16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86479" y="4438252"/>
            <a:ext cx="44989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>
                <a:latin typeface="메이플스토리" pitchFamily="2" charset="-127"/>
                <a:ea typeface="메이플스토리" pitchFamily="2" charset="-127"/>
              </a:rPr>
              <a:t>기술 스택</a:t>
            </a:r>
            <a:endParaRPr lang="en-US" altLang="ko-KR" sz="1400">
              <a:latin typeface="메이플스토리" pitchFamily="2" charset="-127"/>
              <a:ea typeface="메이플스토리" pitchFamily="2" charset="-127"/>
            </a:endParaRPr>
          </a:p>
          <a:p>
            <a:r>
              <a:rPr lang="en-US" altLang="ko-KR" sz="1400">
                <a:latin typeface="메이플스토리" pitchFamily="2" charset="-127"/>
                <a:ea typeface="메이플스토리" pitchFamily="2" charset="-127"/>
              </a:rPr>
              <a:t>: Python(pandas), Eclipse, d3js </a:t>
            </a:r>
            <a:r>
              <a:rPr lang="ko-KR" altLang="en-US" sz="1400">
                <a:latin typeface="메이플스토리" pitchFamily="2" charset="-127"/>
                <a:ea typeface="메이플스토리" pitchFamily="2" charset="-127"/>
              </a:rPr>
              <a:t>등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00" y="1518528"/>
            <a:ext cx="3602188" cy="19511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00" y="3569124"/>
            <a:ext cx="3602187" cy="19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">
            <a:extLst>
              <a:ext uri="{FF2B5EF4-FFF2-40B4-BE49-F238E27FC236}">
                <a16:creationId xmlns="" xmlns:a16="http://schemas.microsoft.com/office/drawing/2014/main" id="{8C270AE8-00C4-44B2-9F4C-066D52AD32C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8213725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="" xmlns:a16="http://schemas.microsoft.com/office/drawing/2014/main" id="{CE49CCB6-5362-45D0-9171-452710619650}"/>
              </a:ext>
            </a:extLst>
          </p:cNvPr>
          <p:cNvSpPr>
            <a:spLocks/>
          </p:cNvSpPr>
          <p:nvPr/>
        </p:nvSpPr>
        <p:spPr bwMode="auto">
          <a:xfrm>
            <a:off x="285750" y="0"/>
            <a:ext cx="5884863" cy="6335713"/>
          </a:xfrm>
          <a:custGeom>
            <a:avLst/>
            <a:gdLst>
              <a:gd name="T0" fmla="*/ 1551 w 3707"/>
              <a:gd name="T1" fmla="*/ 3991 h 3991"/>
              <a:gd name="T2" fmla="*/ 0 w 3707"/>
              <a:gd name="T3" fmla="*/ 3991 h 3991"/>
              <a:gd name="T4" fmla="*/ 0 w 3707"/>
              <a:gd name="T5" fmla="*/ 0 h 3991"/>
              <a:gd name="T6" fmla="*/ 3707 w 3707"/>
              <a:gd name="T7" fmla="*/ 0 h 3991"/>
              <a:gd name="T8" fmla="*/ 2655 w 3707"/>
              <a:gd name="T9" fmla="*/ 3192 h 3991"/>
              <a:gd name="T10" fmla="*/ 2655 w 3707"/>
              <a:gd name="T11" fmla="*/ 3192 h 3991"/>
              <a:gd name="T12" fmla="*/ 2638 w 3707"/>
              <a:gd name="T13" fmla="*/ 3237 h 3991"/>
              <a:gd name="T14" fmla="*/ 2621 w 3707"/>
              <a:gd name="T15" fmla="*/ 3281 h 3991"/>
              <a:gd name="T16" fmla="*/ 2602 w 3707"/>
              <a:gd name="T17" fmla="*/ 3323 h 3991"/>
              <a:gd name="T18" fmla="*/ 2582 w 3707"/>
              <a:gd name="T19" fmla="*/ 3364 h 3991"/>
              <a:gd name="T20" fmla="*/ 2560 w 3707"/>
              <a:gd name="T21" fmla="*/ 3404 h 3991"/>
              <a:gd name="T22" fmla="*/ 2538 w 3707"/>
              <a:gd name="T23" fmla="*/ 3443 h 3991"/>
              <a:gd name="T24" fmla="*/ 2512 w 3707"/>
              <a:gd name="T25" fmla="*/ 3481 h 3991"/>
              <a:gd name="T26" fmla="*/ 2487 w 3707"/>
              <a:gd name="T27" fmla="*/ 3518 h 3991"/>
              <a:gd name="T28" fmla="*/ 2458 w 3707"/>
              <a:gd name="T29" fmla="*/ 3554 h 3991"/>
              <a:gd name="T30" fmla="*/ 2429 w 3707"/>
              <a:gd name="T31" fmla="*/ 3589 h 3991"/>
              <a:gd name="T32" fmla="*/ 2400 w 3707"/>
              <a:gd name="T33" fmla="*/ 3623 h 3991"/>
              <a:gd name="T34" fmla="*/ 2368 w 3707"/>
              <a:gd name="T35" fmla="*/ 3654 h 3991"/>
              <a:gd name="T36" fmla="*/ 2336 w 3707"/>
              <a:gd name="T37" fmla="*/ 3686 h 3991"/>
              <a:gd name="T38" fmla="*/ 2302 w 3707"/>
              <a:gd name="T39" fmla="*/ 3715 h 3991"/>
              <a:gd name="T40" fmla="*/ 2268 w 3707"/>
              <a:gd name="T41" fmla="*/ 3743 h 3991"/>
              <a:gd name="T42" fmla="*/ 2232 w 3707"/>
              <a:gd name="T43" fmla="*/ 3771 h 3991"/>
              <a:gd name="T44" fmla="*/ 2195 w 3707"/>
              <a:gd name="T45" fmla="*/ 3796 h 3991"/>
              <a:gd name="T46" fmla="*/ 2158 w 3707"/>
              <a:gd name="T47" fmla="*/ 3820 h 3991"/>
              <a:gd name="T48" fmla="*/ 2119 w 3707"/>
              <a:gd name="T49" fmla="*/ 3842 h 3991"/>
              <a:gd name="T50" fmla="*/ 2080 w 3707"/>
              <a:gd name="T51" fmla="*/ 3864 h 3991"/>
              <a:gd name="T52" fmla="*/ 2039 w 3707"/>
              <a:gd name="T53" fmla="*/ 3882 h 3991"/>
              <a:gd name="T54" fmla="*/ 1997 w 3707"/>
              <a:gd name="T55" fmla="*/ 3901 h 3991"/>
              <a:gd name="T56" fmla="*/ 1956 w 3707"/>
              <a:gd name="T57" fmla="*/ 3918 h 3991"/>
              <a:gd name="T58" fmla="*/ 1914 w 3707"/>
              <a:gd name="T59" fmla="*/ 3933 h 3991"/>
              <a:gd name="T60" fmla="*/ 1870 w 3707"/>
              <a:gd name="T61" fmla="*/ 3945 h 3991"/>
              <a:gd name="T62" fmla="*/ 1826 w 3707"/>
              <a:gd name="T63" fmla="*/ 3957 h 3991"/>
              <a:gd name="T64" fmla="*/ 1781 w 3707"/>
              <a:gd name="T65" fmla="*/ 3967 h 3991"/>
              <a:gd name="T66" fmla="*/ 1736 w 3707"/>
              <a:gd name="T67" fmla="*/ 3976 h 3991"/>
              <a:gd name="T68" fmla="*/ 1690 w 3707"/>
              <a:gd name="T69" fmla="*/ 3983 h 3991"/>
              <a:gd name="T70" fmla="*/ 1644 w 3707"/>
              <a:gd name="T71" fmla="*/ 3986 h 3991"/>
              <a:gd name="T72" fmla="*/ 1598 w 3707"/>
              <a:gd name="T73" fmla="*/ 3989 h 3991"/>
              <a:gd name="T74" fmla="*/ 1551 w 3707"/>
              <a:gd name="T75" fmla="*/ 3991 h 3991"/>
              <a:gd name="T76" fmla="*/ 1551 w 3707"/>
              <a:gd name="T77" fmla="*/ 3991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07" h="3991">
                <a:moveTo>
                  <a:pt x="1551" y="3991"/>
                </a:moveTo>
                <a:lnTo>
                  <a:pt x="0" y="3991"/>
                </a:lnTo>
                <a:lnTo>
                  <a:pt x="0" y="0"/>
                </a:lnTo>
                <a:lnTo>
                  <a:pt x="3707" y="0"/>
                </a:lnTo>
                <a:lnTo>
                  <a:pt x="2655" y="3192"/>
                </a:lnTo>
                <a:lnTo>
                  <a:pt x="2655" y="3192"/>
                </a:lnTo>
                <a:lnTo>
                  <a:pt x="2638" y="3237"/>
                </a:lnTo>
                <a:lnTo>
                  <a:pt x="2621" y="3281"/>
                </a:lnTo>
                <a:lnTo>
                  <a:pt x="2602" y="3323"/>
                </a:lnTo>
                <a:lnTo>
                  <a:pt x="2582" y="3364"/>
                </a:lnTo>
                <a:lnTo>
                  <a:pt x="2560" y="3404"/>
                </a:lnTo>
                <a:lnTo>
                  <a:pt x="2538" y="3443"/>
                </a:lnTo>
                <a:lnTo>
                  <a:pt x="2512" y="3481"/>
                </a:lnTo>
                <a:lnTo>
                  <a:pt x="2487" y="3518"/>
                </a:lnTo>
                <a:lnTo>
                  <a:pt x="2458" y="3554"/>
                </a:lnTo>
                <a:lnTo>
                  <a:pt x="2429" y="3589"/>
                </a:lnTo>
                <a:lnTo>
                  <a:pt x="2400" y="3623"/>
                </a:lnTo>
                <a:lnTo>
                  <a:pt x="2368" y="3654"/>
                </a:lnTo>
                <a:lnTo>
                  <a:pt x="2336" y="3686"/>
                </a:lnTo>
                <a:lnTo>
                  <a:pt x="2302" y="3715"/>
                </a:lnTo>
                <a:lnTo>
                  <a:pt x="2268" y="3743"/>
                </a:lnTo>
                <a:lnTo>
                  <a:pt x="2232" y="3771"/>
                </a:lnTo>
                <a:lnTo>
                  <a:pt x="2195" y="3796"/>
                </a:lnTo>
                <a:lnTo>
                  <a:pt x="2158" y="3820"/>
                </a:lnTo>
                <a:lnTo>
                  <a:pt x="2119" y="3842"/>
                </a:lnTo>
                <a:lnTo>
                  <a:pt x="2080" y="3864"/>
                </a:lnTo>
                <a:lnTo>
                  <a:pt x="2039" y="3882"/>
                </a:lnTo>
                <a:lnTo>
                  <a:pt x="1997" y="3901"/>
                </a:lnTo>
                <a:lnTo>
                  <a:pt x="1956" y="3918"/>
                </a:lnTo>
                <a:lnTo>
                  <a:pt x="1914" y="3933"/>
                </a:lnTo>
                <a:lnTo>
                  <a:pt x="1870" y="3945"/>
                </a:lnTo>
                <a:lnTo>
                  <a:pt x="1826" y="3957"/>
                </a:lnTo>
                <a:lnTo>
                  <a:pt x="1781" y="3967"/>
                </a:lnTo>
                <a:lnTo>
                  <a:pt x="1736" y="3976"/>
                </a:lnTo>
                <a:lnTo>
                  <a:pt x="1690" y="3983"/>
                </a:lnTo>
                <a:lnTo>
                  <a:pt x="1644" y="3986"/>
                </a:lnTo>
                <a:lnTo>
                  <a:pt x="1598" y="3989"/>
                </a:lnTo>
                <a:lnTo>
                  <a:pt x="1551" y="3991"/>
                </a:lnTo>
                <a:lnTo>
                  <a:pt x="1551" y="399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메이플스토리" pitchFamily="2" charset="-127"/>
              <a:ea typeface="메이플스토리" pitchFamily="2" charset="-127"/>
            </a:endParaRPr>
          </a:p>
        </p:txBody>
      </p:sp>
      <p:pic>
        <p:nvPicPr>
          <p:cNvPr id="10247" name="Picture 7">
            <a:extLst>
              <a:ext uri="{FF2B5EF4-FFF2-40B4-BE49-F238E27FC236}">
                <a16:creationId xmlns="" xmlns:a16="http://schemas.microsoft.com/office/drawing/2014/main" id="{BD88456C-307C-4094-9180-94A7F8C3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8" y="-4763"/>
            <a:ext cx="5894388" cy="633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8">
            <a:extLst>
              <a:ext uri="{FF2B5EF4-FFF2-40B4-BE49-F238E27FC236}">
                <a16:creationId xmlns="" xmlns:a16="http://schemas.microsoft.com/office/drawing/2014/main" id="{73B8E032-FB63-47E7-901D-4B47553C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98" y="2559512"/>
            <a:ext cx="90150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effectLst/>
                <a:latin typeface="메이플스토리" pitchFamily="2" charset="-127"/>
                <a:ea typeface="메이플스토리" pitchFamily="2" charset="-127"/>
              </a:rPr>
              <a:t>Thank</a:t>
            </a:r>
            <a:r>
              <a:rPr kumimoji="0" lang="en-US" altLang="ko-KR" sz="4000" b="0" i="0" u="none" strike="noStrike" cap="none" normalizeH="0" dirty="0" smtClean="0">
                <a:ln>
                  <a:noFill/>
                </a:ln>
                <a:effectLst/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en-US" altLang="ko-KR" sz="4000" dirty="0" smtClean="0">
                <a:latin typeface="메이플스토리" pitchFamily="2" charset="-127"/>
                <a:ea typeface="메이플스토리" pitchFamily="2" charset="-127"/>
              </a:rPr>
              <a:t>you for your attention!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1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264</Words>
  <Application>Microsoft Office PowerPoint</Application>
  <PresentationFormat>사용자 지정</PresentationFormat>
  <Paragraphs>80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Calibri Light</vt:lpstr>
      <vt:lpstr>맑은 고딕</vt:lpstr>
      <vt:lpstr>메이플스토리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ABAB</cp:lastModifiedBy>
  <cp:revision>64</cp:revision>
  <dcterms:created xsi:type="dcterms:W3CDTF">2020-01-11T13:55:11Z</dcterms:created>
  <dcterms:modified xsi:type="dcterms:W3CDTF">2024-06-04T11:32:28Z</dcterms:modified>
</cp:coreProperties>
</file>