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60" r:id="rId5"/>
    <p:sldId id="261" r:id="rId6"/>
    <p:sldId id="262" r:id="rId7"/>
    <p:sldId id="264" r:id="rId8"/>
    <p:sldId id="266" r:id="rId9"/>
    <p:sldId id="271" r:id="rId10"/>
    <p:sldId id="268" r:id="rId11"/>
    <p:sldId id="273" r:id="rId12"/>
    <p:sldId id="274" r:id="rId13"/>
    <p:sldId id="276" r:id="rId14"/>
    <p:sldId id="279" r:id="rId15"/>
    <p:sldId id="278" r:id="rId16"/>
    <p:sldId id="28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4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E01CB-0D6D-4F89-827C-9391113108E5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BD277-3565-43DB-B6B4-4640870B8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173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E01CB-0D6D-4F89-827C-9391113108E5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BD277-3565-43DB-B6B4-4640870B8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559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E01CB-0D6D-4F89-827C-9391113108E5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BD277-3565-43DB-B6B4-4640870B8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96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E01CB-0D6D-4F89-827C-9391113108E5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BD277-3565-43DB-B6B4-4640870B8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969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E01CB-0D6D-4F89-827C-9391113108E5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BD277-3565-43DB-B6B4-4640870B8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939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E01CB-0D6D-4F89-827C-9391113108E5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BD277-3565-43DB-B6B4-4640870B8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937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E01CB-0D6D-4F89-827C-9391113108E5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BD277-3565-43DB-B6B4-4640870B8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16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E01CB-0D6D-4F89-827C-9391113108E5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BD277-3565-43DB-B6B4-4640870B8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05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E01CB-0D6D-4F89-827C-9391113108E5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BD277-3565-43DB-B6B4-4640870B8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280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E01CB-0D6D-4F89-827C-9391113108E5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BD277-3565-43DB-B6B4-4640870B8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270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E01CB-0D6D-4F89-827C-9391113108E5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BD277-3565-43DB-B6B4-4640870B8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879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E01CB-0D6D-4F89-827C-9391113108E5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BD277-3565-43DB-B6B4-4640870B8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347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w3.org/TR/css-align-3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flexboxfroggy.com/#ko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41231" y="2921169"/>
            <a:ext cx="89095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 smtClean="0"/>
              <a:t>CSS </a:t>
            </a:r>
            <a:r>
              <a:rPr lang="en-US" altLang="ko-KR" sz="6000" b="1" dirty="0" err="1" smtClean="0"/>
              <a:t>Flexbox</a:t>
            </a:r>
            <a:endParaRPr lang="ko-KR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951918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8599" y="997905"/>
            <a:ext cx="1078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order : item</a:t>
            </a:r>
            <a:r>
              <a:rPr lang="ko-KR" altLang="en-US" b="1" dirty="0" smtClean="0"/>
              <a:t>의 정렬 순서를 설정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숫자가 클 수록 순서가 뒤로 밀린다</a:t>
            </a:r>
            <a:r>
              <a:rPr lang="en-US" altLang="ko-KR" b="1" dirty="0" smtClean="0"/>
              <a:t>.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40678" y="197794"/>
            <a:ext cx="5275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CSS </a:t>
            </a:r>
            <a:r>
              <a:rPr lang="en-US" altLang="ko-KR" sz="2400" b="1" dirty="0" err="1" smtClean="0"/>
              <a:t>Flexbox</a:t>
            </a:r>
            <a:r>
              <a:rPr lang="en-US" altLang="ko-KR" sz="2400" b="1" dirty="0" smtClean="0"/>
              <a:t> - Items</a:t>
            </a:r>
            <a:endParaRPr lang="ko-KR" alt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27537" y="1432106"/>
            <a:ext cx="10187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order : </a:t>
            </a:r>
            <a:r>
              <a:rPr lang="ko-KR" altLang="en-US" sz="1600" dirty="0" smtClean="0"/>
              <a:t>순서</a:t>
            </a:r>
            <a:r>
              <a:rPr lang="en-US" altLang="ko-KR" sz="1600" dirty="0" smtClean="0"/>
              <a:t> &gt; order </a:t>
            </a:r>
            <a:r>
              <a:rPr lang="ko-KR" altLang="en-US" sz="1600" dirty="0" smtClean="0"/>
              <a:t>속성의 값이 작은 것 부터 정렬</a:t>
            </a:r>
            <a:endParaRPr lang="en-US" altLang="ko-KR" sz="16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21" y="1949850"/>
            <a:ext cx="3429479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746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678" y="197794"/>
            <a:ext cx="5275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CSS </a:t>
            </a:r>
            <a:r>
              <a:rPr lang="en-US" altLang="ko-KR" sz="2400" b="1" dirty="0" err="1" smtClean="0"/>
              <a:t>Flexbox</a:t>
            </a:r>
            <a:r>
              <a:rPr lang="en-US" altLang="ko-KR" sz="2400" b="1" dirty="0" smtClean="0"/>
              <a:t> - Items</a:t>
            </a:r>
            <a:endParaRPr lang="ko-KR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28599" y="997905"/>
            <a:ext cx="1078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flex : </a:t>
            </a:r>
            <a:r>
              <a:rPr lang="ko-KR" altLang="en-US" b="1" dirty="0" smtClean="0"/>
              <a:t>증가너비</a:t>
            </a:r>
            <a:r>
              <a:rPr lang="en-US" altLang="ko-KR" b="1" dirty="0" smtClean="0"/>
              <a:t>(grow)</a:t>
            </a:r>
            <a:r>
              <a:rPr lang="ko-KR" altLang="en-US" b="1" dirty="0" smtClean="0"/>
              <a:t> 감소너비</a:t>
            </a:r>
            <a:r>
              <a:rPr lang="en-US" altLang="ko-KR" b="1" dirty="0" smtClean="0"/>
              <a:t>(shrink)</a:t>
            </a:r>
            <a:r>
              <a:rPr lang="ko-KR" altLang="en-US" b="1" dirty="0" smtClean="0"/>
              <a:t> 기본너비</a:t>
            </a:r>
            <a:r>
              <a:rPr lang="en-US" altLang="ko-KR" b="1" dirty="0" smtClean="0"/>
              <a:t>(basis)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527537" y="1432106"/>
            <a:ext cx="101873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flex-grow : </a:t>
            </a:r>
            <a:r>
              <a:rPr lang="ko-KR" altLang="en-US" b="1" dirty="0" smtClean="0"/>
              <a:t>증가너비</a:t>
            </a:r>
            <a:endParaRPr lang="en-US" altLang="ko-KR" b="1" dirty="0" smtClean="0"/>
          </a:p>
          <a:p>
            <a:r>
              <a:rPr lang="en-US" altLang="ko-KR" sz="1600" dirty="0" smtClean="0"/>
              <a:t>Container</a:t>
            </a:r>
            <a:r>
              <a:rPr lang="ko-KR" altLang="en-US" sz="1600" dirty="0" smtClean="0"/>
              <a:t>의 너비가 증가할 때 같이 증가할 비율을 지정할 수 있다</a:t>
            </a:r>
            <a:r>
              <a:rPr lang="en-US" altLang="ko-KR" sz="1600" dirty="0" smtClean="0"/>
              <a:t>.</a:t>
            </a:r>
          </a:p>
          <a:p>
            <a:endParaRPr lang="en-US" altLang="ko-KR" sz="1600" b="1" dirty="0" smtClean="0"/>
          </a:p>
          <a:p>
            <a:r>
              <a:rPr lang="en-US" altLang="ko-KR" sz="1600" b="1" dirty="0" smtClean="0"/>
              <a:t>item</a:t>
            </a:r>
            <a:r>
              <a:rPr lang="ko-KR" altLang="en-US" sz="1600" b="1" dirty="0" smtClean="0"/>
              <a:t>의 </a:t>
            </a:r>
            <a:r>
              <a:rPr lang="en-US" altLang="ko-KR" sz="1600" b="1" dirty="0" smtClean="0"/>
              <a:t>flex-grow </a:t>
            </a:r>
            <a:r>
              <a:rPr lang="ko-KR" altLang="en-US" sz="1600" b="1" dirty="0" smtClean="0"/>
              <a:t>값 </a:t>
            </a:r>
            <a:r>
              <a:rPr lang="en-US" altLang="ko-KR" sz="1600" b="1" dirty="0" smtClean="0"/>
              <a:t>/ </a:t>
            </a:r>
            <a:r>
              <a:rPr lang="ko-KR" altLang="en-US" sz="1600" b="1" dirty="0" smtClean="0"/>
              <a:t>모든 </a:t>
            </a:r>
            <a:r>
              <a:rPr lang="en-US" altLang="ko-KR" sz="1600" b="1" dirty="0" smtClean="0"/>
              <a:t>item</a:t>
            </a:r>
            <a:r>
              <a:rPr lang="ko-KR" altLang="en-US" sz="1600" b="1" dirty="0" smtClean="0"/>
              <a:t>의 </a:t>
            </a:r>
            <a:r>
              <a:rPr lang="en-US" altLang="ko-KR" sz="1600" b="1" dirty="0" smtClean="0"/>
              <a:t>flex-grow </a:t>
            </a:r>
            <a:r>
              <a:rPr lang="ko-KR" altLang="en-US" sz="1600" b="1" dirty="0" smtClean="0"/>
              <a:t>값들의 합 </a:t>
            </a:r>
            <a:r>
              <a:rPr lang="ko-KR" altLang="en-US" sz="1600" dirty="0" smtClean="0"/>
              <a:t>의 비율로 너비가 증가된다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a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flex-grow</a:t>
            </a:r>
            <a:r>
              <a:rPr lang="ko-KR" altLang="en-US" sz="1600" dirty="0"/>
              <a:t> </a:t>
            </a:r>
            <a:r>
              <a:rPr lang="en-US" altLang="ko-KR" sz="1600" dirty="0" smtClean="0"/>
              <a:t>: 1</a:t>
            </a:r>
          </a:p>
          <a:p>
            <a:r>
              <a:rPr lang="en-US" altLang="ko-KR" sz="1600" dirty="0" smtClean="0"/>
              <a:t>b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flex-grow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2</a:t>
            </a:r>
          </a:p>
          <a:p>
            <a:r>
              <a:rPr lang="en-US" altLang="ko-KR" sz="1600" dirty="0" smtClean="0"/>
              <a:t>c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flex-grow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1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이때 </a:t>
            </a:r>
            <a:r>
              <a:rPr lang="en-US" altLang="ko-KR" sz="1600" dirty="0" smtClean="0"/>
              <a:t>400px </a:t>
            </a:r>
            <a:r>
              <a:rPr lang="ko-KR" altLang="en-US" sz="1600" dirty="0" smtClean="0"/>
              <a:t>만큼 </a:t>
            </a:r>
            <a:r>
              <a:rPr lang="en-US" altLang="ko-KR" sz="1600" dirty="0" err="1" smtClean="0"/>
              <a:t>containe</a:t>
            </a:r>
            <a:r>
              <a:rPr lang="ko-KR" altLang="en-US" sz="1600" dirty="0" smtClean="0"/>
              <a:t>가 증가하면 </a:t>
            </a:r>
            <a:r>
              <a:rPr lang="en-US" altLang="ko-KR" sz="1600" dirty="0" smtClean="0"/>
              <a:t>a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c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100px, c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200px</a:t>
            </a:r>
            <a:r>
              <a:rPr lang="ko-KR" altLang="en-US" sz="1600" dirty="0" smtClean="0"/>
              <a:t>만큼 증가한다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537" y="4161226"/>
            <a:ext cx="3496163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119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678" y="197794"/>
            <a:ext cx="5275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CSS </a:t>
            </a:r>
            <a:r>
              <a:rPr lang="en-US" altLang="ko-KR" sz="2400" b="1" dirty="0" err="1" smtClean="0"/>
              <a:t>Flexbox</a:t>
            </a:r>
            <a:r>
              <a:rPr lang="en-US" altLang="ko-KR" sz="2400" b="1" dirty="0" smtClean="0"/>
              <a:t> - Items</a:t>
            </a:r>
            <a:endParaRPr lang="ko-KR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28599" y="997905"/>
            <a:ext cx="1078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flex : </a:t>
            </a:r>
            <a:r>
              <a:rPr lang="ko-KR" altLang="en-US" b="1" dirty="0" smtClean="0"/>
              <a:t>증가너비</a:t>
            </a:r>
            <a:r>
              <a:rPr lang="en-US" altLang="ko-KR" b="1" dirty="0" smtClean="0"/>
              <a:t>(grow)</a:t>
            </a:r>
            <a:r>
              <a:rPr lang="ko-KR" altLang="en-US" b="1" dirty="0" smtClean="0"/>
              <a:t> 감소너비</a:t>
            </a:r>
            <a:r>
              <a:rPr lang="en-US" altLang="ko-KR" b="1" dirty="0" smtClean="0"/>
              <a:t>(shrink)</a:t>
            </a:r>
            <a:r>
              <a:rPr lang="ko-KR" altLang="en-US" b="1" dirty="0" smtClean="0"/>
              <a:t> 기본너비</a:t>
            </a:r>
            <a:r>
              <a:rPr lang="en-US" altLang="ko-KR" b="1" dirty="0" smtClean="0"/>
              <a:t>(basis)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527537" y="1432106"/>
            <a:ext cx="10187354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flex-shrink : </a:t>
            </a:r>
            <a:r>
              <a:rPr lang="ko-KR" altLang="en-US" b="1" dirty="0" smtClean="0"/>
              <a:t>감소너비</a:t>
            </a:r>
            <a:endParaRPr lang="en-US" altLang="ko-KR" b="1" dirty="0" smtClean="0"/>
          </a:p>
          <a:p>
            <a:r>
              <a:rPr lang="en-US" altLang="ko-KR" sz="1600" dirty="0" smtClean="0"/>
              <a:t>Container</a:t>
            </a:r>
            <a:r>
              <a:rPr lang="ko-KR" altLang="en-US" sz="1600" dirty="0" smtClean="0"/>
              <a:t>의 너비가 감소할 때 같이 감소할 비율을 지정할 수 있다</a:t>
            </a:r>
            <a:r>
              <a:rPr lang="en-US" altLang="ko-KR" sz="1600" dirty="0" smtClean="0"/>
              <a:t>.</a:t>
            </a:r>
          </a:p>
          <a:p>
            <a:endParaRPr lang="en-US" altLang="ko-KR" sz="1600" b="1" dirty="0" smtClean="0"/>
          </a:p>
          <a:p>
            <a:r>
              <a:rPr lang="en-US" altLang="ko-KR" sz="1600" b="1" dirty="0" smtClean="0"/>
              <a:t>item</a:t>
            </a:r>
            <a:r>
              <a:rPr lang="ko-KR" altLang="en-US" sz="1600" b="1" dirty="0" smtClean="0"/>
              <a:t>의 </a:t>
            </a:r>
            <a:r>
              <a:rPr lang="en-US" altLang="ko-KR" sz="1600" b="1" dirty="0" smtClean="0"/>
              <a:t>flex-shrink </a:t>
            </a:r>
            <a:r>
              <a:rPr lang="ko-KR" altLang="en-US" sz="1600" b="1" dirty="0" smtClean="0"/>
              <a:t>값 </a:t>
            </a:r>
            <a:r>
              <a:rPr lang="en-US" altLang="ko-KR" sz="1600" b="1" dirty="0" smtClean="0"/>
              <a:t>/ </a:t>
            </a:r>
            <a:r>
              <a:rPr lang="ko-KR" altLang="en-US" sz="1600" b="1" dirty="0" smtClean="0"/>
              <a:t>모든 </a:t>
            </a:r>
            <a:r>
              <a:rPr lang="en-US" altLang="ko-KR" sz="1600" b="1" dirty="0" smtClean="0"/>
              <a:t>item</a:t>
            </a:r>
            <a:r>
              <a:rPr lang="ko-KR" altLang="en-US" sz="1600" b="1" dirty="0" smtClean="0"/>
              <a:t>의 </a:t>
            </a:r>
            <a:r>
              <a:rPr lang="en-US" altLang="ko-KR" sz="1600" b="1" dirty="0" smtClean="0"/>
              <a:t>flex-shrink </a:t>
            </a:r>
            <a:r>
              <a:rPr lang="ko-KR" altLang="en-US" sz="1600" b="1" dirty="0" smtClean="0"/>
              <a:t>값들의 합 </a:t>
            </a:r>
            <a:r>
              <a:rPr lang="ko-KR" altLang="en-US" sz="1600" dirty="0" smtClean="0"/>
              <a:t>의 비율로 너비가 감소된다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값이 클 수록 더 많이 감소된다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a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flex-grow</a:t>
            </a:r>
            <a:r>
              <a:rPr lang="ko-KR" altLang="en-US" sz="1600" dirty="0"/>
              <a:t> </a:t>
            </a:r>
            <a:r>
              <a:rPr lang="en-US" altLang="ko-KR" sz="1600" dirty="0" smtClean="0"/>
              <a:t>: 1</a:t>
            </a:r>
          </a:p>
          <a:p>
            <a:r>
              <a:rPr lang="en-US" altLang="ko-KR" sz="1600" dirty="0" smtClean="0"/>
              <a:t>b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flex-grow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2</a:t>
            </a:r>
          </a:p>
          <a:p>
            <a:r>
              <a:rPr lang="en-US" altLang="ko-KR" sz="1600" dirty="0" smtClean="0"/>
              <a:t>c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flex-grow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1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이때 </a:t>
            </a:r>
            <a:r>
              <a:rPr lang="en-US" altLang="ko-KR" sz="1600" dirty="0" smtClean="0"/>
              <a:t>400px </a:t>
            </a:r>
            <a:r>
              <a:rPr lang="ko-KR" altLang="en-US" sz="1600" dirty="0" smtClean="0"/>
              <a:t>만큼 </a:t>
            </a:r>
            <a:r>
              <a:rPr lang="en-US" altLang="ko-KR" sz="1600" dirty="0" err="1" smtClean="0"/>
              <a:t>containe</a:t>
            </a:r>
            <a:r>
              <a:rPr lang="ko-KR" altLang="en-US" sz="1600" dirty="0" smtClean="0"/>
              <a:t>가 감소하면 </a:t>
            </a:r>
            <a:r>
              <a:rPr lang="en-US" altLang="ko-KR" sz="1600" dirty="0" smtClean="0"/>
              <a:t>a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c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100px, c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200px</a:t>
            </a:r>
            <a:r>
              <a:rPr lang="ko-KR" altLang="en-US" sz="1600" dirty="0" smtClean="0"/>
              <a:t>만큼 감소한다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537" y="4501193"/>
            <a:ext cx="3496163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353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678" y="197794"/>
            <a:ext cx="5275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CSS </a:t>
            </a:r>
            <a:r>
              <a:rPr lang="en-US" altLang="ko-KR" sz="2400" b="1" dirty="0" err="1" smtClean="0"/>
              <a:t>Flexbox</a:t>
            </a:r>
            <a:r>
              <a:rPr lang="en-US" altLang="ko-KR" sz="2400" b="1" dirty="0" smtClean="0"/>
              <a:t> - Items</a:t>
            </a:r>
            <a:endParaRPr lang="ko-KR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28599" y="997905"/>
            <a:ext cx="1078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flex : </a:t>
            </a:r>
            <a:r>
              <a:rPr lang="ko-KR" altLang="en-US" b="1" dirty="0" smtClean="0"/>
              <a:t>증가너비</a:t>
            </a:r>
            <a:r>
              <a:rPr lang="en-US" altLang="ko-KR" b="1" dirty="0" smtClean="0"/>
              <a:t>(grow)</a:t>
            </a:r>
            <a:r>
              <a:rPr lang="ko-KR" altLang="en-US" b="1" dirty="0" smtClean="0"/>
              <a:t> 감소너비</a:t>
            </a:r>
            <a:r>
              <a:rPr lang="en-US" altLang="ko-KR" b="1" dirty="0" smtClean="0"/>
              <a:t>(shrink)</a:t>
            </a:r>
            <a:r>
              <a:rPr lang="ko-KR" altLang="en-US" b="1" dirty="0" smtClean="0"/>
              <a:t> 기본너비</a:t>
            </a:r>
            <a:r>
              <a:rPr lang="en-US" altLang="ko-KR" b="1" dirty="0" smtClean="0"/>
              <a:t>(basis)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527536" y="1420383"/>
            <a:ext cx="107969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flex-basis : </a:t>
            </a:r>
            <a:r>
              <a:rPr lang="ko-KR" altLang="en-US" b="1" dirty="0" smtClean="0"/>
              <a:t>기본너비</a:t>
            </a:r>
            <a:endParaRPr lang="en-US" altLang="ko-KR" b="1" dirty="0" smtClean="0"/>
          </a:p>
          <a:p>
            <a:r>
              <a:rPr lang="en-US" altLang="ko-KR" sz="1600" dirty="0" smtClean="0"/>
              <a:t>items</a:t>
            </a:r>
            <a:r>
              <a:rPr lang="ko-KR" altLang="en-US" sz="1600" dirty="0" smtClean="0"/>
              <a:t>의 기본 너비를 설정한다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기본값은 </a:t>
            </a:r>
            <a:r>
              <a:rPr lang="en-US" altLang="ko-KR" sz="1600" dirty="0" smtClean="0"/>
              <a:t>auto</a:t>
            </a:r>
            <a:r>
              <a:rPr lang="ko-KR" altLang="en-US" sz="1600" dirty="0" smtClean="0"/>
              <a:t>이다</a:t>
            </a:r>
            <a:r>
              <a:rPr lang="en-US" altLang="ko-KR" sz="1600" dirty="0" smtClean="0"/>
              <a:t>. flex-basis</a:t>
            </a:r>
            <a:r>
              <a:rPr lang="ko-KR" altLang="en-US" sz="1600" dirty="0" smtClean="0"/>
              <a:t>가 </a:t>
            </a:r>
            <a:r>
              <a:rPr lang="en-US" altLang="ko-KR" sz="1600" dirty="0" smtClean="0"/>
              <a:t>auto</a:t>
            </a:r>
            <a:r>
              <a:rPr lang="ko-KR" altLang="en-US" sz="1600" dirty="0" smtClean="0"/>
              <a:t>일 경우 </a:t>
            </a:r>
            <a:r>
              <a:rPr lang="en-US" altLang="ko-KR" sz="1600" dirty="0" smtClean="0"/>
              <a:t>width</a:t>
            </a:r>
            <a:r>
              <a:rPr lang="ko-KR" altLang="en-US" sz="1600" dirty="0" smtClean="0"/>
              <a:t>나 </a:t>
            </a:r>
            <a:r>
              <a:rPr lang="en-US" altLang="ko-KR" sz="1600" dirty="0" smtClean="0"/>
              <a:t>height</a:t>
            </a:r>
            <a:r>
              <a:rPr lang="ko-KR" altLang="en-US" sz="1600" dirty="0" smtClean="0"/>
              <a:t>로 요소의 크기를 지정해줄 수 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b="1" dirty="0" smtClean="0">
                <a:solidFill>
                  <a:srgbClr val="FF0000"/>
                </a:solidFill>
              </a:rPr>
              <a:t>*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주의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: flex : 1 1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와 같이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flex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속성을 줄 때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flex-basis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속성을 생략하면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default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값인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auto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가 아니라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0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이 적용된다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a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flex-basis : 1</a:t>
            </a:r>
          </a:p>
          <a:p>
            <a:r>
              <a:rPr lang="en-US" altLang="ko-KR" sz="1600" dirty="0" smtClean="0"/>
              <a:t>b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flex-basis : 2</a:t>
            </a:r>
          </a:p>
          <a:p>
            <a:r>
              <a:rPr lang="en-US" altLang="ko-KR" sz="1600" dirty="0" smtClean="0"/>
              <a:t>c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flex-basis : 1</a:t>
            </a:r>
            <a:endParaRPr lang="en-US" altLang="ko-KR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537" y="4117429"/>
            <a:ext cx="6525235" cy="121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739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678" y="197794"/>
            <a:ext cx="5275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CSS </a:t>
            </a:r>
            <a:r>
              <a:rPr lang="en-US" altLang="ko-KR" sz="2400" b="1" dirty="0" err="1" smtClean="0"/>
              <a:t>Flexbox</a:t>
            </a:r>
            <a:r>
              <a:rPr lang="en-US" altLang="ko-KR" sz="2400" b="1" dirty="0" smtClean="0"/>
              <a:t> - Items</a:t>
            </a:r>
            <a:endParaRPr lang="ko-KR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28599" y="775168"/>
            <a:ext cx="1078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justify-self : </a:t>
            </a:r>
            <a:r>
              <a:rPr lang="ko-KR" altLang="en-US" b="1" dirty="0"/>
              <a:t>주</a:t>
            </a:r>
            <a:r>
              <a:rPr lang="ko-KR" altLang="en-US" b="1" dirty="0" smtClean="0"/>
              <a:t> 축에서 개별 </a:t>
            </a:r>
            <a:r>
              <a:rPr lang="en-US" altLang="ko-KR" b="1" dirty="0" smtClean="0"/>
              <a:t>item</a:t>
            </a:r>
            <a:r>
              <a:rPr lang="ko-KR" altLang="en-US" b="1" dirty="0" smtClean="0"/>
              <a:t>의 정렬 방법을 설정한다</a:t>
            </a:r>
            <a:r>
              <a:rPr lang="en-US" altLang="ko-KR" b="1" dirty="0" smtClean="0"/>
              <a:t>.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515813" y="1830694"/>
            <a:ext cx="107969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justify-self : auto &gt; </a:t>
            </a:r>
            <a:r>
              <a:rPr lang="en-US" altLang="ko-KR" sz="1600" dirty="0"/>
              <a:t>justify-item </a:t>
            </a:r>
            <a:r>
              <a:rPr lang="ko-KR" altLang="en-US" sz="1600" dirty="0" smtClean="0"/>
              <a:t>의 속성을 상속 받는다</a:t>
            </a:r>
            <a:r>
              <a:rPr lang="en-US" altLang="ko-KR" sz="1600" dirty="0" smtClean="0"/>
              <a:t>.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default</a:t>
            </a:r>
          </a:p>
          <a:p>
            <a:r>
              <a:rPr lang="en-US" altLang="ko-KR" sz="1600" dirty="0"/>
              <a:t>justify-self : </a:t>
            </a:r>
            <a:r>
              <a:rPr lang="en-US" altLang="ko-KR" sz="1600" dirty="0" smtClean="0"/>
              <a:t>flex-start &gt; item</a:t>
            </a:r>
            <a:r>
              <a:rPr lang="ko-KR" altLang="en-US" sz="1600" dirty="0" smtClean="0"/>
              <a:t>을 시작점 부터 정렬</a:t>
            </a:r>
            <a:endParaRPr lang="en-US" altLang="ko-KR" sz="1600" dirty="0" smtClean="0"/>
          </a:p>
          <a:p>
            <a:r>
              <a:rPr lang="en-US" altLang="ko-KR" sz="1600" dirty="0"/>
              <a:t>justify-self : </a:t>
            </a:r>
            <a:r>
              <a:rPr lang="en-US" altLang="ko-KR" sz="1600" dirty="0" smtClean="0"/>
              <a:t>flex-end &gt; item</a:t>
            </a:r>
            <a:r>
              <a:rPr lang="ko-KR" altLang="en-US" sz="1600" dirty="0" smtClean="0"/>
              <a:t> 을 끝점 부터 정렬</a:t>
            </a:r>
            <a:endParaRPr lang="en-US" altLang="ko-KR" sz="1600" dirty="0" smtClean="0"/>
          </a:p>
          <a:p>
            <a:r>
              <a:rPr lang="en-US" altLang="ko-KR" sz="1600" dirty="0"/>
              <a:t>justify-self : </a:t>
            </a:r>
            <a:r>
              <a:rPr lang="en-US" altLang="ko-KR" sz="1600" dirty="0" smtClean="0"/>
              <a:t>center &gt; item</a:t>
            </a:r>
            <a:r>
              <a:rPr lang="ko-KR" altLang="en-US" sz="1600" dirty="0" smtClean="0"/>
              <a:t>을 가운데 정렬</a:t>
            </a:r>
            <a:endParaRPr lang="en-US" altLang="ko-KR" sz="1600" dirty="0" smtClean="0"/>
          </a:p>
          <a:p>
            <a:r>
              <a:rPr lang="en-US" altLang="ko-KR" sz="1600" dirty="0"/>
              <a:t>justify-self : </a:t>
            </a:r>
            <a:r>
              <a:rPr lang="en-US" altLang="ko-KR" sz="1600" dirty="0" smtClean="0"/>
              <a:t>baseline&gt; item</a:t>
            </a:r>
            <a:r>
              <a:rPr lang="ko-KR" altLang="en-US" sz="1600" dirty="0" smtClean="0"/>
              <a:t>을 문자 기준선에 정렬</a:t>
            </a:r>
            <a:endParaRPr lang="en-US" altLang="ko-KR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633046" y="1289540"/>
            <a:ext cx="1014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W3C</a:t>
            </a:r>
            <a:r>
              <a:rPr lang="ko-KR" altLang="en-US" dirty="0" smtClean="0"/>
              <a:t>의 미완성 제안</a:t>
            </a:r>
            <a:r>
              <a:rPr lang="en-US" altLang="ko-KR" dirty="0" smtClean="0"/>
              <a:t>(</a:t>
            </a:r>
            <a:r>
              <a:rPr lang="en-US" altLang="ko-KR" dirty="0">
                <a:hlinkClick r:id="rId2"/>
              </a:rPr>
              <a:t>https://www.w3.org/TR/css-align-3</a:t>
            </a:r>
            <a:r>
              <a:rPr lang="en-US" altLang="ko-KR" dirty="0" smtClean="0">
                <a:hlinkClick r:id="rId2"/>
              </a:rPr>
              <a:t>/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에만 존재하는 속성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13" y="3273257"/>
            <a:ext cx="6501410" cy="306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950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678" y="197794"/>
            <a:ext cx="5275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CSS </a:t>
            </a:r>
            <a:r>
              <a:rPr lang="en-US" altLang="ko-KR" sz="2400" b="1" dirty="0" err="1" smtClean="0"/>
              <a:t>Flexbox</a:t>
            </a:r>
            <a:r>
              <a:rPr lang="en-US" altLang="ko-KR" sz="2400" b="1" dirty="0" smtClean="0"/>
              <a:t> - Items</a:t>
            </a:r>
            <a:endParaRPr lang="ko-KR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28599" y="997905"/>
            <a:ext cx="1078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align-self : </a:t>
            </a:r>
            <a:r>
              <a:rPr lang="ko-KR" altLang="en-US" b="1" dirty="0" smtClean="0"/>
              <a:t>교차 축에서 개별 </a:t>
            </a:r>
            <a:r>
              <a:rPr lang="en-US" altLang="ko-KR" b="1" dirty="0" smtClean="0"/>
              <a:t>item</a:t>
            </a:r>
            <a:r>
              <a:rPr lang="ko-KR" altLang="en-US" b="1" dirty="0" smtClean="0"/>
              <a:t>의 정렬 방법을 설정한다</a:t>
            </a:r>
            <a:r>
              <a:rPr lang="en-US" altLang="ko-KR" b="1" dirty="0" smtClean="0"/>
              <a:t>.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527536" y="1420383"/>
            <a:ext cx="1079695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align-item </a:t>
            </a:r>
            <a:r>
              <a:rPr lang="ko-KR" altLang="en-US" sz="1600" dirty="0" smtClean="0"/>
              <a:t>속성보다 우선한다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align-self : auto &gt; align-item </a:t>
            </a:r>
            <a:r>
              <a:rPr lang="ko-KR" altLang="en-US" sz="1600" dirty="0" smtClean="0"/>
              <a:t>의 속성을 상속 받는다</a:t>
            </a:r>
            <a:r>
              <a:rPr lang="en-US" altLang="ko-KR" sz="1600" dirty="0" smtClean="0"/>
              <a:t>.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default</a:t>
            </a:r>
          </a:p>
          <a:p>
            <a:r>
              <a:rPr lang="en-US" altLang="ko-KR" sz="1600" dirty="0" smtClean="0"/>
              <a:t>align-self : flex-start &gt; item</a:t>
            </a:r>
            <a:r>
              <a:rPr lang="ko-KR" altLang="en-US" sz="1600" dirty="0" smtClean="0"/>
              <a:t>을 시작점 부터 정렬</a:t>
            </a:r>
            <a:endParaRPr lang="en-US" altLang="ko-KR" sz="1600" dirty="0" smtClean="0"/>
          </a:p>
          <a:p>
            <a:r>
              <a:rPr lang="en-US" altLang="ko-KR" sz="1600" dirty="0" smtClean="0"/>
              <a:t>align-self : flex-end &gt; item</a:t>
            </a:r>
            <a:r>
              <a:rPr lang="ko-KR" altLang="en-US" sz="1600" dirty="0" smtClean="0"/>
              <a:t> 을 끝점 부터 정렬</a:t>
            </a:r>
            <a:endParaRPr lang="en-US" altLang="ko-KR" sz="1600" dirty="0" smtClean="0"/>
          </a:p>
          <a:p>
            <a:r>
              <a:rPr lang="en-US" altLang="ko-KR" sz="1600" dirty="0" smtClean="0"/>
              <a:t>align-self : center &gt; item</a:t>
            </a:r>
            <a:r>
              <a:rPr lang="ko-KR" altLang="en-US" sz="1600" dirty="0" smtClean="0"/>
              <a:t>을 가운데 정렬</a:t>
            </a:r>
            <a:endParaRPr lang="en-US" altLang="ko-KR" sz="1600" dirty="0" smtClean="0"/>
          </a:p>
          <a:p>
            <a:r>
              <a:rPr lang="en-US" altLang="ko-KR" sz="1600" dirty="0" smtClean="0"/>
              <a:t>align-self : baseline&gt; item</a:t>
            </a:r>
            <a:r>
              <a:rPr lang="ko-KR" altLang="en-US" sz="1600" dirty="0" smtClean="0"/>
              <a:t>을 문자 기준선에 정렬</a:t>
            </a:r>
            <a:endParaRPr lang="en-US" altLang="ko-KR" sz="1600" dirty="0" smtClean="0"/>
          </a:p>
          <a:p>
            <a:r>
              <a:rPr lang="en-US" altLang="ko-KR" sz="1600" dirty="0" smtClean="0"/>
              <a:t>align-self : stretch &gt; Container</a:t>
            </a:r>
            <a:r>
              <a:rPr lang="ko-KR" altLang="en-US" sz="1600" dirty="0" smtClean="0"/>
              <a:t>의 교차 축을 채우기 위해 </a:t>
            </a:r>
            <a:r>
              <a:rPr lang="en-US" altLang="ko-KR" sz="1600" dirty="0" smtClean="0"/>
              <a:t>item</a:t>
            </a:r>
            <a:r>
              <a:rPr lang="ko-KR" altLang="en-US" sz="1600" dirty="0" smtClean="0"/>
              <a:t>의 크기를 늘림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918810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26023" y="3244334"/>
            <a:ext cx="33399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2"/>
              </a:rPr>
              <a:t>https://flexboxfroggy.com/#ko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0678" y="197794"/>
            <a:ext cx="5275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연습해보기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80151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902677"/>
            <a:ext cx="11125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HTML Element</a:t>
            </a:r>
            <a:r>
              <a:rPr lang="ko-KR" altLang="en-US" sz="1600" b="1" dirty="0" smtClean="0"/>
              <a:t>의 </a:t>
            </a:r>
            <a:r>
              <a:rPr lang="en-US" altLang="ko-KR" sz="1600" b="1" dirty="0" smtClean="0"/>
              <a:t>Grid</a:t>
            </a:r>
            <a:r>
              <a:rPr lang="ko-KR" altLang="en-US" sz="1600" b="1" dirty="0"/>
              <a:t> </a:t>
            </a:r>
            <a:r>
              <a:rPr lang="ko-KR" altLang="en-US" sz="1600" b="1" dirty="0" smtClean="0"/>
              <a:t>배치를 위한 속성</a:t>
            </a:r>
            <a:endParaRPr lang="en-US" altLang="ko-KR" sz="1600" b="1" dirty="0" smtClean="0"/>
          </a:p>
          <a:p>
            <a:endParaRPr lang="en-US" altLang="ko-KR" sz="1600" b="1" dirty="0"/>
          </a:p>
          <a:p>
            <a:r>
              <a:rPr lang="en-US" altLang="ko-KR" sz="1600" dirty="0" smtClean="0"/>
              <a:t>float : left/right </a:t>
            </a:r>
            <a:r>
              <a:rPr lang="ko-KR" altLang="en-US" sz="1600" dirty="0" smtClean="0"/>
              <a:t>꼼수를 대체한다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float : left/right </a:t>
            </a:r>
            <a:r>
              <a:rPr lang="ko-KR" altLang="en-US" sz="1600" dirty="0" smtClean="0"/>
              <a:t>를 사용할 때 처럼 </a:t>
            </a:r>
            <a:r>
              <a:rPr lang="ko-KR" altLang="en-US" sz="1600" b="1" dirty="0" smtClean="0"/>
              <a:t>정렬할 요소</a:t>
            </a:r>
            <a:r>
              <a:rPr lang="en-US" altLang="ko-KR" sz="1600" b="1" dirty="0" smtClean="0"/>
              <a:t>(items)</a:t>
            </a:r>
            <a:r>
              <a:rPr lang="ko-KR" altLang="en-US" sz="1600" dirty="0" smtClean="0"/>
              <a:t>와 정렬할 요소를 감쌀 </a:t>
            </a:r>
            <a:r>
              <a:rPr lang="en-US" altLang="ko-KR" sz="1600" b="1" dirty="0" smtClean="0"/>
              <a:t>Container</a:t>
            </a:r>
            <a:r>
              <a:rPr lang="ko-KR" altLang="en-US" sz="1600" dirty="0" smtClean="0"/>
              <a:t>가 필요하다</a:t>
            </a:r>
            <a:endParaRPr lang="en-US" altLang="ko-KR" sz="1600" dirty="0" smtClean="0"/>
          </a:p>
          <a:p>
            <a:r>
              <a:rPr lang="ko-KR" altLang="en-US" sz="1600" dirty="0" smtClean="0"/>
              <a:t>요소의 </a:t>
            </a:r>
            <a:r>
              <a:rPr lang="en-US" altLang="ko-KR" sz="1600" dirty="0" smtClean="0"/>
              <a:t>display </a:t>
            </a:r>
            <a:r>
              <a:rPr lang="ko-KR" altLang="en-US" sz="1600" dirty="0" smtClean="0"/>
              <a:t>속성에 </a:t>
            </a:r>
            <a:r>
              <a:rPr lang="en-US" altLang="ko-KR" sz="1600" dirty="0" smtClean="0"/>
              <a:t>flex</a:t>
            </a:r>
            <a:r>
              <a:rPr lang="ko-KR" altLang="en-US" sz="1600" dirty="0" smtClean="0"/>
              <a:t>를 지정함으로써 요소를 </a:t>
            </a:r>
            <a:r>
              <a:rPr lang="en-US" altLang="ko-KR" sz="1600" dirty="0" smtClean="0"/>
              <a:t>Container</a:t>
            </a:r>
            <a:r>
              <a:rPr lang="ko-KR" altLang="en-US" sz="1600" dirty="0" smtClean="0"/>
              <a:t>로 지정할 수 있다</a:t>
            </a:r>
            <a:r>
              <a:rPr lang="en-US" altLang="ko-KR" sz="1600" dirty="0" smtClean="0"/>
              <a:t>. </a:t>
            </a:r>
          </a:p>
          <a:p>
            <a:r>
              <a:rPr lang="en-US" altLang="ko-KR" sz="1600" dirty="0" smtClean="0"/>
              <a:t>Container </a:t>
            </a:r>
            <a:r>
              <a:rPr lang="ko-KR" altLang="en-US" sz="1600" dirty="0" smtClean="0"/>
              <a:t>요소의 자식요소들은 자동으로 </a:t>
            </a:r>
            <a:r>
              <a:rPr lang="en-US" altLang="ko-KR" sz="1600" dirty="0" smtClean="0"/>
              <a:t>items</a:t>
            </a:r>
            <a:r>
              <a:rPr lang="ko-KR" altLang="en-US" sz="1600" dirty="0" smtClean="0"/>
              <a:t>가 된다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0678" y="197794"/>
            <a:ext cx="2625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CSS </a:t>
            </a:r>
            <a:r>
              <a:rPr lang="en-US" altLang="ko-KR" sz="2400" b="1" dirty="0" err="1" smtClean="0"/>
              <a:t>Flexbox</a:t>
            </a:r>
            <a:endParaRPr lang="ko-KR" altLang="en-US" sz="2400" b="1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15555"/>
            <a:ext cx="9974067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735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41231" y="2921169"/>
            <a:ext cx="89095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 smtClean="0"/>
              <a:t>Flex Container</a:t>
            </a:r>
            <a:endParaRPr lang="ko-KR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3682913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678" y="197794"/>
            <a:ext cx="5275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CSS </a:t>
            </a:r>
            <a:r>
              <a:rPr lang="en-US" altLang="ko-KR" sz="2400" b="1" dirty="0" err="1" smtClean="0"/>
              <a:t>Flexbox</a:t>
            </a:r>
            <a:r>
              <a:rPr lang="en-US" altLang="ko-KR" sz="2400" b="1" dirty="0" smtClean="0"/>
              <a:t> - Container</a:t>
            </a:r>
            <a:endParaRPr lang="ko-KR" altLang="en-US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527538" y="1101974"/>
            <a:ext cx="10187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1) display : flex &gt; block </a:t>
            </a:r>
            <a:r>
              <a:rPr lang="ko-KR" altLang="en-US" dirty="0" smtClean="0"/>
              <a:t>특성을 지니는 </a:t>
            </a:r>
            <a:r>
              <a:rPr lang="en-US" altLang="ko-KR" dirty="0" smtClean="0"/>
              <a:t>Container </a:t>
            </a:r>
            <a:r>
              <a:rPr lang="ko-KR" altLang="en-US" dirty="0" smtClean="0"/>
              <a:t>를 정의</a:t>
            </a:r>
            <a:endParaRPr lang="en-US" altLang="ko-KR" dirty="0" smtClean="0"/>
          </a:p>
          <a:p>
            <a:r>
              <a:rPr lang="en-US" altLang="ko-KR" dirty="0" smtClean="0"/>
              <a:t>2) display : inline-flex &gt; inline </a:t>
            </a:r>
            <a:r>
              <a:rPr lang="ko-KR" altLang="en-US" dirty="0" smtClean="0"/>
              <a:t>특성을 지니는 </a:t>
            </a:r>
            <a:r>
              <a:rPr lang="en-US" altLang="ko-KR" dirty="0" smtClean="0"/>
              <a:t>Container </a:t>
            </a:r>
            <a:r>
              <a:rPr lang="ko-KR" altLang="en-US" dirty="0" smtClean="0"/>
              <a:t>를 정의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94508"/>
            <a:ext cx="8478433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356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3264" y="2625299"/>
            <a:ext cx="10014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flex-flow: Container </a:t>
            </a:r>
            <a:r>
              <a:rPr lang="ko-KR" altLang="en-US" b="1" dirty="0" smtClean="0"/>
              <a:t>안의 </a:t>
            </a:r>
            <a:r>
              <a:rPr lang="en-US" altLang="ko-KR" b="1" dirty="0" smtClean="0"/>
              <a:t>Flex Items </a:t>
            </a:r>
            <a:r>
              <a:rPr lang="ko-KR" altLang="en-US" b="1" dirty="0" smtClean="0"/>
              <a:t>들의 주축과 줄 바꿈을 설정한다</a:t>
            </a:r>
            <a:r>
              <a:rPr lang="en-US" altLang="ko-KR" b="1" dirty="0" smtClean="0"/>
              <a:t>.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27538" y="2997475"/>
            <a:ext cx="1018735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flex-flow : {direction} {wrap}    ex) flex-flow : column </a:t>
            </a:r>
            <a:r>
              <a:rPr lang="en-US" altLang="ko-KR" sz="1600" b="1" dirty="0" err="1" smtClean="0"/>
              <a:t>nowrap</a:t>
            </a:r>
            <a:endParaRPr lang="en-US" altLang="ko-KR" sz="1600" b="1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flex-direction : row &gt; items</a:t>
            </a:r>
            <a:r>
              <a:rPr lang="ko-KR" altLang="en-US" sz="1600" dirty="0" smtClean="0"/>
              <a:t>를 수평축으로 표시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왼 </a:t>
            </a:r>
            <a:r>
              <a:rPr lang="en-US" altLang="ko-KR" sz="1600" dirty="0" smtClean="0"/>
              <a:t>-&gt; </a:t>
            </a:r>
            <a:r>
              <a:rPr lang="ko-KR" altLang="en-US" sz="1600" dirty="0" smtClean="0"/>
              <a:t>오</a:t>
            </a:r>
            <a:r>
              <a:rPr lang="en-US" altLang="ko-KR" sz="1600" dirty="0" smtClean="0"/>
              <a:t>)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default</a:t>
            </a:r>
            <a:endParaRPr lang="en-US" altLang="ko-KR" sz="1600" dirty="0" smtClean="0"/>
          </a:p>
          <a:p>
            <a:r>
              <a:rPr lang="en-US" altLang="ko-KR" sz="1600" dirty="0" smtClean="0"/>
              <a:t>flex-direction : row-reverse &gt; row</a:t>
            </a:r>
            <a:r>
              <a:rPr lang="ko-KR" altLang="en-US" sz="1600" dirty="0" smtClean="0"/>
              <a:t>의 반대</a:t>
            </a:r>
            <a:endParaRPr lang="en-US" altLang="ko-KR" sz="1600" dirty="0" smtClean="0"/>
          </a:p>
          <a:p>
            <a:r>
              <a:rPr lang="en-US" altLang="ko-KR" sz="1600" dirty="0" smtClean="0"/>
              <a:t>flex-direction : column &gt; items</a:t>
            </a:r>
            <a:r>
              <a:rPr lang="ko-KR" altLang="en-US" sz="1600" dirty="0" smtClean="0"/>
              <a:t>를 </a:t>
            </a:r>
            <a:r>
              <a:rPr lang="ko-KR" altLang="en-US" sz="1600" dirty="0" err="1" smtClean="0"/>
              <a:t>수직축으로</a:t>
            </a:r>
            <a:r>
              <a:rPr lang="ko-KR" altLang="en-US" sz="1600" dirty="0" smtClean="0"/>
              <a:t> 표시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상 </a:t>
            </a:r>
            <a:r>
              <a:rPr lang="en-US" altLang="ko-KR" sz="1600" dirty="0" smtClean="0"/>
              <a:t>-&gt; </a:t>
            </a:r>
            <a:r>
              <a:rPr lang="ko-KR" altLang="en-US" sz="1600" dirty="0" smtClean="0"/>
              <a:t>하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flex-direction : column-reverse &gt; column </a:t>
            </a:r>
            <a:r>
              <a:rPr lang="ko-KR" altLang="en-US" sz="1600" dirty="0" smtClean="0"/>
              <a:t>반대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flex-wrap : </a:t>
            </a:r>
            <a:r>
              <a:rPr lang="en-US" altLang="ko-KR" sz="1600" dirty="0" err="1" smtClean="0"/>
              <a:t>nowrap</a:t>
            </a:r>
            <a:r>
              <a:rPr lang="en-US" altLang="ko-KR" sz="1600" dirty="0" smtClean="0"/>
              <a:t> &gt; </a:t>
            </a:r>
            <a:r>
              <a:rPr lang="ko-KR" altLang="en-US" sz="1600" dirty="0" smtClean="0"/>
              <a:t>줄 바꿈 하지 않음</a:t>
            </a:r>
            <a:endParaRPr lang="en-US" altLang="ko-KR" sz="1600" dirty="0" smtClean="0"/>
          </a:p>
          <a:p>
            <a:r>
              <a:rPr lang="en-US" altLang="ko-KR" sz="1600" dirty="0" smtClean="0"/>
              <a:t>flex-wrap : wrap &gt; </a:t>
            </a:r>
            <a:r>
              <a:rPr lang="ko-KR" altLang="en-US" sz="1600" dirty="0" smtClean="0"/>
              <a:t>줄 바꿈 사용함</a:t>
            </a:r>
            <a:endParaRPr lang="en-US" altLang="ko-KR" sz="1600" dirty="0" smtClean="0"/>
          </a:p>
          <a:p>
            <a:r>
              <a:rPr lang="en-US" altLang="ko-KR" sz="1600" dirty="0" smtClean="0"/>
              <a:t>flex-wrap : wrap-reverse &gt; wrap</a:t>
            </a:r>
            <a:r>
              <a:rPr lang="ko-KR" altLang="en-US" sz="1600" dirty="0" smtClean="0"/>
              <a:t>의 역 방향으로 줄 바꿈</a:t>
            </a:r>
            <a:endParaRPr lang="en-US" altLang="ko-KR" sz="16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28599" y="704830"/>
            <a:ext cx="865749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flex-direction : items</a:t>
            </a:r>
            <a:r>
              <a:rPr lang="ko-KR" altLang="en-US" b="1" dirty="0" smtClean="0"/>
              <a:t>를 정렬할 방향을 지정할 수 있다</a:t>
            </a:r>
            <a:r>
              <a:rPr lang="en-US" altLang="ko-KR" b="1" dirty="0" smtClean="0"/>
              <a:t>.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1) </a:t>
            </a:r>
            <a:r>
              <a:rPr lang="ko-KR" altLang="en-US" sz="1400" dirty="0" smtClean="0"/>
              <a:t>주축 </a:t>
            </a:r>
            <a:r>
              <a:rPr lang="en-US" altLang="ko-KR" sz="1400" dirty="0" smtClean="0"/>
              <a:t>: flex-direction </a:t>
            </a:r>
            <a:r>
              <a:rPr lang="ko-KR" altLang="en-US" sz="1400" dirty="0" smtClean="0"/>
              <a:t>속성을 통해 지정된 방향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상</a:t>
            </a:r>
            <a:r>
              <a:rPr lang="en-US" altLang="ko-KR" sz="1400" dirty="0" smtClean="0"/>
              <a:t>-&gt;</a:t>
            </a:r>
            <a:r>
              <a:rPr lang="ko-KR" altLang="en-US" sz="1400" dirty="0" smtClean="0"/>
              <a:t>하</a:t>
            </a:r>
            <a:r>
              <a:rPr lang="en-US" altLang="ko-KR" sz="1400" dirty="0" smtClean="0"/>
              <a:t>) (</a:t>
            </a:r>
            <a:r>
              <a:rPr lang="ko-KR" altLang="en-US" sz="1400" dirty="0" smtClean="0"/>
              <a:t>좌</a:t>
            </a:r>
            <a:r>
              <a:rPr lang="en-US" altLang="ko-KR" sz="1400" dirty="0" smtClean="0"/>
              <a:t>-&gt;</a:t>
            </a:r>
            <a:r>
              <a:rPr lang="ko-KR" altLang="en-US" sz="1400" dirty="0" smtClean="0"/>
              <a:t>우</a:t>
            </a:r>
            <a:r>
              <a:rPr lang="en-US" altLang="ko-KR" sz="1400" dirty="0" smtClean="0"/>
              <a:t>)</a:t>
            </a:r>
            <a:endParaRPr lang="en-US" altLang="ko-KR" sz="1400" dirty="0"/>
          </a:p>
          <a:p>
            <a:r>
              <a:rPr lang="en-US" altLang="ko-KR" sz="1400" dirty="0" smtClean="0"/>
              <a:t>2) </a:t>
            </a:r>
            <a:r>
              <a:rPr lang="ko-KR" altLang="en-US" sz="1400" dirty="0" err="1" smtClean="0"/>
              <a:t>교차축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주축으로 설정된 방향과 교차되는 방향</a:t>
            </a:r>
            <a:r>
              <a:rPr lang="en-US" altLang="ko-KR" sz="1400" dirty="0" smtClean="0"/>
              <a:t>.  </a:t>
            </a:r>
            <a:r>
              <a:rPr lang="ko-KR" altLang="en-US" sz="1400" dirty="0" smtClean="0"/>
              <a:t>주축이 상</a:t>
            </a:r>
            <a:r>
              <a:rPr lang="en-US" altLang="ko-KR" sz="1400" dirty="0" smtClean="0"/>
              <a:t>-&gt;</a:t>
            </a:r>
            <a:r>
              <a:rPr lang="ko-KR" altLang="en-US" sz="1400" dirty="0" smtClean="0"/>
              <a:t>하 방향이라면 </a:t>
            </a:r>
            <a:r>
              <a:rPr lang="ko-KR" altLang="en-US" sz="1400" dirty="0" err="1" smtClean="0"/>
              <a:t>교차축은</a:t>
            </a:r>
            <a:r>
              <a:rPr lang="ko-KR" altLang="en-US" sz="1400" dirty="0" smtClean="0"/>
              <a:t> 좌</a:t>
            </a:r>
            <a:r>
              <a:rPr lang="en-US" altLang="ko-KR" sz="1400" dirty="0" smtClean="0"/>
              <a:t>-&gt;</a:t>
            </a:r>
            <a:r>
              <a:rPr lang="ko-KR" altLang="en-US" sz="1400" dirty="0" smtClean="0"/>
              <a:t>우 가 된다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3) flex-start : </a:t>
            </a:r>
            <a:r>
              <a:rPr lang="ko-KR" altLang="en-US" sz="1400" dirty="0" smtClean="0"/>
              <a:t>주축 또는 교차축의 시작점 </a:t>
            </a:r>
            <a:r>
              <a:rPr lang="en-US" altLang="ko-KR" sz="1400" dirty="0" smtClean="0"/>
              <a:t>ex) </a:t>
            </a:r>
            <a:r>
              <a:rPr lang="ko-KR" altLang="en-US" sz="1400" dirty="0" smtClean="0"/>
              <a:t>상</a:t>
            </a:r>
            <a:r>
              <a:rPr lang="en-US" altLang="ko-KR" sz="1400" dirty="0" smtClean="0"/>
              <a:t>-&gt;</a:t>
            </a:r>
            <a:r>
              <a:rPr lang="ko-KR" altLang="en-US" sz="1400" dirty="0" smtClean="0"/>
              <a:t>하 로 주축의 방향을 지정할 경우 </a:t>
            </a:r>
            <a:r>
              <a:rPr lang="ko-KR" altLang="en-US" sz="1400" dirty="0" err="1" smtClean="0"/>
              <a:t>최상단이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flex-start</a:t>
            </a:r>
          </a:p>
          <a:p>
            <a:r>
              <a:rPr lang="en-US" altLang="ko-KR" sz="1400" dirty="0" smtClean="0"/>
              <a:t>4) flex-end : </a:t>
            </a:r>
            <a:r>
              <a:rPr lang="ko-KR" altLang="en-US" sz="1400" dirty="0" smtClean="0"/>
              <a:t>주축 또는 교차축의 끝점 </a:t>
            </a:r>
            <a:r>
              <a:rPr lang="en-US" altLang="ko-KR" sz="1400" dirty="0" smtClean="0"/>
              <a:t>ex) </a:t>
            </a:r>
            <a:r>
              <a:rPr lang="ko-KR" altLang="en-US" sz="1400" dirty="0" smtClean="0"/>
              <a:t>상</a:t>
            </a:r>
            <a:r>
              <a:rPr lang="en-US" altLang="ko-KR" sz="1400" dirty="0" smtClean="0"/>
              <a:t>-&gt;</a:t>
            </a:r>
            <a:r>
              <a:rPr lang="ko-KR" altLang="en-US" sz="1400" dirty="0" smtClean="0"/>
              <a:t>하 로 주축의 방향을 지정할 경우 </a:t>
            </a:r>
            <a:r>
              <a:rPr lang="ko-KR" altLang="en-US" sz="1400" dirty="0" err="1" smtClean="0"/>
              <a:t>최</a:t>
            </a:r>
            <a:r>
              <a:rPr lang="ko-KR" altLang="en-US" sz="1400" dirty="0" err="1"/>
              <a:t>하</a:t>
            </a:r>
            <a:r>
              <a:rPr lang="ko-KR" altLang="en-US" sz="1400" dirty="0" err="1" smtClean="0"/>
              <a:t>단이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flex-end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40678" y="197794"/>
            <a:ext cx="5275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CSS </a:t>
            </a:r>
            <a:r>
              <a:rPr lang="en-US" altLang="ko-KR" sz="2400" b="1" dirty="0" err="1" smtClean="0"/>
              <a:t>Flexbox</a:t>
            </a:r>
            <a:r>
              <a:rPr lang="en-US" altLang="ko-KR" sz="2400" b="1" dirty="0" smtClean="0"/>
              <a:t> - Container</a:t>
            </a:r>
            <a:endParaRPr lang="ko-KR" altLang="en-US" sz="2400" b="1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3942" y="780857"/>
            <a:ext cx="3458058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401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8599" y="704830"/>
            <a:ext cx="1078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justify-content : </a:t>
            </a:r>
            <a:r>
              <a:rPr lang="ko-KR" altLang="en-US" b="1" dirty="0" smtClean="0"/>
              <a:t>주 축의 정렬 방법을 설정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40678" y="197794"/>
            <a:ext cx="5275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CSS </a:t>
            </a:r>
            <a:r>
              <a:rPr lang="en-US" altLang="ko-KR" sz="2400" b="1" dirty="0" err="1" smtClean="0"/>
              <a:t>Flexbox</a:t>
            </a:r>
            <a:r>
              <a:rPr lang="en-US" altLang="ko-KR" sz="2400" b="1" dirty="0" smtClean="0"/>
              <a:t> - Container</a:t>
            </a:r>
            <a:endParaRPr lang="ko-KR" alt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27537" y="1139031"/>
            <a:ext cx="101873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justify-content : flex-start &gt; items</a:t>
            </a:r>
            <a:r>
              <a:rPr lang="ko-KR" altLang="en-US" sz="1600" dirty="0" smtClean="0"/>
              <a:t>를 시작점 부터 정렬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default</a:t>
            </a:r>
            <a:endParaRPr lang="en-US" altLang="ko-KR" sz="1600" dirty="0" smtClean="0"/>
          </a:p>
          <a:p>
            <a:r>
              <a:rPr lang="en-US" altLang="ko-KR" sz="1600" dirty="0" smtClean="0"/>
              <a:t>justify-content : flex-end &gt; items</a:t>
            </a:r>
            <a:r>
              <a:rPr lang="ko-KR" altLang="en-US" sz="1600" dirty="0" smtClean="0"/>
              <a:t>를 </a:t>
            </a:r>
            <a:r>
              <a:rPr lang="ko-KR" altLang="en-US" sz="1600" dirty="0"/>
              <a:t>끝</a:t>
            </a:r>
            <a:r>
              <a:rPr lang="ko-KR" altLang="en-US" sz="1600" dirty="0" smtClean="0"/>
              <a:t>점 부터 정렬</a:t>
            </a:r>
            <a:endParaRPr lang="en-US" altLang="ko-KR" sz="1600" dirty="0" smtClean="0"/>
          </a:p>
          <a:p>
            <a:r>
              <a:rPr lang="en-US" altLang="ko-KR" sz="1600" dirty="0" smtClean="0"/>
              <a:t>justify-content : center &gt; items</a:t>
            </a:r>
            <a:r>
              <a:rPr lang="ko-KR" altLang="en-US" sz="1600" dirty="0" smtClean="0"/>
              <a:t>를 가운데 정렬</a:t>
            </a:r>
            <a:endParaRPr lang="en-US" altLang="ko-KR" sz="1600" dirty="0" smtClean="0"/>
          </a:p>
          <a:p>
            <a:r>
              <a:rPr lang="en-US" altLang="ko-KR" sz="1600" dirty="0" smtClean="0"/>
              <a:t>justify-content : space-around &gt; items</a:t>
            </a:r>
            <a:r>
              <a:rPr lang="ko-KR" altLang="en-US" sz="1600" dirty="0" smtClean="0"/>
              <a:t>를 일정 간격으로 정렬</a:t>
            </a:r>
            <a:endParaRPr lang="en-US" altLang="ko-KR" sz="1600" dirty="0" smtClean="0"/>
          </a:p>
          <a:p>
            <a:r>
              <a:rPr lang="en-US" altLang="ko-KR" sz="1600" dirty="0" smtClean="0"/>
              <a:t>justify-content : space-between&gt; items</a:t>
            </a:r>
            <a:r>
              <a:rPr lang="ko-KR" altLang="en-US" sz="1600" dirty="0" smtClean="0"/>
              <a:t>를 일정 간격으로 정렬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시작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끝 </a:t>
            </a:r>
            <a:r>
              <a:rPr lang="en-US" altLang="ko-KR" sz="1600" dirty="0" smtClean="0"/>
              <a:t>item</a:t>
            </a:r>
            <a:r>
              <a:rPr lang="ko-KR" altLang="en-US" sz="1600" dirty="0" smtClean="0"/>
              <a:t>는 시작점과 끝점에 고정</a:t>
            </a:r>
            <a:endParaRPr lang="en-US" altLang="ko-KR" sz="16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31" y="2780733"/>
            <a:ext cx="4264394" cy="323320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572" y="2780732"/>
            <a:ext cx="4007757" cy="217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043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8599" y="704830"/>
            <a:ext cx="1078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align-content : </a:t>
            </a:r>
            <a:r>
              <a:rPr lang="ko-KR" altLang="en-US" b="1" dirty="0" smtClean="0"/>
              <a:t>교차 축의 정렬 방법을 설정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40678" y="197794"/>
            <a:ext cx="5275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CSS </a:t>
            </a:r>
            <a:r>
              <a:rPr lang="en-US" altLang="ko-KR" sz="2400" b="1" dirty="0" err="1" smtClean="0"/>
              <a:t>Flexbox</a:t>
            </a:r>
            <a:r>
              <a:rPr lang="en-US" altLang="ko-KR" sz="2400" b="1" dirty="0" smtClean="0"/>
              <a:t> - Container</a:t>
            </a:r>
            <a:endParaRPr lang="ko-KR" alt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27537" y="1139031"/>
            <a:ext cx="101873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align-content : flex-start &gt; items</a:t>
            </a:r>
            <a:r>
              <a:rPr lang="ko-KR" altLang="en-US" sz="1600" dirty="0" smtClean="0"/>
              <a:t>를 시작점 부터 정렬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default</a:t>
            </a:r>
            <a:endParaRPr lang="en-US" altLang="ko-KR" sz="1600" dirty="0" smtClean="0"/>
          </a:p>
          <a:p>
            <a:r>
              <a:rPr lang="en-US" altLang="ko-KR" sz="1600" dirty="0" smtClean="0"/>
              <a:t>align-content : flex-end &gt; items</a:t>
            </a:r>
            <a:r>
              <a:rPr lang="ko-KR" altLang="en-US" sz="1600" dirty="0" smtClean="0"/>
              <a:t>를 </a:t>
            </a:r>
            <a:r>
              <a:rPr lang="ko-KR" altLang="en-US" sz="1600" dirty="0"/>
              <a:t>끝</a:t>
            </a:r>
            <a:r>
              <a:rPr lang="ko-KR" altLang="en-US" sz="1600" dirty="0" smtClean="0"/>
              <a:t>점 부터 정렬</a:t>
            </a:r>
            <a:endParaRPr lang="en-US" altLang="ko-KR" sz="1600" dirty="0" smtClean="0"/>
          </a:p>
          <a:p>
            <a:r>
              <a:rPr lang="en-US" altLang="ko-KR" sz="1600" dirty="0" smtClean="0"/>
              <a:t>align-content : center &gt; items</a:t>
            </a:r>
            <a:r>
              <a:rPr lang="ko-KR" altLang="en-US" sz="1600" dirty="0" smtClean="0"/>
              <a:t>를 가운데 정렬</a:t>
            </a:r>
            <a:endParaRPr lang="en-US" altLang="ko-KR" sz="1600" dirty="0" smtClean="0"/>
          </a:p>
          <a:p>
            <a:r>
              <a:rPr lang="en-US" altLang="ko-KR" sz="1600" dirty="0" smtClean="0"/>
              <a:t>align-content : space-around &gt; items</a:t>
            </a:r>
            <a:r>
              <a:rPr lang="ko-KR" altLang="en-US" sz="1600" dirty="0" smtClean="0"/>
              <a:t>를 일정 간격으로 정렬</a:t>
            </a:r>
            <a:endParaRPr lang="en-US" altLang="ko-KR" sz="1600" dirty="0" smtClean="0"/>
          </a:p>
          <a:p>
            <a:r>
              <a:rPr lang="en-US" altLang="ko-KR" sz="1600" dirty="0" smtClean="0"/>
              <a:t>align-content : space-between&gt; items</a:t>
            </a:r>
            <a:r>
              <a:rPr lang="ko-KR" altLang="en-US" sz="1600" dirty="0" smtClean="0"/>
              <a:t>를 일정 간격으로 정렬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시작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끝 </a:t>
            </a:r>
            <a:r>
              <a:rPr lang="en-US" altLang="ko-KR" sz="1600" dirty="0" smtClean="0"/>
              <a:t>item</a:t>
            </a:r>
            <a:r>
              <a:rPr lang="ko-KR" altLang="en-US" sz="1600" dirty="0" smtClean="0"/>
              <a:t>는 시작점과 끝점에 고정</a:t>
            </a:r>
            <a:endParaRPr lang="en-US" altLang="ko-KR" sz="1600" dirty="0" smtClean="0"/>
          </a:p>
          <a:p>
            <a:r>
              <a:rPr lang="en-US" altLang="ko-KR" sz="1600" dirty="0" smtClean="0"/>
              <a:t>align-content : stretch &gt; Container</a:t>
            </a:r>
            <a:r>
              <a:rPr lang="ko-KR" altLang="en-US" sz="1600" dirty="0" smtClean="0"/>
              <a:t>의 교차 축을 채우기 위해 </a:t>
            </a:r>
            <a:r>
              <a:rPr lang="en-US" altLang="ko-KR" sz="1600" dirty="0" smtClean="0"/>
              <a:t>items</a:t>
            </a:r>
            <a:r>
              <a:rPr lang="ko-KR" altLang="en-US" sz="1600" dirty="0" smtClean="0"/>
              <a:t>의 크기를 늘림</a:t>
            </a:r>
            <a:endParaRPr lang="en-US" altLang="ko-KR" sz="1600" dirty="0" smtClean="0"/>
          </a:p>
          <a:p>
            <a:endParaRPr lang="en-US" altLang="ko-KR" sz="16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905" y="3162832"/>
            <a:ext cx="3305636" cy="287695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3243" y="3174555"/>
            <a:ext cx="3258005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513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8599" y="704830"/>
            <a:ext cx="1078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align-items : </a:t>
            </a:r>
            <a:r>
              <a:rPr lang="ko-KR" altLang="en-US" b="1" dirty="0" smtClean="0"/>
              <a:t>교차 축의 정렬 방법을 설정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40678" y="197794"/>
            <a:ext cx="5275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CSS </a:t>
            </a:r>
            <a:r>
              <a:rPr lang="en-US" altLang="ko-KR" sz="2400" b="1" dirty="0" err="1" smtClean="0"/>
              <a:t>Flexbox</a:t>
            </a:r>
            <a:r>
              <a:rPr lang="en-US" altLang="ko-KR" sz="2400" b="1" dirty="0" smtClean="0"/>
              <a:t> - Container</a:t>
            </a:r>
            <a:endParaRPr lang="ko-KR" alt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27537" y="1139031"/>
            <a:ext cx="101873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align-items : flex-start &gt; items</a:t>
            </a:r>
            <a:r>
              <a:rPr lang="ko-KR" altLang="en-US" sz="1600" dirty="0" smtClean="0"/>
              <a:t>를 시작점 부터 정렬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default</a:t>
            </a:r>
            <a:endParaRPr lang="en-US" altLang="ko-KR" sz="1600" dirty="0" smtClean="0"/>
          </a:p>
          <a:p>
            <a:r>
              <a:rPr lang="en-US" altLang="ko-KR" sz="1600" dirty="0"/>
              <a:t>align-items : </a:t>
            </a:r>
            <a:r>
              <a:rPr lang="en-US" altLang="ko-KR" sz="1600" dirty="0" smtClean="0"/>
              <a:t>flex-end &gt; items</a:t>
            </a:r>
            <a:r>
              <a:rPr lang="ko-KR" altLang="en-US" sz="1600" dirty="0" smtClean="0"/>
              <a:t>를 </a:t>
            </a:r>
            <a:r>
              <a:rPr lang="ko-KR" altLang="en-US" sz="1600" dirty="0"/>
              <a:t>끝</a:t>
            </a:r>
            <a:r>
              <a:rPr lang="ko-KR" altLang="en-US" sz="1600" dirty="0" smtClean="0"/>
              <a:t>점 부터 정렬</a:t>
            </a:r>
            <a:endParaRPr lang="en-US" altLang="ko-KR" sz="1600" dirty="0" smtClean="0"/>
          </a:p>
          <a:p>
            <a:r>
              <a:rPr lang="en-US" altLang="ko-KR" sz="1600" dirty="0"/>
              <a:t>align-items : </a:t>
            </a:r>
            <a:r>
              <a:rPr lang="en-US" altLang="ko-KR" sz="1600" dirty="0" smtClean="0"/>
              <a:t>center &gt; items</a:t>
            </a:r>
            <a:r>
              <a:rPr lang="ko-KR" altLang="en-US" sz="1600" dirty="0" smtClean="0"/>
              <a:t>를 가운데 정렬</a:t>
            </a:r>
            <a:endParaRPr lang="en-US" altLang="ko-KR" sz="1600" dirty="0" smtClean="0"/>
          </a:p>
          <a:p>
            <a:r>
              <a:rPr lang="en-US" altLang="ko-KR" sz="1600" dirty="0"/>
              <a:t>align-items : </a:t>
            </a:r>
            <a:r>
              <a:rPr lang="en-US" altLang="ko-KR" sz="1600" dirty="0" smtClean="0"/>
              <a:t>baseline&gt; items</a:t>
            </a:r>
            <a:r>
              <a:rPr lang="ko-KR" altLang="en-US" sz="1600" dirty="0" smtClean="0"/>
              <a:t>를 문자 기준선에 정렬</a:t>
            </a:r>
            <a:endParaRPr lang="en-US" altLang="ko-KR" sz="1600" dirty="0" smtClean="0"/>
          </a:p>
          <a:p>
            <a:r>
              <a:rPr lang="en-US" altLang="ko-KR" sz="1600" dirty="0"/>
              <a:t>align-items : </a:t>
            </a:r>
            <a:r>
              <a:rPr lang="en-US" altLang="ko-KR" sz="1600" dirty="0" smtClean="0"/>
              <a:t>stretch &gt; Container</a:t>
            </a:r>
            <a:r>
              <a:rPr lang="ko-KR" altLang="en-US" sz="1600" dirty="0" smtClean="0"/>
              <a:t>의 교차 축을 채우기 위해 </a:t>
            </a:r>
            <a:r>
              <a:rPr lang="en-US" altLang="ko-KR" sz="1600" dirty="0" smtClean="0"/>
              <a:t>items</a:t>
            </a:r>
            <a:r>
              <a:rPr lang="ko-KR" altLang="en-US" sz="1600" dirty="0" smtClean="0"/>
              <a:t>의 크기를 늘림</a:t>
            </a:r>
            <a:endParaRPr lang="en-US" altLang="ko-KR" sz="16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537" y="3014087"/>
            <a:ext cx="3419952" cy="301032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409" y="3014087"/>
            <a:ext cx="3324689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358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41231" y="2921169"/>
            <a:ext cx="89095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 smtClean="0"/>
              <a:t>Flex Items</a:t>
            </a:r>
            <a:endParaRPr lang="ko-KR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3467490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925</Words>
  <Application>Microsoft Office PowerPoint</Application>
  <PresentationFormat>와이드스크린</PresentationFormat>
  <Paragraphs>115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user1</dc:creator>
  <cp:lastModifiedBy>하 명도</cp:lastModifiedBy>
  <cp:revision>23</cp:revision>
  <dcterms:created xsi:type="dcterms:W3CDTF">2020-09-02T08:15:01Z</dcterms:created>
  <dcterms:modified xsi:type="dcterms:W3CDTF">2024-11-26T01:52:12Z</dcterms:modified>
</cp:coreProperties>
</file>