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7D0E-8F85-8F23-BE33-FD8DA19F8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EBB72-A190-91FC-7AA2-0DAFBD60C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F675-D5A8-1F5C-D5F9-7D5219A8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79E9-7456-72D3-4F23-602EFAF7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046E-18C7-26BA-E3E4-6EA452DB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0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DC5A-A08C-C58F-5A37-945DB53C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0A78E-14AE-8154-5E1D-35A4A9A92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59F8-B97D-C822-6850-149A1495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6CFC4-F8FA-3946-AE49-404B38BD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DC63-E1FD-CBBD-3085-A260B0AF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02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2AD9C-F6BD-B7E2-7DEE-5A2BF1CD0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FE057-FE03-343B-4550-212DEA413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1CBBF-2B16-BDF2-7940-D4EEC00A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79FC-A13C-AE08-716C-B7A2A2DD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6C87-BDD4-3A53-5E25-A09FCBD6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53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93BD-587C-0425-10CC-47529A14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8750-E547-183D-D6F8-D93B511B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280E-BA50-3592-DCF0-CACC3769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39136-0FF3-379B-AAC8-9EE5EE62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A1CA-FDB8-686E-FC33-CE5EE7C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6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4094-8860-7BB3-7C42-B60BC986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BED3-81CD-D216-E28F-8D811DD6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FD91-1212-51AE-0988-F07E7D3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81A5-60BC-EE96-FFB9-94333BC3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04A5B-5598-BFF1-16CD-6CDBCB8E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1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CF493-B66C-3CF4-A740-98EEDA48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FF2E-1825-7891-9910-69BC12339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D8B9B-CCF8-7988-45F3-813BA9DB6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E7FE-F5C5-42A0-6CF5-036862BF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0E939-C6F9-6F0E-3AFC-F8093AD6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6467F-80BF-6ACD-CC24-E929D325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01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78FA-452D-C1FD-E3E1-3F87545C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31233-E8DD-4B83-3B68-955F5454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55B68-148D-CDEA-42DD-92EE2D179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D0F8-E870-7B73-4C8E-360C768EB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E8471-A16B-AC25-73D7-E3832166D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477B7-CB23-AD8E-CEFB-03996E0D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B319D-46BB-C9FE-2839-0D18B012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B6D35-E0CE-0A00-1C42-F50AB06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08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4450-6EF6-FB9D-21F9-01AE14D21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4C1FB-65E7-D7B3-13C7-EFD83F5D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95CD2-1ABE-6300-6C0C-7ED493B4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3EDD1-1AFA-3B5C-BFFD-5B5D0DF1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5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C7653-5F13-5C27-C7F3-84B828F7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B43E9-31D5-B9E1-BCA1-9C4D7184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CCB2-F020-0933-8E6F-8D3B64BC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40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0D6F-D135-AB1F-44AE-28647F8C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0F7E-50C0-463A-7B1B-14093C0A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E0DB1-F4D2-FC7E-1F5E-5F4E75E8A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53D6E-F836-20F3-916B-CA55DECA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F5683-B4FA-C243-7C45-FE36371A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DAC67-4C2D-5829-7085-802EBA3F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81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94ED-A59E-4AA8-4D3D-6BD9D053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20147-F5D2-5330-E05B-EA1186E09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136CD-E160-EBEE-8C12-9150322AE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71CB-0610-ABA9-9905-F1BEC411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20972-CF27-C010-B387-356D725A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BC7A-2153-171A-D4D7-63AE547D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83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71B922-CB4A-C370-CD53-5423E651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F49F-050E-B607-4EB0-876A60DA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DF689-84B1-DE81-4BA4-4C7CA8451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CD617-FC44-405B-AFA1-81E2475AFB86}" type="datetimeFigureOut">
              <a:rPr lang="en-CA" smtClean="0"/>
              <a:t>2024-01-23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6897D-CDC2-3EE1-17FB-29F39850C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9C1B-1622-AF71-ECE6-1B4AB7DE9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08044-66AC-49A9-8C7F-AAC2993FC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01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3882-0059-BC0D-4483-008E2A477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Whoopee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5945E-E607-E1EE-B86D-0103EDEB3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82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A3D7-5F33-7EAE-9416-942E9BAA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4A4F-D39F-248A-6C45-EAF9F053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2d platformer with enemies, obstacles, and puzzles</a:t>
            </a:r>
          </a:p>
          <a:p>
            <a:pPr lvl="1"/>
            <a:r>
              <a:rPr lang="en-CA" dirty="0"/>
              <a:t>Whoopee cushions to jump higher/further. Different cushions do different things</a:t>
            </a:r>
          </a:p>
          <a:p>
            <a:pPr lvl="1"/>
            <a:r>
              <a:rPr lang="en-CA" dirty="0"/>
              <a:t>Collectables (cans of beans? Darts to pop whoopees?)</a:t>
            </a:r>
          </a:p>
          <a:p>
            <a:pPr lvl="1"/>
            <a:r>
              <a:rPr lang="en-CA" dirty="0"/>
              <a:t>Enemies (evil winter themed creatures who like the cold wasteland? Penguins? Polar bears?)</a:t>
            </a:r>
          </a:p>
          <a:p>
            <a:pPr lvl="2"/>
            <a:r>
              <a:rPr lang="en-CA" dirty="0"/>
              <a:t>guarding whoopees, firing  darts at the player, 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Levels with progressive difficulty, more logic puzzles, more enemies</a:t>
            </a:r>
          </a:p>
          <a:p>
            <a:pPr lvl="1"/>
            <a:r>
              <a:rPr lang="en-CA" dirty="0"/>
              <a:t>Add a timer… if you don’t complete the level in time, Earth is doomed!</a:t>
            </a:r>
          </a:p>
          <a:p>
            <a:pPr lvl="2"/>
            <a:r>
              <a:rPr lang="en-CA" dirty="0"/>
              <a:t>Maybe instead of a timer, it’s “CO2” ppm, and popping cushions increases the ppm, with an end goal of some value (300ppm?)</a:t>
            </a:r>
          </a:p>
          <a:p>
            <a:pPr lvl="1"/>
            <a:endParaRPr lang="en-CA" dirty="0"/>
          </a:p>
          <a:p>
            <a:r>
              <a:rPr lang="en-CA" dirty="0"/>
              <a:t>Goal of game</a:t>
            </a:r>
          </a:p>
          <a:p>
            <a:pPr lvl="1"/>
            <a:r>
              <a:rPr lang="en-CA" dirty="0"/>
              <a:t>To pop all/as many cushions to release the gas from all of them</a:t>
            </a:r>
          </a:p>
          <a:p>
            <a:pPr lvl="1"/>
            <a:r>
              <a:rPr lang="en-CA" dirty="0"/>
              <a:t>Maybe humanity tried to sequester CO</a:t>
            </a:r>
            <a:r>
              <a:rPr lang="en-CA" baseline="-25000" dirty="0"/>
              <a:t>2</a:t>
            </a:r>
            <a:r>
              <a:rPr lang="en-CA" dirty="0"/>
              <a:t> into the cushions to prevent global warming, but overdid it and now the Earth is a cold wasteland!</a:t>
            </a:r>
          </a:p>
          <a:p>
            <a:pPr lvl="1"/>
            <a:r>
              <a:rPr lang="en-CA" dirty="0"/>
              <a:t>Now we need to pop the whoopees to warm up the planet!</a:t>
            </a:r>
          </a:p>
        </p:txBody>
      </p:sp>
    </p:spTree>
    <p:extLst>
      <p:ext uri="{BB962C8B-B14F-4D97-AF65-F5344CB8AC3E}">
        <p14:creationId xmlns:p14="http://schemas.microsoft.com/office/powerpoint/2010/main" val="34232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947C-6AD6-3AC8-9FF9-2CBA5C56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Assets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6C94-45F6-26B0-DA40-6AABBDEF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CA" dirty="0"/>
              <a:t>World -Adam</a:t>
            </a:r>
          </a:p>
          <a:p>
            <a:pPr lvl="1"/>
            <a:r>
              <a:rPr lang="en-CA" dirty="0"/>
              <a:t>Land</a:t>
            </a:r>
          </a:p>
          <a:p>
            <a:pPr lvl="1"/>
            <a:r>
              <a:rPr lang="en-CA" dirty="0"/>
              <a:t>Trees</a:t>
            </a:r>
          </a:p>
          <a:p>
            <a:pPr lvl="1"/>
            <a:r>
              <a:rPr lang="en-CA" dirty="0"/>
              <a:t>Platforms (wood based to match wood?)</a:t>
            </a:r>
          </a:p>
          <a:p>
            <a:endParaRPr lang="en-CA" dirty="0"/>
          </a:p>
          <a:p>
            <a:r>
              <a:rPr lang="en-CA" dirty="0"/>
              <a:t>Player -Cam</a:t>
            </a:r>
          </a:p>
          <a:p>
            <a:pPr lvl="1"/>
            <a:r>
              <a:rPr lang="en-CA" dirty="0"/>
              <a:t>Idle, run, jump</a:t>
            </a:r>
          </a:p>
          <a:p>
            <a:pPr lvl="1"/>
            <a:endParaRPr lang="en-CA" dirty="0"/>
          </a:p>
          <a:p>
            <a:r>
              <a:rPr lang="en-CA" dirty="0"/>
              <a:t>Enemies – whoever has time, do at end</a:t>
            </a:r>
          </a:p>
          <a:p>
            <a:pPr lvl="1"/>
            <a:r>
              <a:rPr lang="en-CA" dirty="0"/>
              <a:t>Just one standard animation should do</a:t>
            </a:r>
          </a:p>
          <a:p>
            <a:pPr lvl="1"/>
            <a:endParaRPr lang="en-CA" dirty="0"/>
          </a:p>
          <a:p>
            <a:r>
              <a:rPr lang="en-CA" dirty="0"/>
              <a:t>Whoopees - Both</a:t>
            </a:r>
          </a:p>
          <a:p>
            <a:pPr lvl="1"/>
            <a:r>
              <a:rPr lang="en-CA" dirty="0"/>
              <a:t>Multi colours/sizes, maybe an animation frame when landed on/popped</a:t>
            </a:r>
          </a:p>
          <a:p>
            <a:pPr lvl="1"/>
            <a:endParaRPr lang="en-CA" dirty="0"/>
          </a:p>
          <a:p>
            <a:r>
              <a:rPr lang="en-CA" dirty="0"/>
              <a:t>Misc. -Cam</a:t>
            </a:r>
          </a:p>
          <a:p>
            <a:pPr lvl="1"/>
            <a:r>
              <a:rPr lang="en-CA" dirty="0"/>
              <a:t>Darts</a:t>
            </a:r>
          </a:p>
          <a:p>
            <a:pPr lvl="1"/>
            <a:r>
              <a:rPr lang="en-CA" dirty="0"/>
              <a:t>Can of beans</a:t>
            </a:r>
          </a:p>
          <a:p>
            <a:pPr lvl="1"/>
            <a:r>
              <a:rPr lang="en-CA" dirty="0"/>
              <a:t>Main menu/title font</a:t>
            </a:r>
          </a:p>
        </p:txBody>
      </p:sp>
    </p:spTree>
    <p:extLst>
      <p:ext uri="{BB962C8B-B14F-4D97-AF65-F5344CB8AC3E}">
        <p14:creationId xmlns:p14="http://schemas.microsoft.com/office/powerpoint/2010/main" val="2766289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956E-F241-CB4F-89BD-F90E1792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Music/Sounds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1F68-19AB-ED80-804A-9A7E0923D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Main menu/theme song -Both</a:t>
            </a:r>
          </a:p>
          <a:p>
            <a:endParaRPr lang="en-CA" dirty="0"/>
          </a:p>
          <a:p>
            <a:r>
              <a:rPr lang="en-CA" dirty="0"/>
              <a:t>At least one song to play during the levels -Both</a:t>
            </a:r>
          </a:p>
          <a:p>
            <a:endParaRPr lang="en-CA" dirty="0"/>
          </a:p>
          <a:p>
            <a:r>
              <a:rPr lang="en-CA" dirty="0" err="1"/>
              <a:t>Misc</a:t>
            </a:r>
            <a:r>
              <a:rPr lang="en-CA" dirty="0"/>
              <a:t> sounds - Adam</a:t>
            </a:r>
          </a:p>
          <a:p>
            <a:pPr lvl="1"/>
            <a:r>
              <a:rPr lang="en-CA" dirty="0"/>
              <a:t>Toot sound when landing on cushion (different colour = different pitch, C Major toots?)</a:t>
            </a:r>
          </a:p>
          <a:p>
            <a:pPr lvl="1"/>
            <a:r>
              <a:rPr lang="en-CA" dirty="0"/>
              <a:t>Enemy sounds (randomly called every 2-5 seconds?)</a:t>
            </a:r>
          </a:p>
          <a:p>
            <a:pPr lvl="1"/>
            <a:r>
              <a:rPr lang="en-CA" dirty="0"/>
              <a:t>Pop sound when a dart is used?</a:t>
            </a:r>
          </a:p>
          <a:p>
            <a:pPr lvl="1"/>
            <a:r>
              <a:rPr lang="en-CA" dirty="0"/>
              <a:t>Death sound</a:t>
            </a:r>
          </a:p>
          <a:p>
            <a:pPr lvl="1"/>
            <a:r>
              <a:rPr lang="en-CA" dirty="0"/>
              <a:t>Game over sound?</a:t>
            </a:r>
          </a:p>
          <a:p>
            <a:pPr lvl="1"/>
            <a:r>
              <a:rPr lang="en-CA" dirty="0"/>
              <a:t>Win song/sound?</a:t>
            </a:r>
          </a:p>
        </p:txBody>
      </p:sp>
    </p:spTree>
    <p:extLst>
      <p:ext uri="{BB962C8B-B14F-4D97-AF65-F5344CB8AC3E}">
        <p14:creationId xmlns:p14="http://schemas.microsoft.com/office/powerpoint/2010/main" val="377591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4C81-0E3B-349C-379C-96819A5F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6B9B-55FB-8F61-4721-369F48AF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Level building/design </a:t>
            </a:r>
            <a:r>
              <a:rPr lang="en-CA" dirty="0">
                <a:sym typeface="Wingdings" panose="05000000000000000000" pitchFamily="2" charset="2"/>
              </a:rPr>
              <a:t> - Cam</a:t>
            </a:r>
            <a:endParaRPr lang="en-CA" dirty="0"/>
          </a:p>
          <a:p>
            <a:pPr marL="0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Main menu/End screen?  -Cam start it 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99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Whoopee World</vt:lpstr>
      <vt:lpstr>Overview</vt:lpstr>
      <vt:lpstr>Assets Needed</vt:lpstr>
      <vt:lpstr>Music/Sounds Needed</vt:lpstr>
      <vt:lpstr>Other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Whoopee World</dc:title>
  <dc:creator>Cameron Hodgins</dc:creator>
  <cp:lastModifiedBy>Cameron Hodgins</cp:lastModifiedBy>
  <cp:revision>6</cp:revision>
  <dcterms:created xsi:type="dcterms:W3CDTF">2024-01-24T03:46:52Z</dcterms:created>
  <dcterms:modified xsi:type="dcterms:W3CDTF">2024-01-24T05:02:32Z</dcterms:modified>
</cp:coreProperties>
</file>