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090649739" r:id="rId2"/>
    <p:sldId id="425" r:id="rId3"/>
    <p:sldId id="2090649745" r:id="rId4"/>
    <p:sldId id="2090649741" r:id="rId5"/>
    <p:sldId id="424" r:id="rId6"/>
    <p:sldId id="2090649743" r:id="rId7"/>
    <p:sldId id="2090649746" r:id="rId8"/>
    <p:sldId id="2090649744" r:id="rId9"/>
    <p:sldId id="2090649740" r:id="rId10"/>
    <p:sldId id="2090649742" r:id="rId11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4644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72EEEF-62E5-334B-96DA-09E7D24537A3}"/>
              </a:ext>
            </a:extLst>
          </p:cNvPr>
          <p:cNvGrpSpPr/>
          <p:nvPr/>
        </p:nvGrpSpPr>
        <p:grpSpPr>
          <a:xfrm>
            <a:off x="1305078" y="1612361"/>
            <a:ext cx="9624853" cy="736556"/>
            <a:chOff x="1305078" y="1612361"/>
            <a:chExt cx="9624853" cy="7365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C0DFB1-1CD2-1347-CA8B-E970D35B2412}"/>
                </a:ext>
              </a:extLst>
            </p:cNvPr>
            <p:cNvGrpSpPr/>
            <p:nvPr/>
          </p:nvGrpSpPr>
          <p:grpSpPr>
            <a:xfrm>
              <a:off x="1305078" y="1612361"/>
              <a:ext cx="9624853" cy="414989"/>
              <a:chOff x="1476535" y="1698089"/>
              <a:chExt cx="8640000" cy="41498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9ADD4B2-2AC8-F0A6-AB37-B45C662887BF}"/>
                  </a:ext>
                </a:extLst>
              </p:cNvPr>
              <p:cNvCxnSpPr/>
              <p:nvPr/>
            </p:nvCxnSpPr>
            <p:spPr>
              <a:xfrm>
                <a:off x="1476535" y="2066627"/>
                <a:ext cx="8640000" cy="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ABC0724-2A45-D290-F0A9-D5A0BC928539}"/>
                  </a:ext>
                </a:extLst>
              </p:cNvPr>
              <p:cNvGrpSpPr/>
              <p:nvPr/>
            </p:nvGrpSpPr>
            <p:grpSpPr>
              <a:xfrm>
                <a:off x="1494667" y="1698089"/>
                <a:ext cx="8620891" cy="414989"/>
                <a:chOff x="1494667" y="1398048"/>
                <a:chExt cx="8620891" cy="41498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4E34F3-F06C-A1B4-7443-0E8BB4EF5AD2}"/>
                    </a:ext>
                  </a:extLst>
                </p:cNvPr>
                <p:cNvSpPr txBox="1"/>
                <p:nvPr/>
              </p:nvSpPr>
              <p:spPr>
                <a:xfrm>
                  <a:off x="5086360" y="1398048"/>
                  <a:ext cx="1669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dirty="0"/>
                    <a:t>Connections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802857-5B21-CB24-7816-A51C879F151A}"/>
                    </a:ext>
                  </a:extLst>
                </p:cNvPr>
                <p:cNvSpPr txBox="1"/>
                <p:nvPr/>
              </p:nvSpPr>
              <p:spPr>
                <a:xfrm>
                  <a:off x="9072570" y="1443705"/>
                  <a:ext cx="1042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Pooled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3611EA2-F1DA-E7F4-6D51-FA6AB954D5BE}"/>
                    </a:ext>
                  </a:extLst>
                </p:cNvPr>
                <p:cNvSpPr txBox="1"/>
                <p:nvPr/>
              </p:nvSpPr>
              <p:spPr>
                <a:xfrm>
                  <a:off x="1494667" y="1427296"/>
                  <a:ext cx="122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Dedicated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97022E-2A90-ADAB-A749-81CE3571A117}"/>
                </a:ext>
              </a:extLst>
            </p:cNvPr>
            <p:cNvSpPr txBox="1"/>
            <p:nvPr/>
          </p:nvSpPr>
          <p:spPr>
            <a:xfrm>
              <a:off x="5129217" y="1979585"/>
              <a:ext cx="1714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b="1" i="1" dirty="0"/>
                <a:t>When needed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2795588"/>
            <a:ext cx="2857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Lots of html &amp; Javascript </a:t>
            </a:r>
          </a:p>
          <a:p>
            <a:r>
              <a:rPr lang="en-DK" dirty="0"/>
              <a:t>(not always easy)</a:t>
            </a:r>
          </a:p>
          <a:p>
            <a:endParaRPr lang="en-DK" dirty="0"/>
          </a:p>
          <a:p>
            <a:endParaRPr lang="en-DK" dirty="0"/>
          </a:p>
          <a:p>
            <a:r>
              <a:rPr lang="en-DK"/>
              <a:t>Middletier (NodeJS etc)</a:t>
            </a:r>
            <a:endParaRPr lang="en-DK" dirty="0"/>
          </a:p>
          <a:p>
            <a:r>
              <a:rPr lang="en-DK" dirty="0"/>
              <a:t>Loads of services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455049" y="2795588"/>
            <a:ext cx="44035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Best Practice Components library</a:t>
            </a:r>
          </a:p>
          <a:p>
            <a:r>
              <a:rPr lang="en-DK" dirty="0"/>
              <a:t>Bind any html tag to database (no code)</a:t>
            </a:r>
          </a:p>
          <a:p>
            <a:r>
              <a:rPr lang="en-DK" dirty="0"/>
              <a:t>Run in internal or external mode (no code)</a:t>
            </a:r>
          </a:p>
          <a:p>
            <a:r>
              <a:rPr lang="en-GB" dirty="0"/>
              <a:t>Extendable. No limitations. Full code control</a:t>
            </a:r>
            <a:endParaRPr lang="en-DK" dirty="0"/>
          </a:p>
          <a:p>
            <a:endParaRPr lang="en-DK" dirty="0"/>
          </a:p>
          <a:p>
            <a:r>
              <a:rPr lang="en-DK" dirty="0"/>
              <a:t>OpenRestDB (ORDS &amp; PostgREST)</a:t>
            </a:r>
          </a:p>
          <a:p>
            <a:r>
              <a:rPr lang="en-DK" dirty="0"/>
              <a:t>Exposes database as REST (no code)</a:t>
            </a:r>
          </a:p>
          <a:p>
            <a:r>
              <a:rPr lang="en-DK" dirty="0"/>
              <a:t>Database Security + validator plugins</a:t>
            </a:r>
          </a:p>
          <a:p>
            <a:r>
              <a:rPr lang="en-DK" dirty="0"/>
              <a:t>Share connection with other services</a:t>
            </a:r>
          </a:p>
          <a:p>
            <a:endParaRPr lang="en-DK" b="1" dirty="0"/>
          </a:p>
          <a:p>
            <a:endParaRPr lang="en-D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5E44D3-C953-07C1-5011-AB43A3475839}"/>
              </a:ext>
            </a:extLst>
          </p:cNvPr>
          <p:cNvCxnSpPr>
            <a:cxnSpLocks/>
          </p:cNvCxnSpPr>
          <p:nvPr/>
        </p:nvCxnSpPr>
        <p:spPr>
          <a:xfrm flipH="1">
            <a:off x="3477302" y="3743312"/>
            <a:ext cx="6755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53F44-D3CD-7BFA-9F21-5CA625B9A120}"/>
              </a:ext>
            </a:extLst>
          </p:cNvPr>
          <p:cNvCxnSpPr>
            <a:cxnSpLocks/>
          </p:cNvCxnSpPr>
          <p:nvPr/>
        </p:nvCxnSpPr>
        <p:spPr>
          <a:xfrm flipH="1">
            <a:off x="3477302" y="4824403"/>
            <a:ext cx="6755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F8AC5F-E4C3-64F8-7BDC-DECA4E0C8358}"/>
              </a:ext>
            </a:extLst>
          </p:cNvPr>
          <p:cNvSpPr txBox="1"/>
          <p:nvPr/>
        </p:nvSpPr>
        <p:spPr>
          <a:xfrm>
            <a:off x="1309514" y="1993705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10923-0EAD-D2AD-528A-6F6317BBC468}"/>
              </a:ext>
            </a:extLst>
          </p:cNvPr>
          <p:cNvSpPr txBox="1"/>
          <p:nvPr/>
        </p:nvSpPr>
        <p:spPr>
          <a:xfrm>
            <a:off x="9691486" y="1998960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340A4-810D-1410-9564-3F19937C3B4B}"/>
              </a:ext>
            </a:extLst>
          </p:cNvPr>
          <p:cNvSpPr txBox="1"/>
          <p:nvPr/>
        </p:nvSpPr>
        <p:spPr>
          <a:xfrm>
            <a:off x="3303661" y="1317171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Internal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6B692-3593-04B1-2941-34C4CEE4250F}"/>
              </a:ext>
            </a:extLst>
          </p:cNvPr>
          <p:cNvSpPr txBox="1"/>
          <p:nvPr/>
        </p:nvSpPr>
        <p:spPr>
          <a:xfrm>
            <a:off x="8670310" y="1317171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External use</a:t>
            </a:r>
          </a:p>
        </p:txBody>
      </p: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Most Notable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082142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 and template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68049</TotalTime>
  <Words>602</Words>
  <Application>Microsoft Macintosh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IT Architecture</vt:lpstr>
      <vt:lpstr>FutureForms</vt:lpstr>
      <vt:lpstr>HTML Generator</vt:lpstr>
      <vt:lpstr>FutureForms</vt:lpstr>
      <vt:lpstr>Database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165</cp:revision>
  <dcterms:created xsi:type="dcterms:W3CDTF">2022-06-29T08:28:45Z</dcterms:created>
  <dcterms:modified xsi:type="dcterms:W3CDTF">2023-12-13T13:48:30Z</dcterms:modified>
</cp:coreProperties>
</file>