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090649739" r:id="rId2"/>
    <p:sldId id="425" r:id="rId3"/>
    <p:sldId id="2090649745" r:id="rId4"/>
    <p:sldId id="2090649741" r:id="rId5"/>
    <p:sldId id="2090649743" r:id="rId6"/>
    <p:sldId id="2090649748" r:id="rId7"/>
    <p:sldId id="2090649746" r:id="rId8"/>
    <p:sldId id="2090649744" r:id="rId9"/>
    <p:sldId id="424" r:id="rId10"/>
    <p:sldId id="2090649740" r:id="rId11"/>
    <p:sldId id="2090649747" r:id="rId12"/>
    <p:sldId id="2090649742" r:id="rId13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0"/>
    <p:restoredTop sz="97030"/>
  </p:normalViewPr>
  <p:slideViewPr>
    <p:cSldViewPr snapToGrid="0" snapToObjects="1">
      <p:cViewPr varScale="1">
        <p:scale>
          <a:sx n="114" d="100"/>
          <a:sy n="114" d="100"/>
        </p:scale>
        <p:origin x="200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06.01.2024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30">
            <a:extLst>
              <a:ext uri="{FF2B5EF4-FFF2-40B4-BE49-F238E27FC236}">
                <a16:creationId xmlns:a16="http://schemas.microsoft.com/office/drawing/2014/main" id="{72325EBE-B15C-D0DF-8FAE-2B4F576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Integration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A0FCD-641E-DDE4-621B-17BCBB782C67}"/>
              </a:ext>
            </a:extLst>
          </p:cNvPr>
          <p:cNvSpPr/>
          <p:nvPr/>
        </p:nvSpPr>
        <p:spPr>
          <a:xfrm>
            <a:off x="2707939" y="1832519"/>
            <a:ext cx="3291417" cy="1981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09403C-91BE-5509-9587-F588ADFDB48E}"/>
              </a:ext>
            </a:extLst>
          </p:cNvPr>
          <p:cNvSpPr/>
          <p:nvPr/>
        </p:nvSpPr>
        <p:spPr>
          <a:xfrm>
            <a:off x="2707939" y="3367669"/>
            <a:ext cx="3291417" cy="1981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DAFC7-A47C-DBE7-A4E2-C335B53164C8}"/>
              </a:ext>
            </a:extLst>
          </p:cNvPr>
          <p:cNvSpPr txBox="1"/>
          <p:nvPr/>
        </p:nvSpPr>
        <p:spPr>
          <a:xfrm>
            <a:off x="1046077" y="2475570"/>
            <a:ext cx="71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React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C205F-B9D2-8EA9-6C55-13D95CCFC04D}"/>
              </a:ext>
            </a:extLst>
          </p:cNvPr>
          <p:cNvSpPr txBox="1"/>
          <p:nvPr/>
        </p:nvSpPr>
        <p:spPr>
          <a:xfrm>
            <a:off x="754572" y="4010722"/>
            <a:ext cx="1620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FutureForms</a:t>
            </a:r>
          </a:p>
          <a:p>
            <a:r>
              <a:rPr lang="en-DK" sz="1400" b="1" i="1" dirty="0"/>
              <a:t>(React component)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0580724-6695-7915-1F3C-8991BB22C9B3}"/>
              </a:ext>
            </a:extLst>
          </p:cNvPr>
          <p:cNvSpPr/>
          <p:nvPr/>
        </p:nvSpPr>
        <p:spPr>
          <a:xfrm>
            <a:off x="8629788" y="5467941"/>
            <a:ext cx="876218" cy="67569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98338F-FCCC-38BA-722E-546B854B582B}"/>
              </a:ext>
            </a:extLst>
          </p:cNvPr>
          <p:cNvGrpSpPr/>
          <p:nvPr/>
        </p:nvGrpSpPr>
        <p:grpSpPr>
          <a:xfrm>
            <a:off x="8629788" y="1237784"/>
            <a:ext cx="385320" cy="728906"/>
            <a:chOff x="8441472" y="1393898"/>
            <a:chExt cx="385320" cy="7289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402038-9925-FACC-17AF-0F9F518E4C01}"/>
                </a:ext>
              </a:extLst>
            </p:cNvPr>
            <p:cNvCxnSpPr/>
            <p:nvPr/>
          </p:nvCxnSpPr>
          <p:spPr>
            <a:xfrm>
              <a:off x="8629788" y="1550019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E18B5C-E4BB-D9ED-C014-9C6E03CCA0FE}"/>
                </a:ext>
              </a:extLst>
            </p:cNvPr>
            <p:cNvCxnSpPr>
              <a:cxnSpLocks/>
            </p:cNvCxnSpPr>
            <p:nvPr/>
          </p:nvCxnSpPr>
          <p:spPr>
            <a:xfrm>
              <a:off x="8441472" y="1713570"/>
              <a:ext cx="385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B711C2-9102-A33A-13E6-1AB2BD576EB3}"/>
                </a:ext>
              </a:extLst>
            </p:cNvPr>
            <p:cNvCxnSpPr>
              <a:cxnSpLocks/>
            </p:cNvCxnSpPr>
            <p:nvPr/>
          </p:nvCxnSpPr>
          <p:spPr>
            <a:xfrm rot="1200000" flipV="1">
              <a:off x="8579006" y="1834804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3E0605-12D7-3CEB-13D9-8A1DD034A5F9}"/>
                </a:ext>
              </a:extLst>
            </p:cNvPr>
            <p:cNvCxnSpPr>
              <a:cxnSpLocks/>
            </p:cNvCxnSpPr>
            <p:nvPr/>
          </p:nvCxnSpPr>
          <p:spPr>
            <a:xfrm rot="-1200000" flipV="1">
              <a:off x="8686803" y="1831088"/>
              <a:ext cx="0" cy="28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7BE6B-921F-5F3A-2308-DD0F2A4A260F}"/>
                </a:ext>
              </a:extLst>
            </p:cNvPr>
            <p:cNvSpPr/>
            <p:nvPr/>
          </p:nvSpPr>
          <p:spPr>
            <a:xfrm>
              <a:off x="8541832" y="1393898"/>
              <a:ext cx="180000" cy="18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60EDBF-B47F-A469-9FD4-BACDD2C619C3}"/>
              </a:ext>
            </a:extLst>
          </p:cNvPr>
          <p:cNvCxnSpPr>
            <a:cxnSpLocks/>
          </p:cNvCxnSpPr>
          <p:nvPr/>
        </p:nvCxnSpPr>
        <p:spPr>
          <a:xfrm rot="4500000" flipV="1">
            <a:off x="7193137" y="783411"/>
            <a:ext cx="0" cy="216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05180-301F-9DEF-8519-E76A60B0BC4B}"/>
              </a:ext>
            </a:extLst>
          </p:cNvPr>
          <p:cNvCxnSpPr>
            <a:cxnSpLocks/>
          </p:cNvCxnSpPr>
          <p:nvPr/>
        </p:nvCxnSpPr>
        <p:spPr>
          <a:xfrm rot="-4500000" flipV="1">
            <a:off x="7193137" y="4225418"/>
            <a:ext cx="0" cy="216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34E28A-907E-B615-51A1-978E1B68FF2F}"/>
              </a:ext>
            </a:extLst>
          </p:cNvPr>
          <p:cNvSpPr txBox="1"/>
          <p:nvPr/>
        </p:nvSpPr>
        <p:spPr>
          <a:xfrm>
            <a:off x="3608586" y="1852449"/>
            <a:ext cx="14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912F7D-4EFB-973B-8539-16DA9FC46FCC}"/>
              </a:ext>
            </a:extLst>
          </p:cNvPr>
          <p:cNvSpPr txBox="1"/>
          <p:nvPr/>
        </p:nvSpPr>
        <p:spPr>
          <a:xfrm>
            <a:off x="3608586" y="4926461"/>
            <a:ext cx="153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Business Logic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A77CB5-32E0-8CAF-3057-9C3F8AD85256}"/>
              </a:ext>
            </a:extLst>
          </p:cNvPr>
          <p:cNvSpPr txBox="1"/>
          <p:nvPr/>
        </p:nvSpPr>
        <p:spPr>
          <a:xfrm>
            <a:off x="3218295" y="2211944"/>
            <a:ext cx="23907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b="1" i="1" dirty="0"/>
              <a:t>JSX</a:t>
            </a:r>
          </a:p>
          <a:p>
            <a:r>
              <a:rPr lang="en-GB" dirty="0"/>
              <a:t>C</a:t>
            </a:r>
            <a:r>
              <a:rPr lang="en-DK" dirty="0"/>
              <a:t>onditional Rendering </a:t>
            </a:r>
          </a:p>
          <a:p>
            <a:r>
              <a:rPr lang="en-GB" dirty="0"/>
              <a:t>( b</a:t>
            </a:r>
            <a:r>
              <a:rPr lang="en-DK" dirty="0"/>
              <a:t>ased on state 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BE2132-A3EC-A29A-7371-A6C54D23032E}"/>
              </a:ext>
            </a:extLst>
          </p:cNvPr>
          <p:cNvSpPr txBox="1"/>
          <p:nvPr/>
        </p:nvSpPr>
        <p:spPr>
          <a:xfrm>
            <a:off x="3218295" y="3958965"/>
            <a:ext cx="2306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b="1" i="1" dirty="0"/>
              <a:t>HTML</a:t>
            </a:r>
          </a:p>
          <a:p>
            <a:r>
              <a:rPr lang="en-GB" dirty="0"/>
              <a:t>C</a:t>
            </a:r>
            <a:r>
              <a:rPr lang="en-DK" dirty="0"/>
              <a:t>onditional Rendering </a:t>
            </a:r>
          </a:p>
          <a:p>
            <a:r>
              <a:rPr lang="en-GB" dirty="0"/>
              <a:t>( b</a:t>
            </a:r>
            <a:r>
              <a:rPr lang="en-DK" dirty="0"/>
              <a:t>ased on data 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717660-14CE-CFEE-C041-66203B2D06F7}"/>
              </a:ext>
            </a:extLst>
          </p:cNvPr>
          <p:cNvCxnSpPr>
            <a:cxnSpLocks/>
          </p:cNvCxnSpPr>
          <p:nvPr/>
        </p:nvCxnSpPr>
        <p:spPr>
          <a:xfrm flipV="1">
            <a:off x="2885055" y="3166053"/>
            <a:ext cx="0" cy="90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FC58AD-538B-ADBC-95A7-40F651DDF04B}"/>
              </a:ext>
            </a:extLst>
          </p:cNvPr>
          <p:cNvCxnSpPr>
            <a:cxnSpLocks/>
          </p:cNvCxnSpPr>
          <p:nvPr/>
        </p:nvCxnSpPr>
        <p:spPr>
          <a:xfrm flipV="1">
            <a:off x="5791798" y="3166053"/>
            <a:ext cx="0" cy="900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231004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(80+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80670</TotalTime>
  <Words>623</Words>
  <Application>Microsoft Macintosh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Wingdings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Integration</vt:lpstr>
      <vt:lpstr>HTML Generator</vt:lpstr>
      <vt:lpstr>FutureForms</vt:lpstr>
      <vt:lpstr>IT Architecture</vt:lpstr>
      <vt:lpstr>Database</vt:lpstr>
      <vt:lpstr>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184</cp:revision>
  <dcterms:created xsi:type="dcterms:W3CDTF">2022-06-29T08:28:45Z</dcterms:created>
  <dcterms:modified xsi:type="dcterms:W3CDTF">2024-01-14T09:48:51Z</dcterms:modified>
</cp:coreProperties>
</file>