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database as REST</a:t>
            </a:r>
            <a:endParaRPr lang="en-DK" b="1" dirty="0"/>
          </a:p>
          <a:p>
            <a:endParaRPr lang="en-DK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69272</TotalTime>
  <Words>590</Words>
  <Application>Microsoft Macintosh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173</cp:revision>
  <dcterms:created xsi:type="dcterms:W3CDTF">2022-06-29T08:28:45Z</dcterms:created>
  <dcterms:modified xsi:type="dcterms:W3CDTF">2023-12-14T10:11:46Z</dcterms:modified>
</cp:coreProperties>
</file>