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7030"/>
  </p:normalViewPr>
  <p:slideViewPr>
    <p:cSldViewPr snapToGrid="0" snapToObjects="1">
      <p:cViewPr>
        <p:scale>
          <a:sx n="120" d="100"/>
          <a:sy n="120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231004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(80+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69378</TotalTime>
  <Words>593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179</cp:revision>
  <dcterms:created xsi:type="dcterms:W3CDTF">2022-06-29T08:28:45Z</dcterms:created>
  <dcterms:modified xsi:type="dcterms:W3CDTF">2023-12-14T11:56:57Z</dcterms:modified>
</cp:coreProperties>
</file>