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090649739" r:id="rId2"/>
    <p:sldId id="2090649740" r:id="rId3"/>
    <p:sldId id="2090649741" r:id="rId4"/>
    <p:sldId id="2090649744" r:id="rId5"/>
    <p:sldId id="2090649743" r:id="rId6"/>
    <p:sldId id="209064974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7030"/>
  </p:normalViewPr>
  <p:slideViewPr>
    <p:cSldViewPr snapToGrid="0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695A-4319-667F-E0F1-504D3E773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47FC-7ACE-EECB-4E00-F4F828FE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EF3E-0540-D533-343C-CAEBEB41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B2A0F-E36E-A0D4-EC5F-3A448615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2412-55DB-7CFB-50C7-DA03FEDD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06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DBDC-A4EB-25EA-7850-A02770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CD130-1333-A2CA-8918-6A10E49D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AB00-7FAE-C86C-0FD1-7F471065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3317-21FC-7D8C-88D7-230D147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D9DAF-7C96-C210-868A-3E6B4E80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841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0723B-84D0-DC1C-3544-BCD3C45AF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711A3-4FBB-8774-D057-3D492E51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F5A9-AA71-560F-5C71-E264EC80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3B18-3E57-E383-85C4-4091180C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43DC-7B04-05AB-B486-7252515D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334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0487-4FFB-D124-38A6-D298ED0F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54F1-748C-3174-0834-60B0A41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02B3-3C96-7B9F-187E-BD093FB6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689B-6FC3-5D34-7527-3B42BE83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4B72-971A-126F-16B1-562A685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07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1343-F5E3-162E-9E37-95F9400B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B5266-C9E6-6C16-0603-A49A001B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CAA6-068B-38FE-C396-C50DF88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C98D-C1C0-04C7-555C-E1BF3C3D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BF2C-EEAC-BC48-1F47-EC850412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723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E985-AB7E-F59C-BA78-B2501F91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775B-5596-3E85-83BF-7976FA190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1EA1F-5BF1-93CF-C0BF-23B964A0E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5CCB1-6D1E-ACEA-23CD-0BCDBB88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D7804-CD62-168F-0888-6EE10428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F89B-F1D2-4275-8B27-616E73CD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D3F5-5DD2-A80E-7F11-96C929C8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CE41-7ED7-444A-1816-5EE1422D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CD3A-EA63-BF11-9361-FC4DF997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CD207-B42B-20A1-B5C3-62503885B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E2250-82B7-A5CC-C242-7F0CA9F03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CC472-29D8-39A8-67CF-43E02D4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52D11-BD70-45E9-4FAB-D2E361C0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8A95A-4599-E028-5A25-79949B2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81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3E86-E3EB-5A14-D46F-C9C9945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449CA-C5B0-17DB-A5DE-B8CFCD0A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71E32-8E6B-F130-8BC0-ACF51F69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62F64-E419-9725-7245-1468274A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19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3CC83-78FC-DC80-E5B2-01841AE0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48E2A-21B7-9257-9FB2-1C23531D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4647-9592-1A0E-1186-BBDA63D6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5685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F9BB-2B9B-8202-7E7F-945363ED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8FCA-2647-C6E7-E002-2D8B64BAD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0D834-0C46-F4BC-33AA-4D2013AD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EECB-C25B-1AF4-1B03-3BE83785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8F7F-E55C-81ED-3525-3BCD4F0D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0723C-B6B8-665A-8551-91BE400C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483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31A4-E59A-FBC6-C7AA-84CC0469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6B521-C5B6-9A21-7700-E0D016673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7F7DB-ADE3-C5A3-626B-ADC7903FD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52F3-0693-AD73-FE0B-FCC0B6D4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BE12E-CA4B-8995-E474-89188BE4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C31-BE66-BF3B-D694-2F0B634C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957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15B62-B369-98BB-C88F-5313AB12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55E47-6103-405D-B825-63423F4F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5830-15AD-1985-124B-BCE4083DA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F699-9D82-A048-A9BA-C1270AB657C8}" type="datetimeFigureOut">
              <a:rPr lang="en-DK" smtClean="0"/>
              <a:t>19/10/2023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762E-1F82-29AD-375E-32F63BAB4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AC11-5FDE-A515-3169-9B722F8DC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367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362034"/>
            <a:ext cx="9833487" cy="2610141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endParaRPr lang="da-DK" sz="2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PostgreSQL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604225" y="2166592"/>
            <a:ext cx="3171807" cy="23284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/>
              <a:t>Set </a:t>
            </a:r>
            <a:r>
              <a:rPr lang="da-DK" b="1" i="1" dirty="0" err="1"/>
              <a:t>role</a:t>
            </a:r>
            <a:endParaRPr lang="da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Updateable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Insert.. </a:t>
            </a:r>
            <a:r>
              <a:rPr lang="en-GB" b="1" i="1" dirty="0"/>
              <a:t>R</a:t>
            </a:r>
            <a:r>
              <a:rPr lang="en-DK" b="1" i="1" dirty="0"/>
              <a:t>eturning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Select for update nowait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endParaRPr lang="en-DK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7190-9710-9C7E-D256-810D20CB8651}"/>
              </a:ext>
            </a:extLst>
          </p:cNvPr>
          <p:cNvSpPr txBox="1"/>
          <p:nvPr/>
        </p:nvSpPr>
        <p:spPr>
          <a:xfrm>
            <a:off x="2805157" y="1042587"/>
            <a:ext cx="658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i="1" dirty="0"/>
              <a:t>Best choice when developing custom applications?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D6991-0B28-B27B-F76B-486BBC7FECBC}"/>
              </a:ext>
            </a:extLst>
          </p:cNvPr>
          <p:cNvSpPr txBox="1"/>
          <p:nvPr/>
        </p:nvSpPr>
        <p:spPr>
          <a:xfrm>
            <a:off x="3574276" y="5519162"/>
            <a:ext cx="415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i="1" dirty="0"/>
              <a:t>Is everything Honky Dory then?</a:t>
            </a:r>
          </a:p>
        </p:txBody>
      </p: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Frameworks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7176084" y="2229631"/>
            <a:ext cx="3171807" cy="2781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2400" b="1" i="1" dirty="0"/>
              <a:t>Oracle</a:t>
            </a:r>
          </a:p>
          <a:p>
            <a:pPr algn="ctr"/>
            <a:endParaRPr lang="da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/>
              <a:t>Visual Builder (LC)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ADF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/>
              <a:t>APEX (LC)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Oracle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endParaRPr lang="en-DK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23383-51A8-5C4C-E574-F53AD8E1A68F}"/>
              </a:ext>
            </a:extLst>
          </p:cNvPr>
          <p:cNvSpPr txBox="1"/>
          <p:nvPr/>
        </p:nvSpPr>
        <p:spPr>
          <a:xfrm>
            <a:off x="1483155" y="2229631"/>
            <a:ext cx="3490497" cy="2781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2400" b="1" i="1" dirty="0"/>
              <a:t>Open source</a:t>
            </a:r>
          </a:p>
          <a:p>
            <a:pPr algn="ctr"/>
            <a:endParaRPr lang="da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/>
              <a:t>Vue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 err="1"/>
              <a:t>Angular</a:t>
            </a:r>
            <a:endParaRPr lang="da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Misc database-aware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endParaRPr lang="en-DK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65AAC-7161-D8CF-5B47-9421FF0425F6}"/>
              </a:ext>
            </a:extLst>
          </p:cNvPr>
          <p:cNvSpPr txBox="1"/>
          <p:nvPr/>
        </p:nvSpPr>
        <p:spPr>
          <a:xfrm>
            <a:off x="3694432" y="5734231"/>
            <a:ext cx="480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2400" b="1" i="1" dirty="0"/>
              <a:t>Fear no more</a:t>
            </a:r>
          </a:p>
          <a:p>
            <a:r>
              <a:rPr lang="en-DK" sz="2400" b="1" i="1" dirty="0"/>
              <a:t> FutureForms: No Limits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6AF4-BE0E-5DBC-2009-A19CF66B3B78}"/>
              </a:ext>
            </a:extLst>
          </p:cNvPr>
          <p:cNvSpPr txBox="1"/>
          <p:nvPr/>
        </p:nvSpPr>
        <p:spPr>
          <a:xfrm>
            <a:off x="3443953" y="102549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i="1" dirty="0"/>
              <a:t>What about efficient development tools?</a:t>
            </a:r>
          </a:p>
        </p:txBody>
      </p:sp>
    </p:spTree>
    <p:extLst>
      <p:ext uri="{BB962C8B-B14F-4D97-AF65-F5344CB8AC3E}">
        <p14:creationId xmlns:p14="http://schemas.microsoft.com/office/powerpoint/2010/main" val="298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442582" y="3411814"/>
              <a:ext cx="807877" cy="26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OpenRestDB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23054" y="1208212"/>
            <a:ext cx="4171947" cy="52497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Best Practice Components</a:t>
            </a:r>
          </a:p>
          <a:p>
            <a:r>
              <a:rPr lang="en-DK" dirty="0"/>
              <a:t>Object-oriented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Simple FutureForm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6AF4-BE0E-5DBC-2009-A19CF66B3B78}"/>
              </a:ext>
            </a:extLst>
          </p:cNvPr>
          <p:cNvSpPr txBox="1"/>
          <p:nvPr/>
        </p:nvSpPr>
        <p:spPr>
          <a:xfrm>
            <a:off x="3673928" y="742459"/>
            <a:ext cx="48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i="1" dirty="0"/>
              <a:t>HTML </a:t>
            </a:r>
            <a:r>
              <a:rPr lang="en-DK" sz="2400" b="1" i="1" dirty="0">
                <a:sym typeface="Wingdings" pitchFamily="2" charset="2"/>
              </a:rPr>
              <a:t></a:t>
            </a:r>
            <a:r>
              <a:rPr lang="en-DK" sz="2400" b="1" i="1" dirty="0"/>
              <a:t>   Form  </a:t>
            </a:r>
            <a:r>
              <a:rPr lang="en-DK" sz="2400" b="1" i="1" dirty="0">
                <a:sym typeface="Wingdings" pitchFamily="2" charset="2"/>
              </a:rPr>
              <a:t> Datasource</a:t>
            </a:r>
            <a:endParaRPr lang="en-DK" sz="2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D9A69-1246-CC7A-4A3C-5E5A92F42198}"/>
              </a:ext>
            </a:extLst>
          </p:cNvPr>
          <p:cNvSpPr txBox="1"/>
          <p:nvPr/>
        </p:nvSpPr>
        <p:spPr>
          <a:xfrm>
            <a:off x="2846615" y="1370068"/>
            <a:ext cx="649877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08080"/>
                </a:solidFill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Code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Country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country_name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A10E3-BCFB-9ACB-8824-F81B4D4A1378}"/>
              </a:ext>
            </a:extLst>
          </p:cNvPr>
          <p:cNvSpPr txBox="1"/>
          <p:nvPr/>
        </p:nvSpPr>
        <p:spPr>
          <a:xfrm>
            <a:off x="696683" y="3641914"/>
            <a:ext cx="4844143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Countries.html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datasource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effectLst/>
                <a:latin typeface="Menlo" panose="020B0609030804020204" pitchFamily="49" charset="0"/>
              </a:rPr>
              <a:t>Countries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Form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super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11B62-E674-7231-7F06-03D517A882C5}"/>
              </a:ext>
            </a:extLst>
          </p:cNvPr>
          <p:cNvSpPr txBox="1"/>
          <p:nvPr/>
        </p:nvSpPr>
        <p:spPr>
          <a:xfrm>
            <a:off x="6149054" y="3641914"/>
            <a:ext cx="5323123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 err="1">
                <a:effectLst/>
                <a:latin typeface="Menlo" panose="020B0609030804020204" pitchFamily="49" charset="0"/>
              </a:rPr>
              <a:t>DatabaseTable</a:t>
            </a:r>
            <a:endParaRPr lang="en-GB" sz="1400" b="1" i="1" dirty="0"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super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FormsModule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"countries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sorting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country_id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primaryKey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country_id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7AB8AF54-C528-1C1A-933A-3E68D7762FD5}"/>
              </a:ext>
            </a:extLst>
          </p:cNvPr>
          <p:cNvSpPr/>
          <p:nvPr/>
        </p:nvSpPr>
        <p:spPr>
          <a:xfrm>
            <a:off x="2601682" y="6270173"/>
            <a:ext cx="304801" cy="21771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A6F3F-0C86-F5B1-D28D-42292F9A96EA}"/>
              </a:ext>
            </a:extLst>
          </p:cNvPr>
          <p:cNvSpPr txBox="1"/>
          <p:nvPr/>
        </p:nvSpPr>
        <p:spPr>
          <a:xfrm>
            <a:off x="696682" y="6226629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Code goes in here</a:t>
            </a:r>
          </a:p>
        </p:txBody>
      </p:sp>
    </p:spTree>
    <p:extLst>
      <p:ext uri="{BB962C8B-B14F-4D97-AF65-F5344CB8AC3E}">
        <p14:creationId xmlns:p14="http://schemas.microsoft.com/office/powerpoint/2010/main" val="75751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6AF4-BE0E-5DBC-2009-A19CF66B3B78}"/>
              </a:ext>
            </a:extLst>
          </p:cNvPr>
          <p:cNvSpPr txBox="1"/>
          <p:nvPr/>
        </p:nvSpPr>
        <p:spPr>
          <a:xfrm>
            <a:off x="3443953" y="1167013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2400" b="1" i="1" dirty="0"/>
              <a:t>Is stateless always the best choice?</a:t>
            </a:r>
          </a:p>
          <a:p>
            <a:pPr algn="ctr"/>
            <a:r>
              <a:rPr lang="en-DK" sz="2400" b="1" i="1" dirty="0"/>
              <a:t>FutureForms supports 3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242BC-4FAD-E61C-7857-7D0296157BB7}"/>
              </a:ext>
            </a:extLst>
          </p:cNvPr>
          <p:cNvSpPr txBox="1"/>
          <p:nvPr/>
        </p:nvSpPr>
        <p:spPr>
          <a:xfrm>
            <a:off x="1057293" y="2887703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Statefull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B078C-6F28-4156-D417-50D41FFBFF77}"/>
              </a:ext>
            </a:extLst>
          </p:cNvPr>
          <p:cNvSpPr txBox="1"/>
          <p:nvPr/>
        </p:nvSpPr>
        <p:spPr>
          <a:xfrm>
            <a:off x="7932135" y="2830550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Stateless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 (persistent storage).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08893-7659-7547-3D46-AFC3DD082C73}"/>
              </a:ext>
            </a:extLst>
          </p:cNvPr>
          <p:cNvGrpSpPr/>
          <p:nvPr/>
        </p:nvGrpSpPr>
        <p:grpSpPr>
          <a:xfrm>
            <a:off x="5326069" y="3044871"/>
            <a:ext cx="1260000" cy="2706679"/>
            <a:chOff x="5211765" y="2203443"/>
            <a:chExt cx="1260000" cy="27066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46BBB0-4278-CABE-505D-09AB2121C5EB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DEDBEA1-6A38-8C89-E8AF-C3E01D5D0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2" name="Can 11">
                <a:extLst>
                  <a:ext uri="{FF2B5EF4-FFF2-40B4-BE49-F238E27FC236}">
                    <a16:creationId xmlns:a16="http://schemas.microsoft.com/office/drawing/2014/main" id="{055F0E3B-2917-7103-251E-B9EA8DD51F1B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83D190C-B7A2-84C0-800A-8569B59AE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01965FB-3559-FDA0-A909-A12B8D676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61AB073-42FE-E173-D8EC-33BF65E5AB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9501F0-D7B8-ED4B-A39F-686BB15A0E50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3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344</Words>
  <Application>Microsoft Macintosh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Montserrat</vt:lpstr>
      <vt:lpstr>Office Theme</vt:lpstr>
      <vt:lpstr>IT must support, not prevent innovation   </vt:lpstr>
      <vt:lpstr>PostgreSQL</vt:lpstr>
      <vt:lpstr>Frameworks</vt:lpstr>
      <vt:lpstr>FutureForms</vt:lpstr>
      <vt:lpstr>Simple FutureForm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Høffner</dc:creator>
  <cp:lastModifiedBy>Alex Høffner</cp:lastModifiedBy>
  <cp:revision>19</cp:revision>
  <dcterms:created xsi:type="dcterms:W3CDTF">2023-10-19T08:13:21Z</dcterms:created>
  <dcterms:modified xsi:type="dcterms:W3CDTF">2023-10-23T18:35:02Z</dcterms:modified>
</cp:coreProperties>
</file>