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090649739" r:id="rId2"/>
    <p:sldId id="425" r:id="rId3"/>
    <p:sldId id="2090649745" r:id="rId4"/>
    <p:sldId id="2090649741" r:id="rId5"/>
    <p:sldId id="2090649743" r:id="rId6"/>
    <p:sldId id="2090649746" r:id="rId7"/>
    <p:sldId id="2090649744" r:id="rId8"/>
    <p:sldId id="424" r:id="rId9"/>
    <p:sldId id="2090649740" r:id="rId10"/>
    <p:sldId id="2090649747" r:id="rId11"/>
    <p:sldId id="2090649742" r:id="rId12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4"/>
    <p:restoredTop sz="97030"/>
  </p:normalViewPr>
  <p:slideViewPr>
    <p:cSldViewPr snapToGrid="0" snapToObjects="1">
      <p:cViewPr varScale="1">
        <p:scale>
          <a:sx n="128" d="100"/>
          <a:sy n="128" d="100"/>
        </p:scale>
        <p:origin x="3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3" y="2719390"/>
            <a:ext cx="34197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Fixed, User, Hybrid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</a:t>
            </a:r>
          </a:p>
          <a:p>
            <a:r>
              <a:rPr lang="en-DK" dirty="0"/>
              <a:t>SQL Validator plugin</a:t>
            </a:r>
          </a:p>
          <a:p>
            <a:r>
              <a:rPr lang="en-DK" dirty="0"/>
              <a:t>SQL Rewriter plugin (VPD)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52529-24B5-48B1-437B-2DA5D7B55CA7}"/>
              </a:ext>
            </a:extLst>
          </p:cNvPr>
          <p:cNvGrpSpPr/>
          <p:nvPr/>
        </p:nvGrpSpPr>
        <p:grpSpPr>
          <a:xfrm>
            <a:off x="1305078" y="1121223"/>
            <a:ext cx="9755192" cy="1051121"/>
            <a:chOff x="1305078" y="1317171"/>
            <a:chExt cx="9755192" cy="1051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F8AC5F-E4C3-64F8-7BDC-DECA4E0C8358}"/>
                </a:ext>
              </a:extLst>
            </p:cNvPr>
            <p:cNvSpPr txBox="1"/>
            <p:nvPr/>
          </p:nvSpPr>
          <p:spPr>
            <a:xfrm>
              <a:off x="1309514" y="1993705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10923-0EAD-D2AD-528A-6F6317BBC468}"/>
                </a:ext>
              </a:extLst>
            </p:cNvPr>
            <p:cNvSpPr txBox="1"/>
            <p:nvPr/>
          </p:nvSpPr>
          <p:spPr>
            <a:xfrm>
              <a:off x="9691486" y="1998960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Stateless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CC90A-303C-6023-79AB-BF8A3D1D51BE}"/>
                </a:ext>
              </a:extLst>
            </p:cNvPr>
            <p:cNvGrpSpPr/>
            <p:nvPr/>
          </p:nvGrpSpPr>
          <p:grpSpPr>
            <a:xfrm>
              <a:off x="1305078" y="1317171"/>
              <a:ext cx="9624853" cy="1031746"/>
              <a:chOff x="1305078" y="1317171"/>
              <a:chExt cx="9624853" cy="10317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72EEEF-62E5-334B-96DA-09E7D24537A3}"/>
                  </a:ext>
                </a:extLst>
              </p:cNvPr>
              <p:cNvGrpSpPr/>
              <p:nvPr/>
            </p:nvGrpSpPr>
            <p:grpSpPr>
              <a:xfrm>
                <a:off x="1305078" y="1612361"/>
                <a:ext cx="9624853" cy="736556"/>
                <a:chOff x="1305078" y="1612361"/>
                <a:chExt cx="9624853" cy="736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C0DFB1-1CD2-1347-CA8B-E970D35B2412}"/>
                    </a:ext>
                  </a:extLst>
                </p:cNvPr>
                <p:cNvGrpSpPr/>
                <p:nvPr/>
              </p:nvGrpSpPr>
              <p:grpSpPr>
                <a:xfrm>
                  <a:off x="1305078" y="1612361"/>
                  <a:ext cx="9624853" cy="414989"/>
                  <a:chOff x="1476535" y="1698089"/>
                  <a:chExt cx="8640000" cy="41498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99ADD4B2-2AC8-F0A6-AB37-B45C662887BF}"/>
                      </a:ext>
                    </a:extLst>
                  </p:cNvPr>
                  <p:cNvCxnSpPr/>
                  <p:nvPr/>
                </p:nvCxnSpPr>
                <p:spPr>
                  <a:xfrm>
                    <a:off x="1476535" y="2066627"/>
                    <a:ext cx="8640000" cy="0"/>
                  </a:xfrm>
                  <a:prstGeom prst="line">
                    <a:avLst/>
                  </a:prstGeom>
                  <a:ln w="349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BC0724-2A45-D290-F0A9-D5A0BC928539}"/>
                      </a:ext>
                    </a:extLst>
                  </p:cNvPr>
                  <p:cNvGrpSpPr/>
                  <p:nvPr/>
                </p:nvGrpSpPr>
                <p:grpSpPr>
                  <a:xfrm>
                    <a:off x="1494667" y="1698089"/>
                    <a:ext cx="8620891" cy="414989"/>
                    <a:chOff x="1494667" y="1398048"/>
                    <a:chExt cx="8620891" cy="414989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44E34F3-F06C-A1B4-7443-0E8BB4EF5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360" y="1398048"/>
                      <a:ext cx="166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b="1" dirty="0"/>
                        <a:t>Connections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9802857-5B21-CB24-7816-A51C879F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2570" y="1443705"/>
                      <a:ext cx="1042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Pooled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3611EA2-F1DA-E7F4-6D51-FA6AB954D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667" y="1427296"/>
                      <a:ext cx="1228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Dedicated</a:t>
                      </a:r>
                    </a:p>
                  </p:txBody>
                </p:sp>
              </p:grp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97022E-2A90-ADAB-A749-81CE3571A117}"/>
                    </a:ext>
                  </a:extLst>
                </p:cNvPr>
                <p:cNvSpPr txBox="1"/>
                <p:nvPr/>
              </p:nvSpPr>
              <p:spPr>
                <a:xfrm>
                  <a:off x="5129217" y="1979585"/>
                  <a:ext cx="1714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i="1" dirty="0"/>
                    <a:t>Hybrid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340A4-810D-1410-9564-3F19937C3B4B}"/>
                  </a:ext>
                </a:extLst>
              </p:cNvPr>
              <p:cNvSpPr txBox="1"/>
              <p:nvPr/>
            </p:nvSpPr>
            <p:spPr>
              <a:xfrm>
                <a:off x="3303661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Internal use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6B692-3593-04B1-2941-34C4CEE4250F}"/>
                  </a:ext>
                </a:extLst>
              </p:cNvPr>
              <p:cNvSpPr txBox="1"/>
              <p:nvPr/>
            </p:nvSpPr>
            <p:spPr>
              <a:xfrm>
                <a:off x="8670310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External use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the database as REST</a:t>
            </a:r>
          </a:p>
          <a:p>
            <a:endParaRPr lang="en-DK" b="1" dirty="0"/>
          </a:p>
          <a:p>
            <a:endParaRPr lang="en-DK" b="1" dirty="0"/>
          </a:p>
          <a:p>
            <a:r>
              <a:rPr lang="en-DK" dirty="0"/>
              <a:t>Add business logic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80+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231004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(80+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70844</TotalTime>
  <Words>593</Words>
  <Application>Microsoft Macintosh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Wingdings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HTML Generator</vt:lpstr>
      <vt:lpstr>FutureForms</vt:lpstr>
      <vt:lpstr>IT Architecture</vt:lpstr>
      <vt:lpstr>Database</vt:lpstr>
      <vt:lpstr>Architecture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180</cp:revision>
  <dcterms:created xsi:type="dcterms:W3CDTF">2022-06-29T08:28:45Z</dcterms:created>
  <dcterms:modified xsi:type="dcterms:W3CDTF">2024-01-07T14:02:48Z</dcterms:modified>
</cp:coreProperties>
</file>