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197"/>
  </p:normalViewPr>
  <p:slideViewPr>
    <p:cSldViewPr snapToGrid="0">
      <p:cViewPr varScale="1">
        <p:scale>
          <a:sx n="116" d="100"/>
          <a:sy n="11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3BAAD-92F0-004F-9D0E-7E58BAE95E56}" type="datetimeFigureOut">
              <a:rPr lang="en-CH" smtClean="0"/>
              <a:t>08.04.24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ED161-3FBB-9A42-BCE1-E17B2A504AE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09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ED161-3FBB-9A42-BCE1-E17B2A504AE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41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FD3-4C2D-B879-54EB-FD3305556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Fiat Lux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66B2B-A206-D9CC-D14A-103E67534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CH" dirty="0"/>
              <a:t>Deep Learning Project</a:t>
            </a:r>
          </a:p>
          <a:p>
            <a:pPr algn="r"/>
            <a:r>
              <a:rPr lang="en-CH" dirty="0"/>
              <a:t>Adrian höhn / Peter fust</a:t>
            </a:r>
          </a:p>
        </p:txBody>
      </p:sp>
    </p:spTree>
    <p:extLst>
      <p:ext uri="{BB962C8B-B14F-4D97-AF65-F5344CB8AC3E}">
        <p14:creationId xmlns:p14="http://schemas.microsoft.com/office/powerpoint/2010/main" val="42608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B6FB-2DF3-4D3C-56E7-59D73857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5088-654F-3622-6D7D-E7002066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Idee:</a:t>
            </a:r>
          </a:p>
          <a:p>
            <a:pPr lvl="1"/>
            <a:r>
              <a:rPr lang="en-CH" dirty="0"/>
              <a:t>Bewegungsmelder Aktivierung nur bei Mensch im Sichtfeld</a:t>
            </a:r>
          </a:p>
          <a:p>
            <a:pPr lvl="1"/>
            <a:r>
              <a:rPr lang="en-GB" dirty="0"/>
              <a:t>N</a:t>
            </a:r>
            <a:r>
              <a:rPr lang="en-CH" dirty="0"/>
              <a:t>icht bei Tieren, Autos, etc.</a:t>
            </a:r>
          </a:p>
          <a:p>
            <a:pPr lvl="1"/>
            <a:endParaRPr lang="en-CH" dirty="0"/>
          </a:p>
          <a:p>
            <a:r>
              <a:rPr lang="en-CH" dirty="0"/>
              <a:t>Infrarot / Grayscale Bilder</a:t>
            </a:r>
          </a:p>
          <a:p>
            <a:r>
              <a:rPr lang="en-CH" dirty="0"/>
              <a:t>Binary Classification person vs. non-person</a:t>
            </a:r>
          </a:p>
          <a:p>
            <a:pPr lvl="1"/>
            <a:r>
              <a:rPr lang="en-GB" dirty="0"/>
              <a:t>N</a:t>
            </a:r>
            <a:r>
              <a:rPr lang="en-CH" dirty="0"/>
              <a:t>on-person ist diverse Klasse =&gt; Autos, Katzen und Hunde</a:t>
            </a:r>
          </a:p>
        </p:txBody>
      </p:sp>
    </p:spTree>
    <p:extLst>
      <p:ext uri="{BB962C8B-B14F-4D97-AF65-F5344CB8AC3E}">
        <p14:creationId xmlns:p14="http://schemas.microsoft.com/office/powerpoint/2010/main" val="384740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925C-19AC-3A8F-DB73-5066D493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CH" dirty="0"/>
              <a:t>Datasets &amp; Features</a:t>
            </a:r>
          </a:p>
        </p:txBody>
      </p:sp>
      <p:pic>
        <p:nvPicPr>
          <p:cNvPr id="5" name="Picture 4" descr="A black and white image of people walking on a sidewalk&#10;&#10;Description automatically generated">
            <a:extLst>
              <a:ext uri="{FF2B5EF4-FFF2-40B4-BE49-F238E27FC236}">
                <a16:creationId xmlns:a16="http://schemas.microsoft.com/office/drawing/2014/main" id="{8C95C746-4F57-BD08-6F22-8DB5FE53B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43" r="21991" b="-1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A dog lying on a chair&#10;&#10;Description automatically generated">
            <a:extLst>
              <a:ext uri="{FF2B5EF4-FFF2-40B4-BE49-F238E27FC236}">
                <a16:creationId xmlns:a16="http://schemas.microsoft.com/office/drawing/2014/main" id="{5987B825-FF53-2C62-F37E-93C2FF623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" r="15172" b="-1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EDF29-1535-4A6E-807D-812733F33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D726-E43C-2B0C-85AC-436EF94F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 fontScale="70000" lnSpcReduction="20000"/>
          </a:bodyPr>
          <a:lstStyle/>
          <a:p>
            <a:r>
              <a:rPr lang="en-CH" dirty="0"/>
              <a:t>3 verschiedene Datasets</a:t>
            </a:r>
          </a:p>
          <a:p>
            <a:endParaRPr lang="en-CH" dirty="0"/>
          </a:p>
          <a:p>
            <a:r>
              <a:rPr lang="en-GB"/>
              <a:t>Annotations</a:t>
            </a:r>
            <a:endParaRPr lang="en-GB" dirty="0"/>
          </a:p>
          <a:p>
            <a:pPr lvl="1"/>
            <a:r>
              <a:rPr lang="en-GB" dirty="0"/>
              <a:t>Cropping</a:t>
            </a:r>
          </a:p>
          <a:p>
            <a:pPr lvl="1"/>
            <a:r>
              <a:rPr lang="en-GB" dirty="0"/>
              <a:t>M</a:t>
            </a:r>
            <a:r>
              <a:rPr lang="en-CH" dirty="0"/>
              <a:t>in. Personengrösse</a:t>
            </a:r>
          </a:p>
          <a:p>
            <a:pPr lvl="1"/>
            <a:r>
              <a:rPr lang="en-CH" dirty="0"/>
              <a:t>Autos</a:t>
            </a:r>
          </a:p>
          <a:p>
            <a:r>
              <a:rPr lang="en-CH" dirty="0"/>
              <a:t>Augmentation</a:t>
            </a:r>
          </a:p>
          <a:p>
            <a:r>
              <a:rPr lang="en-CH" dirty="0"/>
              <a:t>Balancing</a:t>
            </a:r>
          </a:p>
          <a:p>
            <a:endParaRPr lang="en-CH" dirty="0"/>
          </a:p>
          <a:p>
            <a:r>
              <a:rPr lang="en-CH" dirty="0"/>
              <a:t>224x224 px, grayscale</a:t>
            </a:r>
          </a:p>
          <a:p>
            <a:endParaRPr lang="en-CH" dirty="0"/>
          </a:p>
          <a:p>
            <a:r>
              <a:rPr lang="en-GB" dirty="0"/>
              <a:t>C</a:t>
            </a:r>
            <a:r>
              <a:rPr lang="en-CH" dirty="0"/>
              <a:t>a. 3700 Bilder pro Kategorie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9" name="Picture 8" descr="A group of cars driving through a tunnel&#10;&#10;Description automatically generated">
            <a:extLst>
              <a:ext uri="{FF2B5EF4-FFF2-40B4-BE49-F238E27FC236}">
                <a16:creationId xmlns:a16="http://schemas.microsoft.com/office/drawing/2014/main" id="{2999A24A-8459-6587-0F94-6D7B9AF6AE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4" r="1" b="1"/>
          <a:stretch/>
        </p:blipFill>
        <p:spPr>
          <a:xfrm>
            <a:off x="8135262" y="348234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7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13D5-CAB7-46BF-6A4D-F8AD51A3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594B-BC00-29D9-1E01-5E1C33703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VGG16 (imagenet)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CEAC-9345-8BCC-90A8-76616C5CF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VGG16 als Basemodel</a:t>
            </a:r>
          </a:p>
          <a:p>
            <a:r>
              <a:rPr lang="en-CH" dirty="0"/>
              <a:t>Zusätzliches Layer mit 1024 Neurons</a:t>
            </a:r>
          </a:p>
          <a:p>
            <a:r>
              <a:rPr lang="en-CH" dirty="0"/>
              <a:t>Sigmoid als letztes Layer für binary classification</a:t>
            </a:r>
          </a:p>
          <a:p>
            <a:r>
              <a:rPr lang="en-CH" dirty="0"/>
              <a:t>3 channels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AEF4A-D284-A502-9580-40FEC6020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Selfmade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9FC29-13EB-4AA6-3CDF-A4152D6B52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H" dirty="0"/>
              <a:t>CNN mit 8 und 16 Filtern</a:t>
            </a:r>
          </a:p>
          <a:p>
            <a:r>
              <a:rPr lang="en-CH" dirty="0"/>
              <a:t>Neuronales Netzwerk </a:t>
            </a:r>
          </a:p>
          <a:p>
            <a:pPr lvl="1"/>
            <a:r>
              <a:rPr lang="en-CH" dirty="0"/>
              <a:t>2 Layer mit 100 Neurons</a:t>
            </a:r>
          </a:p>
          <a:p>
            <a:pPr lvl="1"/>
            <a:r>
              <a:rPr lang="en-CH" dirty="0"/>
              <a:t>Batch Normalization</a:t>
            </a:r>
          </a:p>
          <a:p>
            <a:pPr lvl="1"/>
            <a:r>
              <a:rPr lang="en-CH" dirty="0"/>
              <a:t>Dropout</a:t>
            </a:r>
          </a:p>
          <a:p>
            <a:pPr lvl="1"/>
            <a:r>
              <a:rPr lang="en-CH" dirty="0"/>
              <a:t>Relu &amp; sigmoid</a:t>
            </a:r>
          </a:p>
        </p:txBody>
      </p:sp>
    </p:spTree>
    <p:extLst>
      <p:ext uri="{BB962C8B-B14F-4D97-AF65-F5344CB8AC3E}">
        <p14:creationId xmlns:p14="http://schemas.microsoft.com/office/powerpoint/2010/main" val="308604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5FD2-29D2-137B-2FC7-53BBDD8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1C4F-D8B8-C940-9C7E-965CC5B6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4204"/>
            <a:ext cx="8946541" cy="5034196"/>
          </a:xfrm>
        </p:spPr>
        <p:txBody>
          <a:bodyPr/>
          <a:lstStyle/>
          <a:p>
            <a:r>
              <a:rPr lang="en-CH" dirty="0"/>
              <a:t>Cropped-Ansatz funktioniert nicht mit “echten” Test-Bildern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Ähnlich gute Performance bei selfmade und VGG16</a:t>
            </a:r>
          </a:p>
        </p:txBody>
      </p:sp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EEF3F48-353D-5604-33AA-D6497A96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02" y="1654731"/>
            <a:ext cx="2143078" cy="2143078"/>
          </a:xfrm>
          <a:prstGeom prst="rect">
            <a:avLst/>
          </a:prstGeom>
        </p:spPr>
      </p:pic>
      <p:pic>
        <p:nvPicPr>
          <p:cNvPr id="13" name="Picture 1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5B2180C-4CD9-6F63-B8CC-FB70432B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819" y="1660265"/>
            <a:ext cx="2143077" cy="21430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0ACFE77-774F-6076-2F02-73048B0ABA71}"/>
              </a:ext>
            </a:extLst>
          </p:cNvPr>
          <p:cNvSpPr/>
          <p:nvPr/>
        </p:nvSpPr>
        <p:spPr>
          <a:xfrm>
            <a:off x="1913229" y="2877937"/>
            <a:ext cx="523935" cy="5086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" name="Picture 1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7C00FD7-EC40-0A84-5C47-8FE5B2F6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4239939"/>
            <a:ext cx="2641600" cy="2362200"/>
          </a:xfrm>
          <a:prstGeom prst="rect">
            <a:avLst/>
          </a:prstGeom>
        </p:spPr>
      </p:pic>
      <p:pic>
        <p:nvPicPr>
          <p:cNvPr id="18" name="Picture 17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5A019906-8832-2AB6-7929-1992F8335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02" y="4239940"/>
            <a:ext cx="2591136" cy="2362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6285BD-B292-5ACF-92B6-01B98172945E}"/>
              </a:ext>
            </a:extLst>
          </p:cNvPr>
          <p:cNvSpPr txBox="1"/>
          <p:nvPr/>
        </p:nvSpPr>
        <p:spPr>
          <a:xfrm>
            <a:off x="10236072" y="3247001"/>
            <a:ext cx="91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FFC4ED-4681-56A7-81F3-319EB0A5FE1E}"/>
              </a:ext>
            </a:extLst>
          </p:cNvPr>
          <p:cNvSpPr txBox="1"/>
          <p:nvPr/>
        </p:nvSpPr>
        <p:spPr>
          <a:xfrm>
            <a:off x="9286843" y="3727658"/>
            <a:ext cx="10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Kamera Bilder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1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953</TotalTime>
  <Words>138</Words>
  <Application>Microsoft Macintosh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Gothic</vt:lpstr>
      <vt:lpstr>Wingdings 3</vt:lpstr>
      <vt:lpstr>Ion</vt:lpstr>
      <vt:lpstr>Fiat Lux</vt:lpstr>
      <vt:lpstr>Ausgangslage</vt:lpstr>
      <vt:lpstr>Datasets &amp; Features</vt:lpstr>
      <vt:lpstr>Modelle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Fiat Lux</dc:title>
  <dc:creator>Fust Doris</dc:creator>
  <cp:lastModifiedBy>Fust Doris</cp:lastModifiedBy>
  <cp:revision>20</cp:revision>
  <dcterms:created xsi:type="dcterms:W3CDTF">2024-04-06T08:22:11Z</dcterms:created>
  <dcterms:modified xsi:type="dcterms:W3CDTF">2024-04-08T19:26:29Z</dcterms:modified>
</cp:coreProperties>
</file>