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>
      <p:cViewPr varScale="1">
        <p:scale>
          <a:sx n="125" d="100"/>
          <a:sy n="125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89686-123A-41B5-8336-9465766B25A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8B7909-CEE1-4F3A-8367-0B76B09F58DB}">
      <dgm:prSet/>
      <dgm:spPr/>
      <dgm:t>
        <a:bodyPr/>
        <a:lstStyle/>
        <a:p>
          <a:r>
            <a:rPr lang="de-DE" b="0" i="0" dirty="0"/>
            <a:t>SQL Selektion von relevanten und ausgewogenen Daten</a:t>
          </a:r>
          <a:endParaRPr lang="en-US" dirty="0"/>
        </a:p>
      </dgm:t>
    </dgm:pt>
    <dgm:pt modelId="{EAA8DC3F-8892-46D5-9006-0D05FD26D2CF}" type="parTrans" cxnId="{95E4BF68-9488-48C0-BFC2-BFEDEB9E118E}">
      <dgm:prSet/>
      <dgm:spPr/>
      <dgm:t>
        <a:bodyPr/>
        <a:lstStyle/>
        <a:p>
          <a:endParaRPr lang="en-US"/>
        </a:p>
      </dgm:t>
    </dgm:pt>
    <dgm:pt modelId="{831FEBA5-48FC-43AE-AA22-BD72762225A8}" type="sibTrans" cxnId="{95E4BF68-9488-48C0-BFC2-BFEDEB9E118E}">
      <dgm:prSet/>
      <dgm:spPr/>
      <dgm:t>
        <a:bodyPr/>
        <a:lstStyle/>
        <a:p>
          <a:endParaRPr lang="en-US"/>
        </a:p>
      </dgm:t>
    </dgm:pt>
    <dgm:pt modelId="{AB251E93-6634-40D4-9A06-51312719B3B3}">
      <dgm:prSet/>
      <dgm:spPr/>
      <dgm:t>
        <a:bodyPr/>
        <a:lstStyle/>
        <a:p>
          <a:r>
            <a:rPr lang="de-DE" b="0" i="0" dirty="0"/>
            <a:t>Typ Normalisierung (Nummern, Daten)</a:t>
          </a:r>
          <a:endParaRPr lang="en-US" dirty="0"/>
        </a:p>
      </dgm:t>
    </dgm:pt>
    <dgm:pt modelId="{71BB63C2-7CAF-4DB5-ABB6-2F9EDC3EDB2A}" type="parTrans" cxnId="{EFD96F5A-7C77-4658-9F9E-E8F35641B2B5}">
      <dgm:prSet/>
      <dgm:spPr/>
      <dgm:t>
        <a:bodyPr/>
        <a:lstStyle/>
        <a:p>
          <a:endParaRPr lang="en-US"/>
        </a:p>
      </dgm:t>
    </dgm:pt>
    <dgm:pt modelId="{0AB68EF0-1131-47D3-B2B7-E4B1AAA07291}" type="sibTrans" cxnId="{EFD96F5A-7C77-4658-9F9E-E8F35641B2B5}">
      <dgm:prSet/>
      <dgm:spPr/>
      <dgm:t>
        <a:bodyPr/>
        <a:lstStyle/>
        <a:p>
          <a:endParaRPr lang="en-US"/>
        </a:p>
      </dgm:t>
    </dgm:pt>
    <dgm:pt modelId="{3E6E8921-77D1-4993-89E0-A119677A83C9}">
      <dgm:prSet/>
      <dgm:spPr/>
      <dgm:t>
        <a:bodyPr/>
        <a:lstStyle/>
        <a:p>
          <a:r>
            <a:rPr lang="de-DE" b="0" i="0"/>
            <a:t>Labelmapping</a:t>
          </a:r>
          <a:endParaRPr lang="en-US"/>
        </a:p>
      </dgm:t>
    </dgm:pt>
    <dgm:pt modelId="{7CEA843E-BA6C-4E00-82FF-8AF39032A8A6}" type="parTrans" cxnId="{7CD93679-7CA1-481B-9AA9-55C97F567AED}">
      <dgm:prSet/>
      <dgm:spPr/>
      <dgm:t>
        <a:bodyPr/>
        <a:lstStyle/>
        <a:p>
          <a:endParaRPr lang="en-US"/>
        </a:p>
      </dgm:t>
    </dgm:pt>
    <dgm:pt modelId="{19A1E6CA-5E93-42B9-B8DD-705DA63909A9}" type="sibTrans" cxnId="{7CD93679-7CA1-481B-9AA9-55C97F567AED}">
      <dgm:prSet/>
      <dgm:spPr/>
      <dgm:t>
        <a:bodyPr/>
        <a:lstStyle/>
        <a:p>
          <a:endParaRPr lang="en-US"/>
        </a:p>
      </dgm:t>
    </dgm:pt>
    <dgm:pt modelId="{69279362-8784-4F13-8C78-B944F1C4B724}">
      <dgm:prSet/>
      <dgm:spPr/>
      <dgm:t>
        <a:bodyPr/>
        <a:lstStyle/>
        <a:p>
          <a:r>
            <a:rPr lang="de-DE" b="0" i="0"/>
            <a:t>Normalization (Jahr, Fläche)</a:t>
          </a:r>
          <a:endParaRPr lang="en-US"/>
        </a:p>
      </dgm:t>
    </dgm:pt>
    <dgm:pt modelId="{4DA3492D-DD62-42A0-A0F2-6A0AB28A69EF}" type="parTrans" cxnId="{4EDD5B4A-4F83-46AC-868F-A341D4983117}">
      <dgm:prSet/>
      <dgm:spPr/>
      <dgm:t>
        <a:bodyPr/>
        <a:lstStyle/>
        <a:p>
          <a:endParaRPr lang="en-US"/>
        </a:p>
      </dgm:t>
    </dgm:pt>
    <dgm:pt modelId="{500E96E5-350A-4F02-B14C-1915C34A48F5}" type="sibTrans" cxnId="{4EDD5B4A-4F83-46AC-868F-A341D4983117}">
      <dgm:prSet/>
      <dgm:spPr/>
      <dgm:t>
        <a:bodyPr/>
        <a:lstStyle/>
        <a:p>
          <a:endParaRPr lang="en-US"/>
        </a:p>
      </dgm:t>
    </dgm:pt>
    <dgm:pt modelId="{14E47C26-B912-4220-871B-5766F19C7102}">
      <dgm:prSet/>
      <dgm:spPr/>
      <dgm:t>
        <a:bodyPr/>
        <a:lstStyle/>
        <a:p>
          <a:r>
            <a:rPr lang="de-DE" b="0" i="0" dirty="0"/>
            <a:t>Hot-Encoding der PLZ als Alternative zu Geoflächenberechnung auf Basis der Geokoordinaten</a:t>
          </a:r>
          <a:endParaRPr lang="en-US" dirty="0"/>
        </a:p>
      </dgm:t>
    </dgm:pt>
    <dgm:pt modelId="{4F07E6C7-CB2D-4292-9C02-D4E85907B8B8}" type="parTrans" cxnId="{753972BA-CCA1-47D9-9090-D3E1D40FB5BF}">
      <dgm:prSet/>
      <dgm:spPr/>
      <dgm:t>
        <a:bodyPr/>
        <a:lstStyle/>
        <a:p>
          <a:endParaRPr lang="en-US"/>
        </a:p>
      </dgm:t>
    </dgm:pt>
    <dgm:pt modelId="{2843EFAB-3345-43CD-82AA-064F45FE4463}" type="sibTrans" cxnId="{753972BA-CCA1-47D9-9090-D3E1D40FB5BF}">
      <dgm:prSet/>
      <dgm:spPr/>
      <dgm:t>
        <a:bodyPr/>
        <a:lstStyle/>
        <a:p>
          <a:endParaRPr lang="en-US"/>
        </a:p>
      </dgm:t>
    </dgm:pt>
    <dgm:pt modelId="{BE3D1E6B-42E6-5F41-830D-200BA3EBC897}" type="pres">
      <dgm:prSet presAssocID="{0F389686-123A-41B5-8336-9465766B25AC}" presName="outerComposite" presStyleCnt="0">
        <dgm:presLayoutVars>
          <dgm:chMax val="5"/>
          <dgm:dir/>
          <dgm:resizeHandles val="exact"/>
        </dgm:presLayoutVars>
      </dgm:prSet>
      <dgm:spPr/>
    </dgm:pt>
    <dgm:pt modelId="{37D28E13-820E-0448-B0D8-AF8B5C2E8264}" type="pres">
      <dgm:prSet presAssocID="{0F389686-123A-41B5-8336-9465766B25AC}" presName="dummyMaxCanvas" presStyleCnt="0">
        <dgm:presLayoutVars/>
      </dgm:prSet>
      <dgm:spPr/>
    </dgm:pt>
    <dgm:pt modelId="{13C8AD50-0F13-0A40-900E-08A643964F1C}" type="pres">
      <dgm:prSet presAssocID="{0F389686-123A-41B5-8336-9465766B25AC}" presName="FiveNodes_1" presStyleLbl="node1" presStyleIdx="0" presStyleCnt="5">
        <dgm:presLayoutVars>
          <dgm:bulletEnabled val="1"/>
        </dgm:presLayoutVars>
      </dgm:prSet>
      <dgm:spPr/>
    </dgm:pt>
    <dgm:pt modelId="{3576D961-A9B2-EB48-8DE7-EC61C6A45FD9}" type="pres">
      <dgm:prSet presAssocID="{0F389686-123A-41B5-8336-9465766B25AC}" presName="FiveNodes_2" presStyleLbl="node1" presStyleIdx="1" presStyleCnt="5">
        <dgm:presLayoutVars>
          <dgm:bulletEnabled val="1"/>
        </dgm:presLayoutVars>
      </dgm:prSet>
      <dgm:spPr/>
    </dgm:pt>
    <dgm:pt modelId="{91700E3C-C561-9E40-AAB0-97EBE98C50C2}" type="pres">
      <dgm:prSet presAssocID="{0F389686-123A-41B5-8336-9465766B25AC}" presName="FiveNodes_3" presStyleLbl="node1" presStyleIdx="2" presStyleCnt="5">
        <dgm:presLayoutVars>
          <dgm:bulletEnabled val="1"/>
        </dgm:presLayoutVars>
      </dgm:prSet>
      <dgm:spPr/>
    </dgm:pt>
    <dgm:pt modelId="{0A0BA2E9-0D25-5E48-89AC-E0C2E4BB5A72}" type="pres">
      <dgm:prSet presAssocID="{0F389686-123A-41B5-8336-9465766B25AC}" presName="FiveNodes_4" presStyleLbl="node1" presStyleIdx="3" presStyleCnt="5">
        <dgm:presLayoutVars>
          <dgm:bulletEnabled val="1"/>
        </dgm:presLayoutVars>
      </dgm:prSet>
      <dgm:spPr/>
    </dgm:pt>
    <dgm:pt modelId="{EEEAEA59-8F8F-6C4E-9220-59699926637A}" type="pres">
      <dgm:prSet presAssocID="{0F389686-123A-41B5-8336-9465766B25AC}" presName="FiveNodes_5" presStyleLbl="node1" presStyleIdx="4" presStyleCnt="5">
        <dgm:presLayoutVars>
          <dgm:bulletEnabled val="1"/>
        </dgm:presLayoutVars>
      </dgm:prSet>
      <dgm:spPr/>
    </dgm:pt>
    <dgm:pt modelId="{1BC27F50-F754-1247-831F-4B7231DBE636}" type="pres">
      <dgm:prSet presAssocID="{0F389686-123A-41B5-8336-9465766B25AC}" presName="FiveConn_1-2" presStyleLbl="fgAccFollowNode1" presStyleIdx="0" presStyleCnt="4">
        <dgm:presLayoutVars>
          <dgm:bulletEnabled val="1"/>
        </dgm:presLayoutVars>
      </dgm:prSet>
      <dgm:spPr/>
    </dgm:pt>
    <dgm:pt modelId="{078C054E-4C00-0340-9257-24DB9406A89F}" type="pres">
      <dgm:prSet presAssocID="{0F389686-123A-41B5-8336-9465766B25AC}" presName="FiveConn_2-3" presStyleLbl="fgAccFollowNode1" presStyleIdx="1" presStyleCnt="4">
        <dgm:presLayoutVars>
          <dgm:bulletEnabled val="1"/>
        </dgm:presLayoutVars>
      </dgm:prSet>
      <dgm:spPr/>
    </dgm:pt>
    <dgm:pt modelId="{E020C303-B027-A949-8ECC-327CFCCA0EAD}" type="pres">
      <dgm:prSet presAssocID="{0F389686-123A-41B5-8336-9465766B25AC}" presName="FiveConn_3-4" presStyleLbl="fgAccFollowNode1" presStyleIdx="2" presStyleCnt="4">
        <dgm:presLayoutVars>
          <dgm:bulletEnabled val="1"/>
        </dgm:presLayoutVars>
      </dgm:prSet>
      <dgm:spPr/>
    </dgm:pt>
    <dgm:pt modelId="{34D70F8A-8B1D-894C-8483-C80A3B334772}" type="pres">
      <dgm:prSet presAssocID="{0F389686-123A-41B5-8336-9465766B25AC}" presName="FiveConn_4-5" presStyleLbl="fgAccFollowNode1" presStyleIdx="3" presStyleCnt="4">
        <dgm:presLayoutVars>
          <dgm:bulletEnabled val="1"/>
        </dgm:presLayoutVars>
      </dgm:prSet>
      <dgm:spPr/>
    </dgm:pt>
    <dgm:pt modelId="{5B3B1A5E-E2EC-C64C-B795-5D1D8E5694F3}" type="pres">
      <dgm:prSet presAssocID="{0F389686-123A-41B5-8336-9465766B25AC}" presName="FiveNodes_1_text" presStyleLbl="node1" presStyleIdx="4" presStyleCnt="5">
        <dgm:presLayoutVars>
          <dgm:bulletEnabled val="1"/>
        </dgm:presLayoutVars>
      </dgm:prSet>
      <dgm:spPr/>
    </dgm:pt>
    <dgm:pt modelId="{6A476A0B-F2B2-0D45-A242-901A295478E1}" type="pres">
      <dgm:prSet presAssocID="{0F389686-123A-41B5-8336-9465766B25AC}" presName="FiveNodes_2_text" presStyleLbl="node1" presStyleIdx="4" presStyleCnt="5">
        <dgm:presLayoutVars>
          <dgm:bulletEnabled val="1"/>
        </dgm:presLayoutVars>
      </dgm:prSet>
      <dgm:spPr/>
    </dgm:pt>
    <dgm:pt modelId="{B177B2AC-6E52-D04D-B5B4-F965574FC9AE}" type="pres">
      <dgm:prSet presAssocID="{0F389686-123A-41B5-8336-9465766B25AC}" presName="FiveNodes_3_text" presStyleLbl="node1" presStyleIdx="4" presStyleCnt="5">
        <dgm:presLayoutVars>
          <dgm:bulletEnabled val="1"/>
        </dgm:presLayoutVars>
      </dgm:prSet>
      <dgm:spPr/>
    </dgm:pt>
    <dgm:pt modelId="{3F37567E-114F-C648-809C-F6F9D5750CD2}" type="pres">
      <dgm:prSet presAssocID="{0F389686-123A-41B5-8336-9465766B25AC}" presName="FiveNodes_4_text" presStyleLbl="node1" presStyleIdx="4" presStyleCnt="5">
        <dgm:presLayoutVars>
          <dgm:bulletEnabled val="1"/>
        </dgm:presLayoutVars>
      </dgm:prSet>
      <dgm:spPr/>
    </dgm:pt>
    <dgm:pt modelId="{04E7EB92-CA68-9F40-940A-4C4B735394FE}" type="pres">
      <dgm:prSet presAssocID="{0F389686-123A-41B5-8336-9465766B25A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C722311-A489-C74B-B457-18C675048B8E}" type="presOf" srcId="{69279362-8784-4F13-8C78-B944F1C4B724}" destId="{3F37567E-114F-C648-809C-F6F9D5750CD2}" srcOrd="1" destOrd="0" presId="urn:microsoft.com/office/officeart/2005/8/layout/vProcess5"/>
    <dgm:cxn modelId="{719FA219-BD94-BE43-B2B6-DB0B95028D9A}" type="presOf" srcId="{3E6E8921-77D1-4993-89E0-A119677A83C9}" destId="{91700E3C-C561-9E40-AAB0-97EBE98C50C2}" srcOrd="0" destOrd="0" presId="urn:microsoft.com/office/officeart/2005/8/layout/vProcess5"/>
    <dgm:cxn modelId="{794A372F-5EA6-7047-9F05-E6D605D15CB0}" type="presOf" srcId="{0F389686-123A-41B5-8336-9465766B25AC}" destId="{BE3D1E6B-42E6-5F41-830D-200BA3EBC897}" srcOrd="0" destOrd="0" presId="urn:microsoft.com/office/officeart/2005/8/layout/vProcess5"/>
    <dgm:cxn modelId="{4EDD5B4A-4F83-46AC-868F-A341D4983117}" srcId="{0F389686-123A-41B5-8336-9465766B25AC}" destId="{69279362-8784-4F13-8C78-B944F1C4B724}" srcOrd="3" destOrd="0" parTransId="{4DA3492D-DD62-42A0-A0F2-6A0AB28A69EF}" sibTransId="{500E96E5-350A-4F02-B14C-1915C34A48F5}"/>
    <dgm:cxn modelId="{EFD96F5A-7C77-4658-9F9E-E8F35641B2B5}" srcId="{0F389686-123A-41B5-8336-9465766B25AC}" destId="{AB251E93-6634-40D4-9A06-51312719B3B3}" srcOrd="1" destOrd="0" parTransId="{71BB63C2-7CAF-4DB5-ABB6-2F9EDC3EDB2A}" sibTransId="{0AB68EF0-1131-47D3-B2B7-E4B1AAA07291}"/>
    <dgm:cxn modelId="{B3BCA060-64F4-C54D-9770-167B6D8BF8C2}" type="presOf" srcId="{CD8B7909-CEE1-4F3A-8367-0B76B09F58DB}" destId="{5B3B1A5E-E2EC-C64C-B795-5D1D8E5694F3}" srcOrd="1" destOrd="0" presId="urn:microsoft.com/office/officeart/2005/8/layout/vProcess5"/>
    <dgm:cxn modelId="{95E4BF68-9488-48C0-BFC2-BFEDEB9E118E}" srcId="{0F389686-123A-41B5-8336-9465766B25AC}" destId="{CD8B7909-CEE1-4F3A-8367-0B76B09F58DB}" srcOrd="0" destOrd="0" parTransId="{EAA8DC3F-8892-46D5-9006-0D05FD26D2CF}" sibTransId="{831FEBA5-48FC-43AE-AA22-BD72762225A8}"/>
    <dgm:cxn modelId="{B9D43978-0AB0-CA42-955A-F06F1DB44FDC}" type="presOf" srcId="{3E6E8921-77D1-4993-89E0-A119677A83C9}" destId="{B177B2AC-6E52-D04D-B5B4-F965574FC9AE}" srcOrd="1" destOrd="0" presId="urn:microsoft.com/office/officeart/2005/8/layout/vProcess5"/>
    <dgm:cxn modelId="{7CD93679-7CA1-481B-9AA9-55C97F567AED}" srcId="{0F389686-123A-41B5-8336-9465766B25AC}" destId="{3E6E8921-77D1-4993-89E0-A119677A83C9}" srcOrd="2" destOrd="0" parTransId="{7CEA843E-BA6C-4E00-82FF-8AF39032A8A6}" sibTransId="{19A1E6CA-5E93-42B9-B8DD-705DA63909A9}"/>
    <dgm:cxn modelId="{1728F87C-B4A9-8E47-B529-C07B1F06EAED}" type="presOf" srcId="{500E96E5-350A-4F02-B14C-1915C34A48F5}" destId="{34D70F8A-8B1D-894C-8483-C80A3B334772}" srcOrd="0" destOrd="0" presId="urn:microsoft.com/office/officeart/2005/8/layout/vProcess5"/>
    <dgm:cxn modelId="{F0625A7E-E36E-1C44-919D-1EFE67AD9025}" type="presOf" srcId="{831FEBA5-48FC-43AE-AA22-BD72762225A8}" destId="{1BC27F50-F754-1247-831F-4B7231DBE636}" srcOrd="0" destOrd="0" presId="urn:microsoft.com/office/officeart/2005/8/layout/vProcess5"/>
    <dgm:cxn modelId="{965A7286-909A-E241-AE1B-AAB7D6722C54}" type="presOf" srcId="{0AB68EF0-1131-47D3-B2B7-E4B1AAA07291}" destId="{078C054E-4C00-0340-9257-24DB9406A89F}" srcOrd="0" destOrd="0" presId="urn:microsoft.com/office/officeart/2005/8/layout/vProcess5"/>
    <dgm:cxn modelId="{83BA8093-2D3D-C745-8F1D-694145B2253E}" type="presOf" srcId="{14E47C26-B912-4220-871B-5766F19C7102}" destId="{04E7EB92-CA68-9F40-940A-4C4B735394FE}" srcOrd="1" destOrd="0" presId="urn:microsoft.com/office/officeart/2005/8/layout/vProcess5"/>
    <dgm:cxn modelId="{54ECB394-6385-0149-945C-AB1810C5A596}" type="presOf" srcId="{CD8B7909-CEE1-4F3A-8367-0B76B09F58DB}" destId="{13C8AD50-0F13-0A40-900E-08A643964F1C}" srcOrd="0" destOrd="0" presId="urn:microsoft.com/office/officeart/2005/8/layout/vProcess5"/>
    <dgm:cxn modelId="{823FB699-2F8B-9146-AAE1-FD3144E418CA}" type="presOf" srcId="{19A1E6CA-5E93-42B9-B8DD-705DA63909A9}" destId="{E020C303-B027-A949-8ECC-327CFCCA0EAD}" srcOrd="0" destOrd="0" presId="urn:microsoft.com/office/officeart/2005/8/layout/vProcess5"/>
    <dgm:cxn modelId="{66E03DA9-4363-A74E-AD78-E2852BAAADC5}" type="presOf" srcId="{69279362-8784-4F13-8C78-B944F1C4B724}" destId="{0A0BA2E9-0D25-5E48-89AC-E0C2E4BB5A72}" srcOrd="0" destOrd="0" presId="urn:microsoft.com/office/officeart/2005/8/layout/vProcess5"/>
    <dgm:cxn modelId="{753972BA-CCA1-47D9-9090-D3E1D40FB5BF}" srcId="{0F389686-123A-41B5-8336-9465766B25AC}" destId="{14E47C26-B912-4220-871B-5766F19C7102}" srcOrd="4" destOrd="0" parTransId="{4F07E6C7-CB2D-4292-9C02-D4E85907B8B8}" sibTransId="{2843EFAB-3345-43CD-82AA-064F45FE4463}"/>
    <dgm:cxn modelId="{923CEFBE-8C59-3442-BD5B-504F48EEDEFA}" type="presOf" srcId="{AB251E93-6634-40D4-9A06-51312719B3B3}" destId="{6A476A0B-F2B2-0D45-A242-901A295478E1}" srcOrd="1" destOrd="0" presId="urn:microsoft.com/office/officeart/2005/8/layout/vProcess5"/>
    <dgm:cxn modelId="{DCF476D9-85C2-8041-9E6E-222744F6E91F}" type="presOf" srcId="{14E47C26-B912-4220-871B-5766F19C7102}" destId="{EEEAEA59-8F8F-6C4E-9220-59699926637A}" srcOrd="0" destOrd="0" presId="urn:microsoft.com/office/officeart/2005/8/layout/vProcess5"/>
    <dgm:cxn modelId="{497BB3E4-A5F9-604E-9881-4A1B8B012D98}" type="presOf" srcId="{AB251E93-6634-40D4-9A06-51312719B3B3}" destId="{3576D961-A9B2-EB48-8DE7-EC61C6A45FD9}" srcOrd="0" destOrd="0" presId="urn:microsoft.com/office/officeart/2005/8/layout/vProcess5"/>
    <dgm:cxn modelId="{297412C8-A5F2-FB46-8055-F2560D699996}" type="presParOf" srcId="{BE3D1E6B-42E6-5F41-830D-200BA3EBC897}" destId="{37D28E13-820E-0448-B0D8-AF8B5C2E8264}" srcOrd="0" destOrd="0" presId="urn:microsoft.com/office/officeart/2005/8/layout/vProcess5"/>
    <dgm:cxn modelId="{D4DED1C1-B3AC-BF4F-96F1-FC7058878BC7}" type="presParOf" srcId="{BE3D1E6B-42E6-5F41-830D-200BA3EBC897}" destId="{13C8AD50-0F13-0A40-900E-08A643964F1C}" srcOrd="1" destOrd="0" presId="urn:microsoft.com/office/officeart/2005/8/layout/vProcess5"/>
    <dgm:cxn modelId="{DC8E8F41-7839-1B41-9933-D66CC27952E5}" type="presParOf" srcId="{BE3D1E6B-42E6-5F41-830D-200BA3EBC897}" destId="{3576D961-A9B2-EB48-8DE7-EC61C6A45FD9}" srcOrd="2" destOrd="0" presId="urn:microsoft.com/office/officeart/2005/8/layout/vProcess5"/>
    <dgm:cxn modelId="{EF4DEC48-20A9-D54F-8C1B-01AB252646BD}" type="presParOf" srcId="{BE3D1E6B-42E6-5F41-830D-200BA3EBC897}" destId="{91700E3C-C561-9E40-AAB0-97EBE98C50C2}" srcOrd="3" destOrd="0" presId="urn:microsoft.com/office/officeart/2005/8/layout/vProcess5"/>
    <dgm:cxn modelId="{713E6FAC-1FB9-C549-9AD5-1A804C32DD39}" type="presParOf" srcId="{BE3D1E6B-42E6-5F41-830D-200BA3EBC897}" destId="{0A0BA2E9-0D25-5E48-89AC-E0C2E4BB5A72}" srcOrd="4" destOrd="0" presId="urn:microsoft.com/office/officeart/2005/8/layout/vProcess5"/>
    <dgm:cxn modelId="{43EB9039-7913-A14D-80C0-E9853042B6B0}" type="presParOf" srcId="{BE3D1E6B-42E6-5F41-830D-200BA3EBC897}" destId="{EEEAEA59-8F8F-6C4E-9220-59699926637A}" srcOrd="5" destOrd="0" presId="urn:microsoft.com/office/officeart/2005/8/layout/vProcess5"/>
    <dgm:cxn modelId="{62BA1A51-049F-F748-95DA-46164EDCF59B}" type="presParOf" srcId="{BE3D1E6B-42E6-5F41-830D-200BA3EBC897}" destId="{1BC27F50-F754-1247-831F-4B7231DBE636}" srcOrd="6" destOrd="0" presId="urn:microsoft.com/office/officeart/2005/8/layout/vProcess5"/>
    <dgm:cxn modelId="{4B2A4684-5F21-6341-AB82-EF17FED8AF28}" type="presParOf" srcId="{BE3D1E6B-42E6-5F41-830D-200BA3EBC897}" destId="{078C054E-4C00-0340-9257-24DB9406A89F}" srcOrd="7" destOrd="0" presId="urn:microsoft.com/office/officeart/2005/8/layout/vProcess5"/>
    <dgm:cxn modelId="{9F38BC39-4C0C-BB4F-9415-B9363494EF0D}" type="presParOf" srcId="{BE3D1E6B-42E6-5F41-830D-200BA3EBC897}" destId="{E020C303-B027-A949-8ECC-327CFCCA0EAD}" srcOrd="8" destOrd="0" presId="urn:microsoft.com/office/officeart/2005/8/layout/vProcess5"/>
    <dgm:cxn modelId="{63D42764-F802-8E47-B8D3-C6FE3508BEBF}" type="presParOf" srcId="{BE3D1E6B-42E6-5F41-830D-200BA3EBC897}" destId="{34D70F8A-8B1D-894C-8483-C80A3B334772}" srcOrd="9" destOrd="0" presId="urn:microsoft.com/office/officeart/2005/8/layout/vProcess5"/>
    <dgm:cxn modelId="{971D977A-8A0F-7B40-9056-606449DAA5B9}" type="presParOf" srcId="{BE3D1E6B-42E6-5F41-830D-200BA3EBC897}" destId="{5B3B1A5E-E2EC-C64C-B795-5D1D8E5694F3}" srcOrd="10" destOrd="0" presId="urn:microsoft.com/office/officeart/2005/8/layout/vProcess5"/>
    <dgm:cxn modelId="{3DC2AD49-D1D5-6E45-B3DE-986913A7C376}" type="presParOf" srcId="{BE3D1E6B-42E6-5F41-830D-200BA3EBC897}" destId="{6A476A0B-F2B2-0D45-A242-901A295478E1}" srcOrd="11" destOrd="0" presId="urn:microsoft.com/office/officeart/2005/8/layout/vProcess5"/>
    <dgm:cxn modelId="{00B86D0A-B100-DD40-9F67-B75B3CA67317}" type="presParOf" srcId="{BE3D1E6B-42E6-5F41-830D-200BA3EBC897}" destId="{B177B2AC-6E52-D04D-B5B4-F965574FC9AE}" srcOrd="12" destOrd="0" presId="urn:microsoft.com/office/officeart/2005/8/layout/vProcess5"/>
    <dgm:cxn modelId="{857351C3-8FDD-D047-81E1-2701970A4912}" type="presParOf" srcId="{BE3D1E6B-42E6-5F41-830D-200BA3EBC897}" destId="{3F37567E-114F-C648-809C-F6F9D5750CD2}" srcOrd="13" destOrd="0" presId="urn:microsoft.com/office/officeart/2005/8/layout/vProcess5"/>
    <dgm:cxn modelId="{B24316C1-42AA-3248-9238-F37357DB2C54}" type="presParOf" srcId="{BE3D1E6B-42E6-5F41-830D-200BA3EBC897}" destId="{04E7EB92-CA68-9F40-940A-4C4B735394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D5E04-FD60-44E8-80B9-7C57842036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BF6EB-E2E7-4370-BFB2-D0DF22565D79}">
      <dgm:prSet/>
      <dgm:spPr/>
      <dgm:t>
        <a:bodyPr/>
        <a:lstStyle/>
        <a:p>
          <a:endParaRPr lang="en-US" dirty="0"/>
        </a:p>
      </dgm:t>
    </dgm:pt>
    <dgm:pt modelId="{DD158AEF-1997-4332-9DC5-B5A506DDEF6B}" type="parTrans" cxnId="{D7BF2C36-E312-4636-AEA8-60C572A2D291}">
      <dgm:prSet/>
      <dgm:spPr/>
      <dgm:t>
        <a:bodyPr/>
        <a:lstStyle/>
        <a:p>
          <a:endParaRPr lang="en-US"/>
        </a:p>
      </dgm:t>
    </dgm:pt>
    <dgm:pt modelId="{D96F5072-7036-461D-AE2F-425AD966330D}" type="sibTrans" cxnId="{D7BF2C36-E312-4636-AEA8-60C572A2D291}">
      <dgm:prSet/>
      <dgm:spPr/>
      <dgm:t>
        <a:bodyPr/>
        <a:lstStyle/>
        <a:p>
          <a:endParaRPr lang="en-US"/>
        </a:p>
      </dgm:t>
    </dgm:pt>
    <dgm:pt modelId="{12EBB76F-3E07-420F-AA4C-21F6A05F158A}">
      <dgm:prSet/>
      <dgm:spPr/>
      <dgm:t>
        <a:bodyPr/>
        <a:lstStyle/>
        <a:p>
          <a:endParaRPr lang="en-US" dirty="0"/>
        </a:p>
      </dgm:t>
    </dgm:pt>
    <dgm:pt modelId="{93AB17C9-9638-4C56-9CE0-51F48AC54F59}" type="parTrans" cxnId="{7AE30C9A-21B9-4B99-8DB1-8BF1934D5A21}">
      <dgm:prSet/>
      <dgm:spPr/>
      <dgm:t>
        <a:bodyPr/>
        <a:lstStyle/>
        <a:p>
          <a:endParaRPr lang="en-US"/>
        </a:p>
      </dgm:t>
    </dgm:pt>
    <dgm:pt modelId="{DFC57ABB-5670-4612-99BB-476C2C6453C7}" type="sibTrans" cxnId="{7AE30C9A-21B9-4B99-8DB1-8BF1934D5A21}">
      <dgm:prSet/>
      <dgm:spPr/>
      <dgm:t>
        <a:bodyPr/>
        <a:lstStyle/>
        <a:p>
          <a:endParaRPr lang="en-US"/>
        </a:p>
      </dgm:t>
    </dgm:pt>
    <dgm:pt modelId="{55D76BD0-4CBA-4C93-A06B-339532A26EF5}">
      <dgm:prSet/>
      <dgm:spPr/>
      <dgm:t>
        <a:bodyPr/>
        <a:lstStyle/>
        <a:p>
          <a:pPr algn="l"/>
          <a:r>
            <a:rPr lang="de-DE" dirty="0"/>
            <a:t> </a:t>
          </a:r>
          <a:endParaRPr lang="en-US" dirty="0"/>
        </a:p>
      </dgm:t>
    </dgm:pt>
    <dgm:pt modelId="{EF656113-1CB0-40DB-AEFA-8C08AAF05373}" type="sibTrans" cxnId="{20EFAF0A-ED60-4582-9D29-706D1B1A354C}">
      <dgm:prSet/>
      <dgm:spPr/>
      <dgm:t>
        <a:bodyPr/>
        <a:lstStyle/>
        <a:p>
          <a:endParaRPr lang="en-US"/>
        </a:p>
      </dgm:t>
    </dgm:pt>
    <dgm:pt modelId="{9235F6EF-8019-4D6F-BA24-5D72E7DE681F}" type="parTrans" cxnId="{20EFAF0A-ED60-4582-9D29-706D1B1A354C}">
      <dgm:prSet/>
      <dgm:spPr/>
      <dgm:t>
        <a:bodyPr/>
        <a:lstStyle/>
        <a:p>
          <a:endParaRPr lang="en-US"/>
        </a:p>
      </dgm:t>
    </dgm:pt>
    <dgm:pt modelId="{DED2F2D4-B9A2-49F4-8859-200F6D318DF1}" type="pres">
      <dgm:prSet presAssocID="{980D5E04-FD60-44E8-80B9-7C57842036FA}" presName="root" presStyleCnt="0">
        <dgm:presLayoutVars>
          <dgm:dir/>
          <dgm:resizeHandles val="exact"/>
        </dgm:presLayoutVars>
      </dgm:prSet>
      <dgm:spPr/>
    </dgm:pt>
    <dgm:pt modelId="{B292699F-6002-4A35-9E9E-9B7216E02361}" type="pres">
      <dgm:prSet presAssocID="{55D76BD0-4CBA-4C93-A06B-339532A26EF5}" presName="compNode" presStyleCnt="0"/>
      <dgm:spPr/>
    </dgm:pt>
    <dgm:pt modelId="{CB37D43E-C169-4604-996E-CF10DD7F9BC7}" type="pres">
      <dgm:prSet presAssocID="{55D76BD0-4CBA-4C93-A06B-339532A26EF5}" presName="iconRect" presStyleLbl="node1" presStyleIdx="0" presStyleCnt="3" custLinFactNeighborY="-5200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börse mit einfarbiger Füllung"/>
        </a:ext>
      </dgm:extLst>
    </dgm:pt>
    <dgm:pt modelId="{936CB7A6-E2CC-401E-B3B3-C8929340BCCA}" type="pres">
      <dgm:prSet presAssocID="{55D76BD0-4CBA-4C93-A06B-339532A26EF5}" presName="spaceRect" presStyleCnt="0"/>
      <dgm:spPr/>
    </dgm:pt>
    <dgm:pt modelId="{52619CF2-2816-4DC5-B606-578C10BF835E}" type="pres">
      <dgm:prSet presAssocID="{55D76BD0-4CBA-4C93-A06B-339532A26EF5}" presName="textRect" presStyleLbl="revTx" presStyleIdx="0" presStyleCnt="3" custScaleY="325080" custLinFactNeighborX="-369" custLinFactNeighborY="17465">
        <dgm:presLayoutVars>
          <dgm:chMax val="1"/>
          <dgm:chPref val="1"/>
        </dgm:presLayoutVars>
      </dgm:prSet>
      <dgm:spPr/>
    </dgm:pt>
    <dgm:pt modelId="{282C3289-E59F-427D-9CEE-950A79862895}" type="pres">
      <dgm:prSet presAssocID="{EF656113-1CB0-40DB-AEFA-8C08AAF05373}" presName="sibTrans" presStyleCnt="0"/>
      <dgm:spPr/>
    </dgm:pt>
    <dgm:pt modelId="{849DC1E0-D8B2-42B6-8045-E83DA83EAA13}" type="pres">
      <dgm:prSet presAssocID="{AACBF6EB-E2E7-4370-BFB2-D0DF22565D79}" presName="compNode" presStyleCnt="0"/>
      <dgm:spPr/>
    </dgm:pt>
    <dgm:pt modelId="{9D8DFB36-E9E9-4781-B076-C927BD974942}" type="pres">
      <dgm:prSet presAssocID="{AACBF6EB-E2E7-4370-BFB2-D0DF22565D79}" presName="iconRect" presStyleLbl="node1" presStyleIdx="1" presStyleCnt="3" custLinFactNeighborY="-5200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um mit Wurzeln mit einfarbiger Füllung"/>
        </a:ext>
      </dgm:extLst>
    </dgm:pt>
    <dgm:pt modelId="{9CCB328E-7FFE-45E7-8815-B9CB7C13DA78}" type="pres">
      <dgm:prSet presAssocID="{AACBF6EB-E2E7-4370-BFB2-D0DF22565D79}" presName="spaceRect" presStyleCnt="0"/>
      <dgm:spPr/>
    </dgm:pt>
    <dgm:pt modelId="{3D77FD9A-B3A5-4971-91CC-272C898B36CF}" type="pres">
      <dgm:prSet presAssocID="{AACBF6EB-E2E7-4370-BFB2-D0DF22565D79}" presName="textRect" presStyleLbl="revTx" presStyleIdx="1" presStyleCnt="3" custScaleY="288391">
        <dgm:presLayoutVars>
          <dgm:chMax val="1"/>
          <dgm:chPref val="1"/>
        </dgm:presLayoutVars>
      </dgm:prSet>
      <dgm:spPr/>
    </dgm:pt>
    <dgm:pt modelId="{BF9258ED-326D-47BE-8D8A-DE45418471FC}" type="pres">
      <dgm:prSet presAssocID="{D96F5072-7036-461D-AE2F-425AD966330D}" presName="sibTrans" presStyleCnt="0"/>
      <dgm:spPr/>
    </dgm:pt>
    <dgm:pt modelId="{45E05BEF-D590-44C8-BB12-A9373C285D17}" type="pres">
      <dgm:prSet presAssocID="{12EBB76F-3E07-420F-AA4C-21F6A05F158A}" presName="compNode" presStyleCnt="0"/>
      <dgm:spPr/>
    </dgm:pt>
    <dgm:pt modelId="{1EFE785A-0933-4466-AFC4-BC205A8E50FE}" type="pres">
      <dgm:prSet presAssocID="{12EBB76F-3E07-420F-AA4C-21F6A05F158A}" presName="iconRect" presStyleLbl="node1" presStyleIdx="2" presStyleCnt="3" custLinFactNeighborX="-730" custLinFactNeighborY="-691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F115B69-54F0-42F5-8463-59EC1CBFF91B}" type="pres">
      <dgm:prSet presAssocID="{12EBB76F-3E07-420F-AA4C-21F6A05F158A}" presName="spaceRect" presStyleCnt="0"/>
      <dgm:spPr/>
    </dgm:pt>
    <dgm:pt modelId="{6577F64F-7B0F-48EC-B35C-2AA58CFD1DFB}" type="pres">
      <dgm:prSet presAssocID="{12EBB76F-3E07-420F-AA4C-21F6A05F158A}" presName="textRect" presStyleLbl="revTx" presStyleIdx="2" presStyleCnt="3" custScaleY="36177">
        <dgm:presLayoutVars>
          <dgm:chMax val="1"/>
          <dgm:chPref val="1"/>
        </dgm:presLayoutVars>
      </dgm:prSet>
      <dgm:spPr/>
    </dgm:pt>
  </dgm:ptLst>
  <dgm:cxnLst>
    <dgm:cxn modelId="{20EFAF0A-ED60-4582-9D29-706D1B1A354C}" srcId="{980D5E04-FD60-44E8-80B9-7C57842036FA}" destId="{55D76BD0-4CBA-4C93-A06B-339532A26EF5}" srcOrd="0" destOrd="0" parTransId="{9235F6EF-8019-4D6F-BA24-5D72E7DE681F}" sibTransId="{EF656113-1CB0-40DB-AEFA-8C08AAF05373}"/>
    <dgm:cxn modelId="{D7BF2C36-E312-4636-AEA8-60C572A2D291}" srcId="{980D5E04-FD60-44E8-80B9-7C57842036FA}" destId="{AACBF6EB-E2E7-4370-BFB2-D0DF22565D79}" srcOrd="1" destOrd="0" parTransId="{DD158AEF-1997-4332-9DC5-B5A506DDEF6B}" sibTransId="{D96F5072-7036-461D-AE2F-425AD966330D}"/>
    <dgm:cxn modelId="{AFE4307B-4ECD-4A22-9858-DDEA3F518083}" type="presOf" srcId="{55D76BD0-4CBA-4C93-A06B-339532A26EF5}" destId="{52619CF2-2816-4DC5-B606-578C10BF835E}" srcOrd="0" destOrd="0" presId="urn:microsoft.com/office/officeart/2018/2/layout/IconLabelList"/>
    <dgm:cxn modelId="{7AE30C9A-21B9-4B99-8DB1-8BF1934D5A21}" srcId="{980D5E04-FD60-44E8-80B9-7C57842036FA}" destId="{12EBB76F-3E07-420F-AA4C-21F6A05F158A}" srcOrd="2" destOrd="0" parTransId="{93AB17C9-9638-4C56-9CE0-51F48AC54F59}" sibTransId="{DFC57ABB-5670-4612-99BB-476C2C6453C7}"/>
    <dgm:cxn modelId="{4D98C7AF-B926-4EA6-9992-69F8053483E0}" type="presOf" srcId="{980D5E04-FD60-44E8-80B9-7C57842036FA}" destId="{DED2F2D4-B9A2-49F4-8859-200F6D318DF1}" srcOrd="0" destOrd="0" presId="urn:microsoft.com/office/officeart/2018/2/layout/IconLabelList"/>
    <dgm:cxn modelId="{FAE6CACD-A9A9-429B-A81F-CB892198C91F}" type="presOf" srcId="{12EBB76F-3E07-420F-AA4C-21F6A05F158A}" destId="{6577F64F-7B0F-48EC-B35C-2AA58CFD1DFB}" srcOrd="0" destOrd="0" presId="urn:microsoft.com/office/officeart/2018/2/layout/IconLabelList"/>
    <dgm:cxn modelId="{413073D3-3BFE-42DF-8FD4-2B683C027EB6}" type="presOf" srcId="{AACBF6EB-E2E7-4370-BFB2-D0DF22565D79}" destId="{3D77FD9A-B3A5-4971-91CC-272C898B36CF}" srcOrd="0" destOrd="0" presId="urn:microsoft.com/office/officeart/2018/2/layout/IconLabelList"/>
    <dgm:cxn modelId="{E0352010-7C5C-4512-A536-5FC379D80DF8}" type="presParOf" srcId="{DED2F2D4-B9A2-49F4-8859-200F6D318DF1}" destId="{B292699F-6002-4A35-9E9E-9B7216E02361}" srcOrd="0" destOrd="0" presId="urn:microsoft.com/office/officeart/2018/2/layout/IconLabelList"/>
    <dgm:cxn modelId="{49B653F5-E895-426C-940D-B606ABAB8AF7}" type="presParOf" srcId="{B292699F-6002-4A35-9E9E-9B7216E02361}" destId="{CB37D43E-C169-4604-996E-CF10DD7F9BC7}" srcOrd="0" destOrd="0" presId="urn:microsoft.com/office/officeart/2018/2/layout/IconLabelList"/>
    <dgm:cxn modelId="{A6F6A448-9D8A-48D2-A752-D46376F8CC83}" type="presParOf" srcId="{B292699F-6002-4A35-9E9E-9B7216E02361}" destId="{936CB7A6-E2CC-401E-B3B3-C8929340BCCA}" srcOrd="1" destOrd="0" presId="urn:microsoft.com/office/officeart/2018/2/layout/IconLabelList"/>
    <dgm:cxn modelId="{AC1072AE-C9C6-4DCE-91F3-85DAFFB358EA}" type="presParOf" srcId="{B292699F-6002-4A35-9E9E-9B7216E02361}" destId="{52619CF2-2816-4DC5-B606-578C10BF835E}" srcOrd="2" destOrd="0" presId="urn:microsoft.com/office/officeart/2018/2/layout/IconLabelList"/>
    <dgm:cxn modelId="{D39A7C79-30F5-459E-B2C7-AA0A7A475B0B}" type="presParOf" srcId="{DED2F2D4-B9A2-49F4-8859-200F6D318DF1}" destId="{282C3289-E59F-427D-9CEE-950A79862895}" srcOrd="1" destOrd="0" presId="urn:microsoft.com/office/officeart/2018/2/layout/IconLabelList"/>
    <dgm:cxn modelId="{11D0ECAF-8E5A-4A14-ACC4-535C5A36A7FC}" type="presParOf" srcId="{DED2F2D4-B9A2-49F4-8859-200F6D318DF1}" destId="{849DC1E0-D8B2-42B6-8045-E83DA83EAA13}" srcOrd="2" destOrd="0" presId="urn:microsoft.com/office/officeart/2018/2/layout/IconLabelList"/>
    <dgm:cxn modelId="{B9A80109-D512-42DF-8AD5-93D426F44D78}" type="presParOf" srcId="{849DC1E0-D8B2-42B6-8045-E83DA83EAA13}" destId="{9D8DFB36-E9E9-4781-B076-C927BD974942}" srcOrd="0" destOrd="0" presId="urn:microsoft.com/office/officeart/2018/2/layout/IconLabelList"/>
    <dgm:cxn modelId="{78ED1A3E-0586-4C9F-9914-6D983FAAB35C}" type="presParOf" srcId="{849DC1E0-D8B2-42B6-8045-E83DA83EAA13}" destId="{9CCB328E-7FFE-45E7-8815-B9CB7C13DA78}" srcOrd="1" destOrd="0" presId="urn:microsoft.com/office/officeart/2018/2/layout/IconLabelList"/>
    <dgm:cxn modelId="{C1776FEC-12FD-4593-B8A3-D3AC82633912}" type="presParOf" srcId="{849DC1E0-D8B2-42B6-8045-E83DA83EAA13}" destId="{3D77FD9A-B3A5-4971-91CC-272C898B36CF}" srcOrd="2" destOrd="0" presId="urn:microsoft.com/office/officeart/2018/2/layout/IconLabelList"/>
    <dgm:cxn modelId="{FA65FE21-5DBF-4A60-B419-77215D8CAE8C}" type="presParOf" srcId="{DED2F2D4-B9A2-49F4-8859-200F6D318DF1}" destId="{BF9258ED-326D-47BE-8D8A-DE45418471FC}" srcOrd="3" destOrd="0" presId="urn:microsoft.com/office/officeart/2018/2/layout/IconLabelList"/>
    <dgm:cxn modelId="{2E5CA1B0-C1FE-442C-ADAE-DDA6A04C3D81}" type="presParOf" srcId="{DED2F2D4-B9A2-49F4-8859-200F6D318DF1}" destId="{45E05BEF-D590-44C8-BB12-A9373C285D17}" srcOrd="4" destOrd="0" presId="urn:microsoft.com/office/officeart/2018/2/layout/IconLabelList"/>
    <dgm:cxn modelId="{3E129FD6-AFCA-410C-9057-EF27914103D6}" type="presParOf" srcId="{45E05BEF-D590-44C8-BB12-A9373C285D17}" destId="{1EFE785A-0933-4466-AFC4-BC205A8E50FE}" srcOrd="0" destOrd="0" presId="urn:microsoft.com/office/officeart/2018/2/layout/IconLabelList"/>
    <dgm:cxn modelId="{ABA9D434-1C84-4A2B-848D-28D837607AA8}" type="presParOf" srcId="{45E05BEF-D590-44C8-BB12-A9373C285D17}" destId="{DF115B69-54F0-42F5-8463-59EC1CBFF91B}" srcOrd="1" destOrd="0" presId="urn:microsoft.com/office/officeart/2018/2/layout/IconLabelList"/>
    <dgm:cxn modelId="{ED5E8988-7FDF-4E5A-9F4A-404DB00D8E99}" type="presParOf" srcId="{45E05BEF-D590-44C8-BB12-A9373C285D17}" destId="{6577F64F-7B0F-48EC-B35C-2AA58CFD1D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8AD50-0F13-0A40-900E-08A643964F1C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SQL Selektion von relevanten und ausgewogenen Daten</a:t>
          </a:r>
          <a:endParaRPr lang="en-US" sz="1700" kern="1200" dirty="0"/>
        </a:p>
      </dsp:txBody>
      <dsp:txXfrm>
        <a:off x="21386" y="21386"/>
        <a:ext cx="6368024" cy="687386"/>
      </dsp:txXfrm>
    </dsp:sp>
    <dsp:sp modelId="{3576D961-A9B2-EB48-8DE7-EC61C6A45FD9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Typ Normalisierung (Nummern, Daten)</a:t>
          </a:r>
          <a:endParaRPr lang="en-US" sz="1700" kern="1200" dirty="0"/>
        </a:p>
      </dsp:txBody>
      <dsp:txXfrm>
        <a:off x="562136" y="852954"/>
        <a:ext cx="6183226" cy="687386"/>
      </dsp:txXfrm>
    </dsp:sp>
    <dsp:sp modelId="{91700E3C-C561-9E40-AAB0-97EBE98C50C2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Labelmapping</a:t>
          </a:r>
          <a:endParaRPr lang="en-US" sz="1700" kern="1200"/>
        </a:p>
      </dsp:txBody>
      <dsp:txXfrm>
        <a:off x="1102886" y="1684523"/>
        <a:ext cx="6183226" cy="687386"/>
      </dsp:txXfrm>
    </dsp:sp>
    <dsp:sp modelId="{0A0BA2E9-0D25-5E48-89AC-E0C2E4BB5A72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Normalization (Jahr, Fläche)</a:t>
          </a:r>
          <a:endParaRPr lang="en-US" sz="1700" kern="1200"/>
        </a:p>
      </dsp:txBody>
      <dsp:txXfrm>
        <a:off x="1643636" y="2516092"/>
        <a:ext cx="6183226" cy="687386"/>
      </dsp:txXfrm>
    </dsp:sp>
    <dsp:sp modelId="{EEEAEA59-8F8F-6C4E-9220-59699926637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/>
            <a:t>Hot-Encoding der PLZ als Alternative zu Geoflächenberechnung auf Basis der Geokoordinaten</a:t>
          </a:r>
          <a:endParaRPr lang="en-US" sz="1700" kern="1200" dirty="0"/>
        </a:p>
      </dsp:txBody>
      <dsp:txXfrm>
        <a:off x="2184386" y="3347661"/>
        <a:ext cx="6183226" cy="687386"/>
      </dsp:txXfrm>
    </dsp:sp>
    <dsp:sp modelId="{1BC27F50-F754-1247-831F-4B7231DBE636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078C054E-4C00-0340-9257-24DB9406A89F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E020C303-B027-A949-8ECC-327CFCCA0EAD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34D70F8A-8B1D-894C-8483-C80A3B334772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7D43E-C169-4604-996E-CF10DD7F9BC7}">
      <dsp:nvSpPr>
        <dsp:cNvPr id="0" name=""/>
        <dsp:cNvSpPr/>
      </dsp:nvSpPr>
      <dsp:spPr>
        <a:xfrm>
          <a:off x="851414" y="0"/>
          <a:ext cx="1237744" cy="123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9CF2-2816-4DC5-B606-578C10BF835E}">
      <dsp:nvSpPr>
        <dsp:cNvPr id="0" name=""/>
        <dsp:cNvSpPr/>
      </dsp:nvSpPr>
      <dsp:spPr>
        <a:xfrm>
          <a:off x="84865" y="1370199"/>
          <a:ext cx="2750544" cy="234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 </a:t>
          </a:r>
          <a:endParaRPr lang="en-US" sz="3600" kern="1200" dirty="0"/>
        </a:p>
      </dsp:txBody>
      <dsp:txXfrm>
        <a:off x="84865" y="1370199"/>
        <a:ext cx="2750544" cy="2340575"/>
      </dsp:txXfrm>
    </dsp:sp>
    <dsp:sp modelId="{9D8DFB36-E9E9-4781-B076-C927BD974942}">
      <dsp:nvSpPr>
        <dsp:cNvPr id="0" name=""/>
        <dsp:cNvSpPr/>
      </dsp:nvSpPr>
      <dsp:spPr>
        <a:xfrm>
          <a:off x="4083303" y="0"/>
          <a:ext cx="1237744" cy="123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7FD9A-B3A5-4971-91CC-272C898B36CF}">
      <dsp:nvSpPr>
        <dsp:cNvPr id="0" name=""/>
        <dsp:cNvSpPr/>
      </dsp:nvSpPr>
      <dsp:spPr>
        <a:xfrm>
          <a:off x="3326904" y="1442572"/>
          <a:ext cx="2750544" cy="2076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326904" y="1442572"/>
        <a:ext cx="2750544" cy="2076415"/>
      </dsp:txXfrm>
    </dsp:sp>
    <dsp:sp modelId="{1EFE785A-0933-4466-AFC4-BC205A8E50FE}">
      <dsp:nvSpPr>
        <dsp:cNvPr id="0" name=""/>
        <dsp:cNvSpPr/>
      </dsp:nvSpPr>
      <dsp:spPr>
        <a:xfrm>
          <a:off x="7306157" y="136137"/>
          <a:ext cx="1237744" cy="123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7F64F-7B0F-48EC-B35C-2AA58CFD1DFB}">
      <dsp:nvSpPr>
        <dsp:cNvPr id="0" name=""/>
        <dsp:cNvSpPr/>
      </dsp:nvSpPr>
      <dsp:spPr>
        <a:xfrm>
          <a:off x="6558793" y="2804528"/>
          <a:ext cx="2750544" cy="26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558793" y="2804528"/>
        <a:ext cx="2750544" cy="26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360B-A554-B1B1-F598-D789EC4D1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Heating</a:t>
            </a:r>
            <a:r>
              <a:rPr lang="de-DE" dirty="0"/>
              <a:t> type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349032-C788-05D6-C647-CDB675C36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923993" cy="861420"/>
          </a:xfrm>
        </p:spPr>
        <p:txBody>
          <a:bodyPr/>
          <a:lstStyle/>
          <a:p>
            <a:r>
              <a:rPr lang="de-DE" dirty="0"/>
              <a:t>Auf Basis des Gebäude- &amp; Wohnungsregisters der Schweiz (GWR)</a:t>
            </a:r>
          </a:p>
        </p:txBody>
      </p:sp>
    </p:spTree>
    <p:extLst>
      <p:ext uri="{BB962C8B-B14F-4D97-AF65-F5344CB8AC3E}">
        <p14:creationId xmlns:p14="http://schemas.microsoft.com/office/powerpoint/2010/main" val="15187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78E0-1B41-86DF-7596-415C025F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854A-8B85-35C0-7431-9966BBC7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36861"/>
          </a:xfrm>
        </p:spPr>
        <p:txBody>
          <a:bodyPr/>
          <a:lstStyle/>
          <a:p>
            <a:r>
              <a:rPr lang="de-DE" dirty="0"/>
              <a:t>Von 3,3 Millionen Häusern im GWR haben erst 1,8 Millionen einen Heizungstyp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667171F-1A63-2BC6-5375-4B8536B687E7}"/>
              </a:ext>
            </a:extLst>
          </p:cNvPr>
          <p:cNvSpPr txBox="1">
            <a:spLocks/>
          </p:cNvSpPr>
          <p:nvPr/>
        </p:nvSpPr>
        <p:spPr>
          <a:xfrm>
            <a:off x="645130" y="318945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Hypothese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A44F48-1CD3-5ED2-2914-741EB3F7F605}"/>
              </a:ext>
            </a:extLst>
          </p:cNvPr>
          <p:cNvSpPr txBox="1">
            <a:spLocks/>
          </p:cNvSpPr>
          <p:nvPr/>
        </p:nvSpPr>
        <p:spPr>
          <a:xfrm>
            <a:off x="1103311" y="4321221"/>
            <a:ext cx="8946541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Aufgrund der bekannten Heizungsarten, der Gebäudefläche, dem Baujahr/Sanierungsjahr und der PLZ kann für ein unbekanntes Gebäude der Heizungstyp vorhergesagt werden.</a:t>
            </a:r>
          </a:p>
        </p:txBody>
      </p:sp>
    </p:spTree>
    <p:extLst>
      <p:ext uri="{BB962C8B-B14F-4D97-AF65-F5344CB8AC3E}">
        <p14:creationId xmlns:p14="http://schemas.microsoft.com/office/powerpoint/2010/main" val="25594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D51FE-23C8-F064-6426-0FBEB032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2A6F6974-6594-E22A-949A-E83450C3D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60886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81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D51FE-23C8-F064-6426-0FBEB032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de-DE" dirty="0" err="1"/>
              <a:t>Improvements</a:t>
            </a:r>
            <a:br>
              <a:rPr lang="de-DE" dirty="0"/>
            </a:br>
            <a:r>
              <a:rPr lang="de-DE" dirty="0" err="1"/>
              <a:t>Hyper</a:t>
            </a:r>
            <a:r>
              <a:rPr lang="de-DE" dirty="0"/>
              <a:t> Parameter Tuning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FFB9BA1-1F9A-E825-BEB1-4EC79A552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94377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75763AB-C9E0-3B0A-F0A4-967F3295CF52}"/>
              </a:ext>
            </a:extLst>
          </p:cNvPr>
          <p:cNvGrpSpPr/>
          <p:nvPr/>
        </p:nvGrpSpPr>
        <p:grpSpPr>
          <a:xfrm>
            <a:off x="1097604" y="3855944"/>
            <a:ext cx="2750544" cy="2340575"/>
            <a:chOff x="84865" y="1370199"/>
            <a:chExt cx="2750544" cy="234057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B0A3C63-ED22-C1BB-044E-B0610BB1A208}"/>
                </a:ext>
              </a:extLst>
            </p:cNvPr>
            <p:cNvSpPr/>
            <p:nvPr/>
          </p:nvSpPr>
          <p:spPr>
            <a:xfrm>
              <a:off x="84865" y="1370199"/>
              <a:ext cx="2750544" cy="23405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F312664-4AEB-779C-1DC1-8120DD8FA689}"/>
                </a:ext>
              </a:extLst>
            </p:cNvPr>
            <p:cNvSpPr txBox="1"/>
            <p:nvPr/>
          </p:nvSpPr>
          <p:spPr>
            <a:xfrm>
              <a:off x="84865" y="1370199"/>
              <a:ext cx="2750544" cy="2340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Mapping des durchschnittlichen Einkommens auf PLZ als zusätzliches Feature</a:t>
              </a:r>
              <a:br>
                <a:rPr lang="de-DE" sz="2000" kern="1200" dirty="0"/>
              </a:br>
              <a:br>
                <a:rPr lang="de-DE" sz="2000" kern="1200" dirty="0"/>
              </a:br>
              <a:r>
                <a:rPr lang="de-DE" sz="2000" kern="1200" dirty="0" err="1"/>
                <a:t>Accuracy</a:t>
              </a:r>
              <a:r>
                <a:rPr lang="de-DE" sz="2000" kern="1200" dirty="0"/>
                <a:t>: +10%</a:t>
              </a:r>
              <a:endParaRPr lang="en-US" sz="20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C29FC1A-6857-6247-7181-C5EE88E6C7D4}"/>
              </a:ext>
            </a:extLst>
          </p:cNvPr>
          <p:cNvGrpSpPr/>
          <p:nvPr/>
        </p:nvGrpSpPr>
        <p:grpSpPr>
          <a:xfrm>
            <a:off x="4500495" y="3855944"/>
            <a:ext cx="2750544" cy="2076415"/>
            <a:chOff x="3326904" y="1442572"/>
            <a:chExt cx="2750544" cy="207641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13DDCA0-C799-76C5-5068-AFEBDE1E64BF}"/>
                </a:ext>
              </a:extLst>
            </p:cNvPr>
            <p:cNvSpPr/>
            <p:nvPr/>
          </p:nvSpPr>
          <p:spPr>
            <a:xfrm>
              <a:off x="3326904" y="1442572"/>
              <a:ext cx="2750544" cy="20764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5C08970-CA0C-9A78-9090-A82D6187E906}"/>
                </a:ext>
              </a:extLst>
            </p:cNvPr>
            <p:cNvSpPr txBox="1"/>
            <p:nvPr/>
          </p:nvSpPr>
          <p:spPr>
            <a:xfrm>
              <a:off x="3326904" y="1442572"/>
              <a:ext cx="2750544" cy="2076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1" kern="1200" dirty="0" err="1"/>
                <a:t>RandomForest</a:t>
              </a:r>
              <a:r>
                <a:rPr lang="de-DE" sz="2000" kern="1200" dirty="0"/>
                <a:t> </a:t>
              </a:r>
              <a:r>
                <a:rPr lang="de-DE" sz="2000" kern="1200" dirty="0" err="1"/>
                <a:t>Estimators</a:t>
              </a:r>
              <a:r>
                <a:rPr lang="de-DE" sz="2000" dirty="0"/>
                <a:t>: </a:t>
              </a:r>
              <a:r>
                <a:rPr lang="de-DE" sz="2000" kern="1200" dirty="0"/>
                <a:t>3000</a:t>
              </a:r>
              <a:br>
                <a:rPr lang="de-DE" sz="2000" kern="1200" dirty="0"/>
              </a:br>
              <a:r>
                <a:rPr lang="de-DE" sz="2000" kern="1200" dirty="0"/>
                <a:t>Batchsize: </a:t>
              </a:r>
              <a:r>
                <a:rPr lang="de-DE" sz="2000" dirty="0"/>
                <a:t>500</a:t>
              </a:r>
              <a:br>
                <a:rPr lang="de-DE" sz="2000" dirty="0"/>
              </a:br>
              <a:r>
                <a:rPr lang="de-CH" sz="2000" dirty="0" err="1"/>
                <a:t>max_features</a:t>
              </a:r>
              <a:r>
                <a:rPr lang="de-CH" sz="2000" dirty="0"/>
                <a:t>: </a:t>
              </a:r>
              <a:r>
                <a:rPr lang="de-CH" sz="2000" dirty="0" err="1"/>
                <a:t>sqrt</a:t>
              </a:r>
              <a:br>
                <a:rPr lang="de-DE" sz="2000" dirty="0"/>
              </a:br>
              <a:endParaRPr lang="de-DE" sz="2000" dirty="0"/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err="1"/>
                <a:t>Modellgrösse</a:t>
              </a:r>
              <a:r>
                <a:rPr lang="de-DE" sz="2000" kern="1200" dirty="0"/>
                <a:t>: 45 GB</a:t>
              </a:r>
              <a:endParaRPr lang="en-US" sz="2000" kern="12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25DC4D-0537-6EE3-11FB-AC3C70F5BD3E}"/>
              </a:ext>
            </a:extLst>
          </p:cNvPr>
          <p:cNvGrpSpPr/>
          <p:nvPr/>
        </p:nvGrpSpPr>
        <p:grpSpPr>
          <a:xfrm>
            <a:off x="7952266" y="3855944"/>
            <a:ext cx="2750544" cy="2117059"/>
            <a:chOff x="6558793" y="1412089"/>
            <a:chExt cx="2750544" cy="211705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1BBCE35-93E9-1791-A789-47835E5A7528}"/>
                </a:ext>
              </a:extLst>
            </p:cNvPr>
            <p:cNvSpPr/>
            <p:nvPr/>
          </p:nvSpPr>
          <p:spPr>
            <a:xfrm>
              <a:off x="6558793" y="1412089"/>
              <a:ext cx="2750544" cy="2117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74B94B8-66F6-0A8E-A068-E210435529DD}"/>
                </a:ext>
              </a:extLst>
            </p:cNvPr>
            <p:cNvSpPr txBox="1"/>
            <p:nvPr/>
          </p:nvSpPr>
          <p:spPr>
            <a:xfrm>
              <a:off x="6558793" y="1412089"/>
              <a:ext cx="2750544" cy="211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dirty="0"/>
                <a:t>Neuronales Netzwerk </a:t>
              </a:r>
              <a:r>
                <a:rPr lang="de-DE" sz="2000" kern="1200" dirty="0" err="1"/>
                <a:t>Layers</a:t>
              </a:r>
              <a:r>
                <a:rPr lang="de-DE" sz="2000" kern="1200" dirty="0"/>
                <a:t>: 3</a:t>
              </a:r>
              <a:br>
                <a:rPr lang="de-DE" sz="2000" kern="1200" dirty="0"/>
              </a:br>
              <a:r>
                <a:rPr lang="de-DE" sz="2000" kern="1200" dirty="0" err="1"/>
                <a:t>Params</a:t>
              </a:r>
              <a:r>
                <a:rPr lang="de-DE" sz="2000" kern="1200" dirty="0"/>
                <a:t>: 108‘522‘006</a:t>
              </a:r>
              <a:br>
                <a:rPr lang="de-DE" sz="2000" kern="1200" dirty="0"/>
              </a:br>
              <a:r>
                <a:rPr lang="de-DE" sz="2000" kern="1200" dirty="0" err="1"/>
                <a:t>Epochs</a:t>
              </a:r>
              <a:r>
                <a:rPr lang="de-DE" sz="2000" kern="1200" dirty="0"/>
                <a:t>: </a:t>
              </a:r>
              <a:r>
                <a:rPr lang="de-DE" sz="2000" dirty="0"/>
                <a:t>3</a:t>
              </a:r>
              <a:r>
                <a:rPr lang="de-DE" sz="2000" kern="1200" dirty="0"/>
                <a:t>0</a:t>
              </a:r>
              <a:br>
                <a:rPr lang="de-DE" sz="2000" kern="1200" dirty="0"/>
              </a:br>
              <a:endParaRPr lang="de-DE" sz="2000" kern="1200" dirty="0"/>
            </a:p>
            <a:p>
              <a:pPr marL="0" lvl="0" indent="0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 err="1"/>
                <a:t>Modellgrösse</a:t>
              </a:r>
              <a:r>
                <a:rPr lang="de-DE" sz="2000" kern="1200" dirty="0"/>
                <a:t>: 415 MB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40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10A7D-F290-1F8F-AE91-CC386D65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2082"/>
          </a:xfrm>
        </p:spPr>
        <p:txBody>
          <a:bodyPr>
            <a:normAutofit/>
          </a:bodyPr>
          <a:lstStyle/>
          <a:p>
            <a:r>
              <a:rPr lang="de-DE" dirty="0"/>
              <a:t>Lösungsansatz 1</a:t>
            </a:r>
            <a:br>
              <a:rPr lang="de-DE" dirty="0"/>
            </a:br>
            <a:r>
              <a:rPr lang="de-DE" sz="2000" dirty="0"/>
              <a:t>Random Forest 3000 </a:t>
            </a:r>
            <a:r>
              <a:rPr lang="de-DE" sz="2000" dirty="0" err="1"/>
              <a:t>Estimators</a:t>
            </a:r>
            <a:endParaRPr lang="de-DE" sz="20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A173928-D3EC-9B92-7500-395E94EF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87161"/>
              </p:ext>
            </p:extLst>
          </p:nvPr>
        </p:nvGraphicFramePr>
        <p:xfrm>
          <a:off x="7174164" y="1695327"/>
          <a:ext cx="4371725" cy="302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6012">
                  <a:extLst>
                    <a:ext uri="{9D8B030D-6E8A-4147-A177-3AD203B41FA5}">
                      <a16:colId xmlns:a16="http://schemas.microsoft.com/office/drawing/2014/main" val="1733928135"/>
                    </a:ext>
                  </a:extLst>
                </a:gridCol>
                <a:gridCol w="1081102">
                  <a:extLst>
                    <a:ext uri="{9D8B030D-6E8A-4147-A177-3AD203B41FA5}">
                      <a16:colId xmlns:a16="http://schemas.microsoft.com/office/drawing/2014/main" val="2922561883"/>
                    </a:ext>
                  </a:extLst>
                </a:gridCol>
                <a:gridCol w="819937">
                  <a:extLst>
                    <a:ext uri="{9D8B030D-6E8A-4147-A177-3AD203B41FA5}">
                      <a16:colId xmlns:a16="http://schemas.microsoft.com/office/drawing/2014/main" val="2798411399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986173575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precision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recall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4124350618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Elektrizität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947524136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Fernwärme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1501330745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371416626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Heizöl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1962743698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Holz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109207934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Wärmepumpe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1295220682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636716765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2100957475"/>
                  </a:ext>
                </a:extLst>
              </a:tr>
              <a:tr h="2996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OOB Score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888" marR="73888" marT="36944" marB="36944"/>
                </a:tc>
                <a:extLst>
                  <a:ext uri="{0D108BD9-81ED-4DB2-BD59-A6C34878D82A}">
                    <a16:rowId xmlns:a16="http://schemas.microsoft.com/office/drawing/2014/main" val="3915298521"/>
                  </a:ext>
                </a:extLst>
              </a:tr>
            </a:tbl>
          </a:graphicData>
        </a:graphic>
      </p:graphicFrame>
      <p:pic>
        <p:nvPicPr>
          <p:cNvPr id="5" name="Grafik 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F22051FB-0362-8E27-75E3-73762890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95327"/>
            <a:ext cx="635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10A7D-F290-1F8F-AE91-CC386D65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2</a:t>
            </a:r>
            <a:br>
              <a:rPr lang="de-DE" dirty="0"/>
            </a:br>
            <a:r>
              <a:rPr lang="de-DE" sz="2000" dirty="0"/>
              <a:t>Neuronales Netzwerk (3 </a:t>
            </a:r>
            <a:r>
              <a:rPr lang="de-DE" sz="2000" dirty="0" err="1"/>
              <a:t>Layers</a:t>
            </a:r>
            <a:r>
              <a:rPr lang="de-DE" sz="2000" dirty="0"/>
              <a:t>; </a:t>
            </a:r>
            <a:r>
              <a:rPr lang="de-DE" sz="2000" dirty="0" err="1"/>
              <a:t>Relu</a:t>
            </a:r>
            <a:r>
              <a:rPr lang="de-DE" sz="2000" dirty="0"/>
              <a:t>, </a:t>
            </a:r>
            <a:r>
              <a:rPr lang="de-DE" sz="2000" dirty="0" err="1"/>
              <a:t>Softmax</a:t>
            </a:r>
            <a:r>
              <a:rPr lang="de-DE" sz="2000" dirty="0"/>
              <a:t>; Batchsize: 500)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A173928-D3EC-9B92-7500-395E94EF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21967"/>
              </p:ext>
            </p:extLst>
          </p:nvPr>
        </p:nvGraphicFramePr>
        <p:xfrm>
          <a:off x="7291750" y="1671807"/>
          <a:ext cx="4386020" cy="2996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1541">
                  <a:extLst>
                    <a:ext uri="{9D8B030D-6E8A-4147-A177-3AD203B41FA5}">
                      <a16:colId xmlns:a16="http://schemas.microsoft.com/office/drawing/2014/main" val="173392813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2256188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798411399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98617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precision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 err="1">
                          <a:solidFill>
                            <a:schemeClr val="lt1"/>
                          </a:solidFill>
                          <a:effectLst/>
                        </a:rPr>
                        <a:t>recall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1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de-CH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4124350618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Elektrizität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947524136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Fernwärme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1501330745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371416626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Heizöl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1962743698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Holz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109207934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Wärmepumpe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1295220682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580791602"/>
                  </a:ext>
                </a:extLst>
              </a:tr>
              <a:tr h="3370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tc>
                  <a:txBody>
                    <a:bodyPr/>
                    <a:lstStyle/>
                    <a:p>
                      <a:endParaRPr lang="de-CH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529" marR="71529" marT="35765" marB="35765"/>
                </a:tc>
                <a:extLst>
                  <a:ext uri="{0D108BD9-81ED-4DB2-BD59-A6C34878D82A}">
                    <a16:rowId xmlns:a16="http://schemas.microsoft.com/office/drawing/2014/main" val="3883603510"/>
                  </a:ext>
                </a:extLst>
              </a:tr>
            </a:tbl>
          </a:graphicData>
        </a:graphic>
      </p:graphicFrame>
      <p:pic>
        <p:nvPicPr>
          <p:cNvPr id="5" name="Grafik 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01F9349B-2E8A-DABD-1F75-F335D0D4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1" y="1694180"/>
            <a:ext cx="635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50E65-C301-2095-32CF-FB57D9CC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442"/>
          </a:xfrm>
        </p:spPr>
        <p:txBody>
          <a:bodyPr/>
          <a:lstStyle/>
          <a:p>
            <a:r>
              <a:rPr lang="de-DE" dirty="0"/>
              <a:t>Lösungsansatz 2</a:t>
            </a:r>
            <a:br>
              <a:rPr lang="de-DE" dirty="0"/>
            </a:br>
            <a:r>
              <a:rPr lang="de-DE" sz="2000" dirty="0"/>
              <a:t>Scores</a:t>
            </a:r>
          </a:p>
        </p:txBody>
      </p:sp>
      <p:pic>
        <p:nvPicPr>
          <p:cNvPr id="5" name="Grafik 4" descr="Ein Bild, das Reihe, Diagramm, Steigung enthält.&#10;&#10;Automatisch generierte Beschreibung">
            <a:extLst>
              <a:ext uri="{FF2B5EF4-FFF2-40B4-BE49-F238E27FC236}">
                <a16:creationId xmlns:a16="http://schemas.microsoft.com/office/drawing/2014/main" id="{2E9C0E91-CDC2-B2DC-5534-2CF9121C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48" y="1636783"/>
            <a:ext cx="10396790" cy="37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4BB7D-E31F-5059-F428-7E8BB5B2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7B61F-6758-4A3B-EADB-53F5320B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Optimierter </a:t>
            </a:r>
            <a:r>
              <a:rPr lang="de-DE" dirty="0" err="1"/>
              <a:t>RandomForest</a:t>
            </a:r>
            <a:r>
              <a:rPr lang="de-DE" dirty="0"/>
              <a:t> performt besser als NN-Modell</a:t>
            </a:r>
          </a:p>
          <a:p>
            <a:r>
              <a:rPr lang="de-DE" dirty="0"/>
              <a:t>Gegenüber 16,6% geschätzter Genauigkeit sind 78% vom Modell recht gut.</a:t>
            </a:r>
          </a:p>
          <a:p>
            <a:r>
              <a:rPr lang="de-DE" dirty="0"/>
              <a:t>Für eine bessere Präzision sind weitere Features notwendig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Mögliche neue Features</a:t>
            </a:r>
          </a:p>
          <a:p>
            <a:r>
              <a:rPr lang="de-DE" dirty="0"/>
              <a:t>Einkommensverteilung nach PLZ (brachte +10% Genauigkeit)</a:t>
            </a:r>
          </a:p>
          <a:p>
            <a:r>
              <a:rPr lang="de-DE" dirty="0"/>
              <a:t>Gas- &amp; Fernwärmenetzdaten</a:t>
            </a:r>
          </a:p>
          <a:p>
            <a:r>
              <a:rPr lang="de-DE" dirty="0"/>
              <a:t>Personenbezogene Daten wie:</a:t>
            </a:r>
            <a:br>
              <a:rPr lang="de-DE" dirty="0"/>
            </a:br>
            <a:r>
              <a:rPr lang="de-DE" dirty="0"/>
              <a:t>- Alter</a:t>
            </a:r>
            <a:br>
              <a:rPr lang="de-DE" dirty="0"/>
            </a:br>
            <a:r>
              <a:rPr lang="de-DE" dirty="0"/>
              <a:t>- Abstimmungsverhalten: z.B. beim Energiegesetz</a:t>
            </a:r>
          </a:p>
        </p:txBody>
      </p:sp>
    </p:spTree>
    <p:extLst>
      <p:ext uri="{BB962C8B-B14F-4D97-AF65-F5344CB8AC3E}">
        <p14:creationId xmlns:p14="http://schemas.microsoft.com/office/powerpoint/2010/main" val="148471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295</Words>
  <Application>Microsoft Macintosh PowerPoint</Application>
  <PresentationFormat>Breitbild</PresentationFormat>
  <Paragraphs>91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Heating type prediction</vt:lpstr>
      <vt:lpstr>Ausgangslage</vt:lpstr>
      <vt:lpstr>Preprocessing</vt:lpstr>
      <vt:lpstr>Improvements Hyper Parameter Tuning</vt:lpstr>
      <vt:lpstr>Lösungsansatz 1 Random Forest 3000 Estimators</vt:lpstr>
      <vt:lpstr>Lösungsansatz 2 Neuronales Netzwerk (3 Layers; Relu, Softmax; Batchsize: 500)</vt:lpstr>
      <vt:lpstr>Lösungsansatz 2 Scores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Heating type prediction</dc:title>
  <dc:creator>Adrian Höhn</dc:creator>
  <cp:lastModifiedBy>Adrian Höhn</cp:lastModifiedBy>
  <cp:revision>22</cp:revision>
  <dcterms:created xsi:type="dcterms:W3CDTF">2024-03-26T06:26:52Z</dcterms:created>
  <dcterms:modified xsi:type="dcterms:W3CDTF">2024-04-08T20:18:25Z</dcterms:modified>
</cp:coreProperties>
</file>