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528" y="-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A155-ABC5-0B49-ABB3-27ADB80F8EA3}" type="datetimeFigureOut">
              <a:rPr lang="de-DE" smtClean="0"/>
              <a:t>17.11.18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F578-E60A-8D48-8A5F-A848DA2D17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01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A155-ABC5-0B49-ABB3-27ADB80F8EA3}" type="datetimeFigureOut">
              <a:rPr lang="de-DE" smtClean="0"/>
              <a:t>17.11.18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F578-E60A-8D48-8A5F-A848DA2D17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51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A155-ABC5-0B49-ABB3-27ADB80F8EA3}" type="datetimeFigureOut">
              <a:rPr lang="de-DE" smtClean="0"/>
              <a:t>17.11.18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F578-E60A-8D48-8A5F-A848DA2D17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68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A155-ABC5-0B49-ABB3-27ADB80F8EA3}" type="datetimeFigureOut">
              <a:rPr lang="de-DE" smtClean="0"/>
              <a:t>17.11.18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F578-E60A-8D48-8A5F-A848DA2D17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65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A155-ABC5-0B49-ABB3-27ADB80F8EA3}" type="datetimeFigureOut">
              <a:rPr lang="de-DE" smtClean="0"/>
              <a:t>17.11.18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F578-E60A-8D48-8A5F-A848DA2D17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2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A155-ABC5-0B49-ABB3-27ADB80F8EA3}" type="datetimeFigureOut">
              <a:rPr lang="de-DE" smtClean="0"/>
              <a:t>17.11.18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F578-E60A-8D48-8A5F-A848DA2D17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18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A155-ABC5-0B49-ABB3-27ADB80F8EA3}" type="datetimeFigureOut">
              <a:rPr lang="de-DE" smtClean="0"/>
              <a:t>17.11.18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F578-E60A-8D48-8A5F-A848DA2D17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9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A155-ABC5-0B49-ABB3-27ADB80F8EA3}" type="datetimeFigureOut">
              <a:rPr lang="de-DE" smtClean="0"/>
              <a:t>17.11.18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F578-E60A-8D48-8A5F-A848DA2D17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8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A155-ABC5-0B49-ABB3-27ADB80F8EA3}" type="datetimeFigureOut">
              <a:rPr lang="de-DE" smtClean="0"/>
              <a:t>17.11.18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F578-E60A-8D48-8A5F-A848DA2D17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53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A155-ABC5-0B49-ABB3-27ADB80F8EA3}" type="datetimeFigureOut">
              <a:rPr lang="de-DE" smtClean="0"/>
              <a:t>17.11.18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F578-E60A-8D48-8A5F-A848DA2D17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2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A155-ABC5-0B49-ABB3-27ADB80F8EA3}" type="datetimeFigureOut">
              <a:rPr lang="de-DE" smtClean="0"/>
              <a:t>17.11.18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F578-E60A-8D48-8A5F-A848DA2D17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73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8A155-ABC5-0B49-ABB3-27ADB80F8EA3}" type="datetimeFigureOut">
              <a:rPr lang="de-DE" smtClean="0"/>
              <a:t>17.11.18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FF578-E60A-8D48-8A5F-A848DA2D17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02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610276" y="-20844"/>
            <a:ext cx="5163424" cy="5163424"/>
          </a:xfrm>
          <a:prstGeom prst="rect">
            <a:avLst/>
          </a:prstGeom>
          <a:solidFill>
            <a:srgbClr val="2223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-553148" y="-20844"/>
            <a:ext cx="5163424" cy="516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319676" y="2560355"/>
            <a:ext cx="2581200" cy="2581200"/>
          </a:xfrm>
          <a:prstGeom prst="rect">
            <a:avLst/>
          </a:prstGeom>
          <a:solidFill>
            <a:srgbClr val="2223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319676" y="-21342"/>
            <a:ext cx="2581199" cy="25811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041176" y="727919"/>
            <a:ext cx="1138200" cy="1138200"/>
          </a:xfrm>
          <a:prstGeom prst="rect">
            <a:avLst/>
          </a:prstGeom>
          <a:solidFill>
            <a:srgbClr val="2223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41176" y="3278327"/>
            <a:ext cx="1138200" cy="11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19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Bildschirmpräsentation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DJ J</dc:creator>
  <cp:lastModifiedBy>DJ J</cp:lastModifiedBy>
  <cp:revision>2</cp:revision>
  <dcterms:created xsi:type="dcterms:W3CDTF">2018-11-17T18:13:19Z</dcterms:created>
  <dcterms:modified xsi:type="dcterms:W3CDTF">2018-11-18T09:14:05Z</dcterms:modified>
</cp:coreProperties>
</file>