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D5A5-038D-9E46-BAA4-3F8CB66D1D0F}" type="datetimeFigureOut">
              <a:rPr lang="de-DE" smtClean="0"/>
              <a:t>28.01.16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FD59-1566-BD4E-B7F6-C3E315AF5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51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D5A5-038D-9E46-BAA4-3F8CB66D1D0F}" type="datetimeFigureOut">
              <a:rPr lang="de-DE" smtClean="0"/>
              <a:t>28.01.16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FD59-1566-BD4E-B7F6-C3E315AF5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21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D5A5-038D-9E46-BAA4-3F8CB66D1D0F}" type="datetimeFigureOut">
              <a:rPr lang="de-DE" smtClean="0"/>
              <a:t>28.01.16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FD59-1566-BD4E-B7F6-C3E315AF5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80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D5A5-038D-9E46-BAA4-3F8CB66D1D0F}" type="datetimeFigureOut">
              <a:rPr lang="de-DE" smtClean="0"/>
              <a:t>28.01.16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FD59-1566-BD4E-B7F6-C3E315AF5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98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D5A5-038D-9E46-BAA4-3F8CB66D1D0F}" type="datetimeFigureOut">
              <a:rPr lang="de-DE" smtClean="0"/>
              <a:t>28.01.16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FD59-1566-BD4E-B7F6-C3E315AF5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51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D5A5-038D-9E46-BAA4-3F8CB66D1D0F}" type="datetimeFigureOut">
              <a:rPr lang="de-DE" smtClean="0"/>
              <a:t>28.01.16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FD59-1566-BD4E-B7F6-C3E315AF5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01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D5A5-038D-9E46-BAA4-3F8CB66D1D0F}" type="datetimeFigureOut">
              <a:rPr lang="de-DE" smtClean="0"/>
              <a:t>28.01.16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FD59-1566-BD4E-B7F6-C3E315AF5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95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D5A5-038D-9E46-BAA4-3F8CB66D1D0F}" type="datetimeFigureOut">
              <a:rPr lang="de-DE" smtClean="0"/>
              <a:t>28.01.16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FD59-1566-BD4E-B7F6-C3E315AF5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36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D5A5-038D-9E46-BAA4-3F8CB66D1D0F}" type="datetimeFigureOut">
              <a:rPr lang="de-DE" smtClean="0"/>
              <a:t>28.01.16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FD59-1566-BD4E-B7F6-C3E315AF5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0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D5A5-038D-9E46-BAA4-3F8CB66D1D0F}" type="datetimeFigureOut">
              <a:rPr lang="de-DE" smtClean="0"/>
              <a:t>28.01.16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FD59-1566-BD4E-B7F6-C3E315AF5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61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D5A5-038D-9E46-BAA4-3F8CB66D1D0F}" type="datetimeFigureOut">
              <a:rPr lang="de-DE" smtClean="0"/>
              <a:t>28.01.16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FD59-1566-BD4E-B7F6-C3E315AF5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43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D5A5-038D-9E46-BAA4-3F8CB66D1D0F}" type="datetimeFigureOut">
              <a:rPr lang="de-DE" smtClean="0"/>
              <a:t>28.01.16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FFD59-1566-BD4E-B7F6-C3E315AF5F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1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79600" y="1337733"/>
            <a:ext cx="3183467" cy="3183467"/>
          </a:xfrm>
          <a:prstGeom prst="ellipse">
            <a:avLst/>
          </a:prstGeom>
          <a:noFill/>
          <a:ln w="76200" cmpd="sng">
            <a:solidFill>
              <a:srgbClr val="4F81BD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accent1"/>
                </a:solidFill>
              </a:rPr>
              <a:t>IT</a:t>
            </a:r>
            <a:endParaRPr lang="de-DE" sz="3600" b="1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57599" y="1134533"/>
            <a:ext cx="3183467" cy="3183467"/>
          </a:xfrm>
          <a:prstGeom prst="ellipse">
            <a:avLst/>
          </a:prstGeom>
          <a:noFill/>
          <a:ln w="76200" cmpd="sng">
            <a:solidFill>
              <a:srgbClr val="4F81BD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accent1"/>
                </a:solidFill>
              </a:rPr>
              <a:t>Produkt</a:t>
            </a:r>
            <a:endParaRPr lang="de-DE" sz="3600" b="1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66533" y="3352799"/>
            <a:ext cx="3183467" cy="3183467"/>
          </a:xfrm>
          <a:prstGeom prst="ellipse">
            <a:avLst/>
          </a:prstGeom>
          <a:noFill/>
          <a:ln w="76200" cmpd="sng">
            <a:solidFill>
              <a:srgbClr val="4F81BD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accent1"/>
                </a:solidFill>
              </a:rPr>
              <a:t>Organisation</a:t>
            </a:r>
            <a:endParaRPr lang="de-DE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1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79600" y="1337733"/>
            <a:ext cx="3183467" cy="3183467"/>
          </a:xfrm>
          <a:prstGeom prst="ellipse">
            <a:avLst/>
          </a:prstGeom>
          <a:noFill/>
          <a:ln w="76200" cmpd="sng">
            <a:solidFill>
              <a:srgbClr val="4F81BD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accent1"/>
                </a:solidFill>
              </a:rPr>
              <a:t>IT</a:t>
            </a:r>
            <a:endParaRPr lang="de-DE" sz="3600" b="1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57599" y="1134533"/>
            <a:ext cx="3183467" cy="3183467"/>
          </a:xfrm>
          <a:prstGeom prst="ellipse">
            <a:avLst/>
          </a:prstGeom>
          <a:noFill/>
          <a:ln w="76200" cmpd="sng">
            <a:solidFill>
              <a:srgbClr val="4F81BD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accent1"/>
                </a:solidFill>
              </a:rPr>
              <a:t>Produkt</a:t>
            </a:r>
            <a:endParaRPr lang="de-DE" sz="3600" b="1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66533" y="3352799"/>
            <a:ext cx="3183467" cy="3183467"/>
          </a:xfrm>
          <a:prstGeom prst="ellipse">
            <a:avLst/>
          </a:prstGeom>
          <a:noFill/>
          <a:ln w="76200" cmpd="sng">
            <a:solidFill>
              <a:srgbClr val="4F81BD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accent1"/>
                </a:solidFill>
              </a:rPr>
              <a:t>Organisation</a:t>
            </a:r>
            <a:endParaRPr lang="de-DE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Bildschirmpräsentation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Office-Design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DJ J</dc:creator>
  <cp:lastModifiedBy>DJ J</cp:lastModifiedBy>
  <cp:revision>1</cp:revision>
  <dcterms:created xsi:type="dcterms:W3CDTF">2016-01-28T07:22:22Z</dcterms:created>
  <dcterms:modified xsi:type="dcterms:W3CDTF">2016-01-28T07:29:39Z</dcterms:modified>
</cp:coreProperties>
</file>