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6F66F-A62D-4B37-AE36-8A3CCF8496E8}" v="41" dt="2022-01-26T19:56:11.400"/>
    <p1510:client id="{2F54071F-8E13-436B-B448-16181AB3B01C}" v="161" dt="2021-03-02T18:41:10.852"/>
    <p1510:client id="{4E6D1171-6BEC-4866-90A0-440D39F5EF51}" v="10" dt="2020-02-07T18:36:41.287"/>
    <p1510:client id="{595BE989-3B6A-4244-BD7C-7FF04FEEECBC}" v="201" dt="2022-04-04T18:05:29.226"/>
    <p1510:client id="{6DD15D8E-988C-431C-BC7D-1B1D4898C2B9}" v="762" dt="2022-03-29T19:07:44.299"/>
    <p1510:client id="{E809A2C4-5C57-49C9-8B8F-5C660D1E74FB}" v="40" dt="2020-01-17T18:19:55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na Holden-Gouveia" userId="8de7044ed950bdf3" providerId="Windows Live" clId="Web-{E809A2C4-5C57-49C9-8B8F-5C660D1E74FB}"/>
    <pc:docChg chg="modSld">
      <pc:chgData name="Adrianna Holden-Gouveia" userId="8de7044ed950bdf3" providerId="Windows Live" clId="Web-{E809A2C4-5C57-49C9-8B8F-5C660D1E74FB}" dt="2020-01-17T18:19:55.404" v="37" actId="20577"/>
      <pc:docMkLst>
        <pc:docMk/>
      </pc:docMkLst>
      <pc:sldChg chg="modSp">
        <pc:chgData name="Adrianna Holden-Gouveia" userId="8de7044ed950bdf3" providerId="Windows Live" clId="Web-{E809A2C4-5C57-49C9-8B8F-5C660D1E74FB}" dt="2020-01-17T18:19:55.404" v="36" actId="20577"/>
        <pc:sldMkLst>
          <pc:docMk/>
          <pc:sldMk cId="4157082590" sldId="256"/>
        </pc:sldMkLst>
        <pc:spChg chg="mod">
          <ac:chgData name="Adrianna Holden-Gouveia" userId="8de7044ed950bdf3" providerId="Windows Live" clId="Web-{E809A2C4-5C57-49C9-8B8F-5C660D1E74FB}" dt="2020-01-17T18:19:52.576" v="35" actId="20577"/>
          <ac:spMkLst>
            <pc:docMk/>
            <pc:sldMk cId="4157082590" sldId="256"/>
            <ac:spMk id="2" creationId="{00000000-0000-0000-0000-000000000000}"/>
          </ac:spMkLst>
        </pc:spChg>
        <pc:spChg chg="mod">
          <ac:chgData name="Adrianna Holden-Gouveia" userId="8de7044ed950bdf3" providerId="Windows Live" clId="Web-{E809A2C4-5C57-49C9-8B8F-5C660D1E74FB}" dt="2020-01-17T18:19:55.404" v="36" actId="20577"/>
          <ac:spMkLst>
            <pc:docMk/>
            <pc:sldMk cId="4157082590" sldId="256"/>
            <ac:spMk id="3" creationId="{00000000-0000-0000-0000-000000000000}"/>
          </ac:spMkLst>
        </pc:spChg>
      </pc:sldChg>
    </pc:docChg>
  </pc:docChgLst>
  <pc:docChgLst>
    <pc:chgData name="Adrianna Holden-Gouveia" userId="8de7044ed950bdf3" providerId="Windows Live" clId="Web-{595BE989-3B6A-4244-BD7C-7FF04FEEECBC}"/>
    <pc:docChg chg="modSld">
      <pc:chgData name="Adrianna Holden-Gouveia" userId="8de7044ed950bdf3" providerId="Windows Live" clId="Web-{595BE989-3B6A-4244-BD7C-7FF04FEEECBC}" dt="2022-04-04T18:05:29.226" v="197"/>
      <pc:docMkLst>
        <pc:docMk/>
      </pc:docMkLst>
      <pc:sldChg chg="modSp">
        <pc:chgData name="Adrianna Holden-Gouveia" userId="8de7044ed950bdf3" providerId="Windows Live" clId="Web-{595BE989-3B6A-4244-BD7C-7FF04FEEECBC}" dt="2022-04-04T17:59:01.466" v="34" actId="20577"/>
        <pc:sldMkLst>
          <pc:docMk/>
          <pc:sldMk cId="2164809625" sldId="258"/>
        </pc:sldMkLst>
        <pc:spChg chg="mod">
          <ac:chgData name="Adrianna Holden-Gouveia" userId="8de7044ed950bdf3" providerId="Windows Live" clId="Web-{595BE989-3B6A-4244-BD7C-7FF04FEEECBC}" dt="2022-04-04T17:59:01.466" v="34" actId="20577"/>
          <ac:spMkLst>
            <pc:docMk/>
            <pc:sldMk cId="2164809625" sldId="258"/>
            <ac:spMk id="3" creationId="{5D7DDF16-1B8B-4139-A42D-3ACE5C1DD649}"/>
          </ac:spMkLst>
        </pc:spChg>
        <pc:picChg chg="mod">
          <ac:chgData name="Adrianna Holden-Gouveia" userId="8de7044ed950bdf3" providerId="Windows Live" clId="Web-{595BE989-3B6A-4244-BD7C-7FF04FEEECBC}" dt="2022-04-04T17:58:48.124" v="31" actId="14100"/>
          <ac:picMkLst>
            <pc:docMk/>
            <pc:sldMk cId="2164809625" sldId="258"/>
            <ac:picMk id="4" creationId="{FCF0AF0B-B605-23C5-E97B-AE1946D3E3AA}"/>
          </ac:picMkLst>
        </pc:picChg>
      </pc:sldChg>
      <pc:sldChg chg="addSp modSp">
        <pc:chgData name="Adrianna Holden-Gouveia" userId="8de7044ed950bdf3" providerId="Windows Live" clId="Web-{595BE989-3B6A-4244-BD7C-7FF04FEEECBC}" dt="2022-04-04T17:51:05.392" v="17"/>
        <pc:sldMkLst>
          <pc:docMk/>
          <pc:sldMk cId="1406381452" sldId="259"/>
        </pc:sldMkLst>
        <pc:picChg chg="add mod">
          <ac:chgData name="Adrianna Holden-Gouveia" userId="8de7044ed950bdf3" providerId="Windows Live" clId="Web-{595BE989-3B6A-4244-BD7C-7FF04FEEECBC}" dt="2022-04-04T17:51:05.392" v="17"/>
          <ac:picMkLst>
            <pc:docMk/>
            <pc:sldMk cId="1406381452" sldId="259"/>
            <ac:picMk id="4" creationId="{C964E6C6-88C5-BCDE-C2C7-F7DFA4BC8EF7}"/>
          </ac:picMkLst>
        </pc:picChg>
      </pc:sldChg>
      <pc:sldChg chg="modSp">
        <pc:chgData name="Adrianna Holden-Gouveia" userId="8de7044ed950bdf3" providerId="Windows Live" clId="Web-{595BE989-3B6A-4244-BD7C-7FF04FEEECBC}" dt="2022-04-04T17:51:38.049" v="19" actId="20577"/>
        <pc:sldMkLst>
          <pc:docMk/>
          <pc:sldMk cId="425230897" sldId="260"/>
        </pc:sldMkLst>
        <pc:spChg chg="mod">
          <ac:chgData name="Adrianna Holden-Gouveia" userId="8de7044ed950bdf3" providerId="Windows Live" clId="Web-{595BE989-3B6A-4244-BD7C-7FF04FEEECBC}" dt="2022-04-04T17:51:38.049" v="19" actId="20577"/>
          <ac:spMkLst>
            <pc:docMk/>
            <pc:sldMk cId="425230897" sldId="260"/>
            <ac:spMk id="3" creationId="{6E3B13A6-0763-46EB-829E-5775B8F0BE63}"/>
          </ac:spMkLst>
        </pc:spChg>
      </pc:sldChg>
      <pc:sldChg chg="addSp modSp">
        <pc:chgData name="Adrianna Holden-Gouveia" userId="8de7044ed950bdf3" providerId="Windows Live" clId="Web-{595BE989-3B6A-4244-BD7C-7FF04FEEECBC}" dt="2022-04-04T18:05:29.226" v="197"/>
        <pc:sldMkLst>
          <pc:docMk/>
          <pc:sldMk cId="2773660668" sldId="262"/>
        </pc:sldMkLst>
        <pc:spChg chg="mod">
          <ac:chgData name="Adrianna Holden-Gouveia" userId="8de7044ed950bdf3" providerId="Windows Live" clId="Web-{595BE989-3B6A-4244-BD7C-7FF04FEEECBC}" dt="2022-04-04T18:04:50.178" v="195" actId="1076"/>
          <ac:spMkLst>
            <pc:docMk/>
            <pc:sldMk cId="2773660668" sldId="262"/>
            <ac:spMk id="3" creationId="{1784DD03-2B75-4803-AD1C-C57F25880E0B}"/>
          </ac:spMkLst>
        </pc:spChg>
        <pc:picChg chg="add mod">
          <ac:chgData name="Adrianna Holden-Gouveia" userId="8de7044ed950bdf3" providerId="Windows Live" clId="Web-{595BE989-3B6A-4244-BD7C-7FF04FEEECBC}" dt="2022-04-04T18:05:29.226" v="197"/>
          <ac:picMkLst>
            <pc:docMk/>
            <pc:sldMk cId="2773660668" sldId="262"/>
            <ac:picMk id="4" creationId="{95128773-855C-859B-62B4-48FD03E533C9}"/>
          </ac:picMkLst>
        </pc:picChg>
      </pc:sldChg>
      <pc:sldChg chg="addSp delSp modSp">
        <pc:chgData name="Adrianna Holden-Gouveia" userId="8de7044ed950bdf3" providerId="Windows Live" clId="Web-{595BE989-3B6A-4244-BD7C-7FF04FEEECBC}" dt="2022-04-04T17:50:27.516" v="15"/>
        <pc:sldMkLst>
          <pc:docMk/>
          <pc:sldMk cId="1413082555" sldId="263"/>
        </pc:sldMkLst>
        <pc:spChg chg="add del mod">
          <ac:chgData name="Adrianna Holden-Gouveia" userId="8de7044ed950bdf3" providerId="Windows Live" clId="Web-{595BE989-3B6A-4244-BD7C-7FF04FEEECBC}" dt="2022-04-04T17:49:38.452" v="13"/>
          <ac:spMkLst>
            <pc:docMk/>
            <pc:sldMk cId="1413082555" sldId="263"/>
            <ac:spMk id="5" creationId="{81A333C5-4D1D-64FE-CA60-FF4CB0A78B5C}"/>
          </ac:spMkLst>
        </pc:spChg>
        <pc:spChg chg="mod">
          <ac:chgData name="Adrianna Holden-Gouveia" userId="8de7044ed950bdf3" providerId="Windows Live" clId="Web-{595BE989-3B6A-4244-BD7C-7FF04FEEECBC}" dt="2022-04-04T17:49:32.374" v="12" actId="14100"/>
          <ac:spMkLst>
            <pc:docMk/>
            <pc:sldMk cId="1413082555" sldId="263"/>
            <ac:spMk id="11" creationId="{BF1BB646-2A9D-0418-C280-82D04F74F552}"/>
          </ac:spMkLst>
        </pc:spChg>
        <pc:picChg chg="add mod">
          <ac:chgData name="Adrianna Holden-Gouveia" userId="8de7044ed950bdf3" providerId="Windows Live" clId="Web-{595BE989-3B6A-4244-BD7C-7FF04FEEECBC}" dt="2022-04-04T17:50:27.516" v="15"/>
          <ac:picMkLst>
            <pc:docMk/>
            <pc:sldMk cId="1413082555" sldId="263"/>
            <ac:picMk id="3" creationId="{9D157D1D-0767-544E-06D1-EAF4B59EA75F}"/>
          </ac:picMkLst>
        </pc:picChg>
        <pc:picChg chg="del">
          <ac:chgData name="Adrianna Holden-Gouveia" userId="8de7044ed950bdf3" providerId="Windows Live" clId="Web-{595BE989-3B6A-4244-BD7C-7FF04FEEECBC}" dt="2022-04-04T17:47:59.121" v="3"/>
          <ac:picMkLst>
            <pc:docMk/>
            <pc:sldMk cId="1413082555" sldId="263"/>
            <ac:picMk id="7" creationId="{1D362648-7377-D79B-E026-0A2908253D5F}"/>
          </ac:picMkLst>
        </pc:picChg>
      </pc:sldChg>
      <pc:sldChg chg="addSp modSp">
        <pc:chgData name="Adrianna Holden-Gouveia" userId="8de7044ed950bdf3" providerId="Windows Live" clId="Web-{595BE989-3B6A-4244-BD7C-7FF04FEEECBC}" dt="2022-04-04T17:55:30.648" v="29"/>
        <pc:sldMkLst>
          <pc:docMk/>
          <pc:sldMk cId="2677051550" sldId="264"/>
        </pc:sldMkLst>
        <pc:spChg chg="add mod">
          <ac:chgData name="Adrianna Holden-Gouveia" userId="8de7044ed950bdf3" providerId="Windows Live" clId="Web-{595BE989-3B6A-4244-BD7C-7FF04FEEECBC}" dt="2022-04-04T17:54:46.522" v="28" actId="1076"/>
          <ac:spMkLst>
            <pc:docMk/>
            <pc:sldMk cId="2677051550" sldId="264"/>
            <ac:spMk id="5" creationId="{343A8280-FC11-93E3-76DE-DE3D5D618C0D}"/>
          </ac:spMkLst>
        </pc:spChg>
        <pc:picChg chg="add mod">
          <ac:chgData name="Adrianna Holden-Gouveia" userId="8de7044ed950bdf3" providerId="Windows Live" clId="Web-{595BE989-3B6A-4244-BD7C-7FF04FEEECBC}" dt="2022-04-04T17:55:30.648" v="29"/>
          <ac:picMkLst>
            <pc:docMk/>
            <pc:sldMk cId="2677051550" sldId="264"/>
            <ac:picMk id="4" creationId="{3D5C0E69-6F50-5BCA-8A21-B1C34BB105E9}"/>
          </ac:picMkLst>
        </pc:picChg>
      </pc:sldChg>
    </pc:docChg>
  </pc:docChgLst>
  <pc:docChgLst>
    <pc:chgData name="Adrianna Holden-Gouveia" userId="8de7044ed950bdf3" providerId="Windows Live" clId="Web-{0766F66F-A62D-4B37-AE36-8A3CCF8496E8}"/>
    <pc:docChg chg="addSld modSld">
      <pc:chgData name="Adrianna Holden-Gouveia" userId="8de7044ed950bdf3" providerId="Windows Live" clId="Web-{0766F66F-A62D-4B37-AE36-8A3CCF8496E8}" dt="2022-01-26T19:56:10.369" v="37" actId="20577"/>
      <pc:docMkLst>
        <pc:docMk/>
      </pc:docMkLst>
      <pc:sldChg chg="modSp new">
        <pc:chgData name="Adrianna Holden-Gouveia" userId="8de7044ed950bdf3" providerId="Windows Live" clId="Web-{0766F66F-A62D-4B37-AE36-8A3CCF8496E8}" dt="2022-01-26T19:55:34.852" v="11" actId="20577"/>
        <pc:sldMkLst>
          <pc:docMk/>
          <pc:sldMk cId="4210318352" sldId="261"/>
        </pc:sldMkLst>
        <pc:spChg chg="mod">
          <ac:chgData name="Adrianna Holden-Gouveia" userId="8de7044ed950bdf3" providerId="Windows Live" clId="Web-{0766F66F-A62D-4B37-AE36-8A3CCF8496E8}" dt="2022-01-26T19:55:34.852" v="11" actId="20577"/>
          <ac:spMkLst>
            <pc:docMk/>
            <pc:sldMk cId="4210318352" sldId="261"/>
            <ac:spMk id="2" creationId="{6DF59C41-162D-4DC2-853F-7C7E0E1D2031}"/>
          </ac:spMkLst>
        </pc:spChg>
      </pc:sldChg>
      <pc:sldChg chg="modSp new">
        <pc:chgData name="Adrianna Holden-Gouveia" userId="8de7044ed950bdf3" providerId="Windows Live" clId="Web-{0766F66F-A62D-4B37-AE36-8A3CCF8496E8}" dt="2022-01-26T19:55:56.259" v="23" actId="20577"/>
        <pc:sldMkLst>
          <pc:docMk/>
          <pc:sldMk cId="2773660668" sldId="262"/>
        </pc:sldMkLst>
        <pc:spChg chg="mod">
          <ac:chgData name="Adrianna Holden-Gouveia" userId="8de7044ed950bdf3" providerId="Windows Live" clId="Web-{0766F66F-A62D-4B37-AE36-8A3CCF8496E8}" dt="2022-01-26T19:55:56.259" v="23" actId="20577"/>
          <ac:spMkLst>
            <pc:docMk/>
            <pc:sldMk cId="2773660668" sldId="262"/>
            <ac:spMk id="2" creationId="{2E0DC827-140A-467D-AF93-9715EE9D0217}"/>
          </ac:spMkLst>
        </pc:spChg>
      </pc:sldChg>
      <pc:sldChg chg="modSp new">
        <pc:chgData name="Adrianna Holden-Gouveia" userId="8de7044ed950bdf3" providerId="Windows Live" clId="Web-{0766F66F-A62D-4B37-AE36-8A3CCF8496E8}" dt="2022-01-26T19:56:10.369" v="37" actId="20577"/>
        <pc:sldMkLst>
          <pc:docMk/>
          <pc:sldMk cId="1413082555" sldId="263"/>
        </pc:sldMkLst>
        <pc:spChg chg="mod">
          <ac:chgData name="Adrianna Holden-Gouveia" userId="8de7044ed950bdf3" providerId="Windows Live" clId="Web-{0766F66F-A62D-4B37-AE36-8A3CCF8496E8}" dt="2022-01-26T19:56:10.369" v="37" actId="20577"/>
          <ac:spMkLst>
            <pc:docMk/>
            <pc:sldMk cId="1413082555" sldId="263"/>
            <ac:spMk id="2" creationId="{3AA84C54-1556-4442-B42E-D4536E2D6DAD}"/>
          </ac:spMkLst>
        </pc:spChg>
      </pc:sldChg>
    </pc:docChg>
  </pc:docChgLst>
  <pc:docChgLst>
    <pc:chgData name="Adrianna Holden-Gouveia" userId="8de7044ed950bdf3" providerId="Windows Live" clId="Web-{4E6D1171-6BEC-4866-90A0-440D39F5EF51}"/>
    <pc:docChg chg="modSld">
      <pc:chgData name="Adrianna Holden-Gouveia" userId="8de7044ed950bdf3" providerId="Windows Live" clId="Web-{4E6D1171-6BEC-4866-90A0-440D39F5EF51}" dt="2020-02-07T18:36:37.600" v="7" actId="20577"/>
      <pc:docMkLst>
        <pc:docMk/>
      </pc:docMkLst>
      <pc:sldChg chg="modSp">
        <pc:chgData name="Adrianna Holden-Gouveia" userId="8de7044ed950bdf3" providerId="Windows Live" clId="Web-{4E6D1171-6BEC-4866-90A0-440D39F5EF51}" dt="2020-02-07T18:36:31.287" v="5" actId="20577"/>
        <pc:sldMkLst>
          <pc:docMk/>
          <pc:sldMk cId="4157082590" sldId="256"/>
        </pc:sldMkLst>
        <pc:spChg chg="mod">
          <ac:chgData name="Adrianna Holden-Gouveia" userId="8de7044ed950bdf3" providerId="Windows Live" clId="Web-{4E6D1171-6BEC-4866-90A0-440D39F5EF51}" dt="2020-02-07T18:36:25.147" v="0" actId="20577"/>
          <ac:spMkLst>
            <pc:docMk/>
            <pc:sldMk cId="4157082590" sldId="256"/>
            <ac:spMk id="2" creationId="{00000000-0000-0000-0000-000000000000}"/>
          </ac:spMkLst>
        </pc:spChg>
        <pc:spChg chg="mod">
          <ac:chgData name="Adrianna Holden-Gouveia" userId="8de7044ed950bdf3" providerId="Windows Live" clId="Web-{4E6D1171-6BEC-4866-90A0-440D39F5EF51}" dt="2020-02-07T18:36:31.287" v="5" actId="20577"/>
          <ac:spMkLst>
            <pc:docMk/>
            <pc:sldMk cId="4157082590" sldId="256"/>
            <ac:spMk id="3" creationId="{00000000-0000-0000-0000-000000000000}"/>
          </ac:spMkLst>
        </pc:spChg>
      </pc:sldChg>
    </pc:docChg>
  </pc:docChgLst>
  <pc:docChgLst>
    <pc:chgData name="Adrianna Holden-Gouveia" userId="8de7044ed950bdf3" providerId="Windows Live" clId="Web-{2F54071F-8E13-436B-B448-16181AB3B01C}"/>
    <pc:docChg chg="addSld modSld">
      <pc:chgData name="Adrianna Holden-Gouveia" userId="8de7044ed950bdf3" providerId="Windows Live" clId="Web-{2F54071F-8E13-436B-B448-16181AB3B01C}" dt="2021-03-02T18:41:10.852" v="101" actId="20577"/>
      <pc:docMkLst>
        <pc:docMk/>
      </pc:docMkLst>
      <pc:sldChg chg="modSp new">
        <pc:chgData name="Adrianna Holden-Gouveia" userId="8de7044ed950bdf3" providerId="Windows Live" clId="Web-{2F54071F-8E13-436B-B448-16181AB3B01C}" dt="2021-03-02T18:39:54.003" v="5" actId="20577"/>
        <pc:sldMkLst>
          <pc:docMk/>
          <pc:sldMk cId="3447687179" sldId="257"/>
        </pc:sldMkLst>
        <pc:spChg chg="mod">
          <ac:chgData name="Adrianna Holden-Gouveia" userId="8de7044ed950bdf3" providerId="Windows Live" clId="Web-{2F54071F-8E13-436B-B448-16181AB3B01C}" dt="2021-03-02T18:39:54.003" v="5" actId="20577"/>
          <ac:spMkLst>
            <pc:docMk/>
            <pc:sldMk cId="3447687179" sldId="257"/>
            <ac:spMk id="2" creationId="{9B12F86D-AC45-43D5-9D1C-9049351D7184}"/>
          </ac:spMkLst>
        </pc:spChg>
      </pc:sldChg>
      <pc:sldChg chg="modSp new">
        <pc:chgData name="Adrianna Holden-Gouveia" userId="8de7044ed950bdf3" providerId="Windows Live" clId="Web-{2F54071F-8E13-436B-B448-16181AB3B01C}" dt="2021-03-02T18:40:06.661" v="23" actId="20577"/>
        <pc:sldMkLst>
          <pc:docMk/>
          <pc:sldMk cId="2164809625" sldId="258"/>
        </pc:sldMkLst>
        <pc:spChg chg="mod">
          <ac:chgData name="Adrianna Holden-Gouveia" userId="8de7044ed950bdf3" providerId="Windows Live" clId="Web-{2F54071F-8E13-436B-B448-16181AB3B01C}" dt="2021-03-02T18:40:06.661" v="23" actId="20577"/>
          <ac:spMkLst>
            <pc:docMk/>
            <pc:sldMk cId="2164809625" sldId="258"/>
            <ac:spMk id="2" creationId="{82BB286B-213E-4844-AA4A-1421DA08E426}"/>
          </ac:spMkLst>
        </pc:spChg>
      </pc:sldChg>
      <pc:sldChg chg="modSp new">
        <pc:chgData name="Adrianna Holden-Gouveia" userId="8de7044ed950bdf3" providerId="Windows Live" clId="Web-{2F54071F-8E13-436B-B448-16181AB3B01C}" dt="2021-03-02T18:40:26.131" v="48" actId="20577"/>
        <pc:sldMkLst>
          <pc:docMk/>
          <pc:sldMk cId="1406381452" sldId="259"/>
        </pc:sldMkLst>
        <pc:spChg chg="mod">
          <ac:chgData name="Adrianna Holden-Gouveia" userId="8de7044ed950bdf3" providerId="Windows Live" clId="Web-{2F54071F-8E13-436B-B448-16181AB3B01C}" dt="2021-03-02T18:40:13.552" v="34" actId="20577"/>
          <ac:spMkLst>
            <pc:docMk/>
            <pc:sldMk cId="1406381452" sldId="259"/>
            <ac:spMk id="2" creationId="{220F7AC6-FBB7-49F5-8EC3-FFA7E774AA3E}"/>
          </ac:spMkLst>
        </pc:spChg>
        <pc:spChg chg="mod">
          <ac:chgData name="Adrianna Holden-Gouveia" userId="8de7044ed950bdf3" providerId="Windows Live" clId="Web-{2F54071F-8E13-436B-B448-16181AB3B01C}" dt="2021-03-02T18:40:26.131" v="48" actId="20577"/>
          <ac:spMkLst>
            <pc:docMk/>
            <pc:sldMk cId="1406381452" sldId="259"/>
            <ac:spMk id="3" creationId="{D8EC429B-2605-4846-8FB9-160954F54E23}"/>
          </ac:spMkLst>
        </pc:spChg>
      </pc:sldChg>
      <pc:sldChg chg="modSp new">
        <pc:chgData name="Adrianna Holden-Gouveia" userId="8de7044ed950bdf3" providerId="Windows Live" clId="Web-{2F54071F-8E13-436B-B448-16181AB3B01C}" dt="2021-03-02T18:41:10.852" v="101" actId="20577"/>
        <pc:sldMkLst>
          <pc:docMk/>
          <pc:sldMk cId="425230897" sldId="260"/>
        </pc:sldMkLst>
        <pc:spChg chg="mod">
          <ac:chgData name="Adrianna Holden-Gouveia" userId="8de7044ed950bdf3" providerId="Windows Live" clId="Web-{2F54071F-8E13-436B-B448-16181AB3B01C}" dt="2021-03-02T18:40:37.350" v="63" actId="20577"/>
          <ac:spMkLst>
            <pc:docMk/>
            <pc:sldMk cId="425230897" sldId="260"/>
            <ac:spMk id="2" creationId="{4F85935E-E1C1-40E4-88D8-BAD5D8719EDE}"/>
          </ac:spMkLst>
        </pc:spChg>
        <pc:spChg chg="mod">
          <ac:chgData name="Adrianna Holden-Gouveia" userId="8de7044ed950bdf3" providerId="Windows Live" clId="Web-{2F54071F-8E13-436B-B448-16181AB3B01C}" dt="2021-03-02T18:41:10.852" v="101" actId="20577"/>
          <ac:spMkLst>
            <pc:docMk/>
            <pc:sldMk cId="425230897" sldId="260"/>
            <ac:spMk id="3" creationId="{6E3B13A6-0763-46EB-829E-5775B8F0BE63}"/>
          </ac:spMkLst>
        </pc:spChg>
      </pc:sldChg>
    </pc:docChg>
  </pc:docChgLst>
  <pc:docChgLst>
    <pc:chgData name="Adrianna Holden-Gouveia" userId="8de7044ed950bdf3" providerId="Windows Live" clId="Web-{6DD15D8E-988C-431C-BC7D-1B1D4898C2B9}"/>
    <pc:docChg chg="addSld delSld modSld">
      <pc:chgData name="Adrianna Holden-Gouveia" userId="8de7044ed950bdf3" providerId="Windows Live" clId="Web-{6DD15D8E-988C-431C-BC7D-1B1D4898C2B9}" dt="2022-03-29T19:07:44.299" v="751" actId="20577"/>
      <pc:docMkLst>
        <pc:docMk/>
      </pc:docMkLst>
      <pc:sldChg chg="addSp modSp">
        <pc:chgData name="Adrianna Holden-Gouveia" userId="8de7044ed950bdf3" providerId="Windows Live" clId="Web-{6DD15D8E-988C-431C-BC7D-1B1D4898C2B9}" dt="2022-03-29T18:44:33.398" v="141"/>
        <pc:sldMkLst>
          <pc:docMk/>
          <pc:sldMk cId="3447687179" sldId="257"/>
        </pc:sldMkLst>
        <pc:spChg chg="mod">
          <ac:chgData name="Adrianna Holden-Gouveia" userId="8de7044ed950bdf3" providerId="Windows Live" clId="Web-{6DD15D8E-988C-431C-BC7D-1B1D4898C2B9}" dt="2022-03-29T18:44:03.663" v="138" actId="20577"/>
          <ac:spMkLst>
            <pc:docMk/>
            <pc:sldMk cId="3447687179" sldId="257"/>
            <ac:spMk id="3" creationId="{73B18F6E-47B9-4AAF-9A5E-EDC5B14B4F84}"/>
          </ac:spMkLst>
        </pc:spChg>
        <pc:picChg chg="add mod">
          <ac:chgData name="Adrianna Holden-Gouveia" userId="8de7044ed950bdf3" providerId="Windows Live" clId="Web-{6DD15D8E-988C-431C-BC7D-1B1D4898C2B9}" dt="2022-03-29T18:44:33.398" v="141"/>
          <ac:picMkLst>
            <pc:docMk/>
            <pc:sldMk cId="3447687179" sldId="257"/>
            <ac:picMk id="4" creationId="{B83BBDA7-F2F6-E287-1E78-159AEF6F9D40}"/>
          </ac:picMkLst>
        </pc:picChg>
      </pc:sldChg>
      <pc:sldChg chg="addSp modSp">
        <pc:chgData name="Adrianna Holden-Gouveia" userId="8de7044ed950bdf3" providerId="Windows Live" clId="Web-{6DD15D8E-988C-431C-BC7D-1B1D4898C2B9}" dt="2022-03-29T18:57:34.422" v="544"/>
        <pc:sldMkLst>
          <pc:docMk/>
          <pc:sldMk cId="2164809625" sldId="258"/>
        </pc:sldMkLst>
        <pc:spChg chg="mod">
          <ac:chgData name="Adrianna Holden-Gouveia" userId="8de7044ed950bdf3" providerId="Windows Live" clId="Web-{6DD15D8E-988C-431C-BC7D-1B1D4898C2B9}" dt="2022-03-29T18:47:17.669" v="256" actId="20577"/>
          <ac:spMkLst>
            <pc:docMk/>
            <pc:sldMk cId="2164809625" sldId="258"/>
            <ac:spMk id="3" creationId="{5D7DDF16-1B8B-4139-A42D-3ACE5C1DD649}"/>
          </ac:spMkLst>
        </pc:spChg>
        <pc:picChg chg="add mod">
          <ac:chgData name="Adrianna Holden-Gouveia" userId="8de7044ed950bdf3" providerId="Windows Live" clId="Web-{6DD15D8E-988C-431C-BC7D-1B1D4898C2B9}" dt="2022-03-29T18:57:34.422" v="544"/>
          <ac:picMkLst>
            <pc:docMk/>
            <pc:sldMk cId="2164809625" sldId="258"/>
            <ac:picMk id="4" creationId="{FCF0AF0B-B605-23C5-E97B-AE1946D3E3AA}"/>
          </ac:picMkLst>
        </pc:picChg>
      </pc:sldChg>
      <pc:sldChg chg="modSp">
        <pc:chgData name="Adrianna Holden-Gouveia" userId="8de7044ed950bdf3" providerId="Windows Live" clId="Web-{6DD15D8E-988C-431C-BC7D-1B1D4898C2B9}" dt="2022-03-29T18:53:29.742" v="433" actId="20577"/>
        <pc:sldMkLst>
          <pc:docMk/>
          <pc:sldMk cId="1406381452" sldId="259"/>
        </pc:sldMkLst>
        <pc:spChg chg="mod">
          <ac:chgData name="Adrianna Holden-Gouveia" userId="8de7044ed950bdf3" providerId="Windows Live" clId="Web-{6DD15D8E-988C-431C-BC7D-1B1D4898C2B9}" dt="2022-03-29T18:53:29.742" v="433" actId="20577"/>
          <ac:spMkLst>
            <pc:docMk/>
            <pc:sldMk cId="1406381452" sldId="259"/>
            <ac:spMk id="3" creationId="{D8EC429B-2605-4846-8FB9-160954F54E23}"/>
          </ac:spMkLst>
        </pc:spChg>
      </pc:sldChg>
      <pc:sldChg chg="addSp delSp modSp">
        <pc:chgData name="Adrianna Holden-Gouveia" userId="8de7044ed950bdf3" providerId="Windows Live" clId="Web-{6DD15D8E-988C-431C-BC7D-1B1D4898C2B9}" dt="2022-03-29T18:56:23.576" v="537"/>
        <pc:sldMkLst>
          <pc:docMk/>
          <pc:sldMk cId="425230897" sldId="260"/>
        </pc:sldMkLst>
        <pc:spChg chg="add del mod">
          <ac:chgData name="Adrianna Holden-Gouveia" userId="8de7044ed950bdf3" providerId="Windows Live" clId="Web-{6DD15D8E-988C-431C-BC7D-1B1D4898C2B9}" dt="2022-03-29T18:55:46.528" v="533"/>
          <ac:spMkLst>
            <pc:docMk/>
            <pc:sldMk cId="425230897" sldId="260"/>
            <ac:spMk id="4" creationId="{AE0BD786-7127-8F01-D16F-8918323BD8B2}"/>
          </ac:spMkLst>
        </pc:spChg>
        <pc:picChg chg="add mod">
          <ac:chgData name="Adrianna Holden-Gouveia" userId="8de7044ed950bdf3" providerId="Windows Live" clId="Web-{6DD15D8E-988C-431C-BC7D-1B1D4898C2B9}" dt="2022-03-29T18:56:23.576" v="537"/>
          <ac:picMkLst>
            <pc:docMk/>
            <pc:sldMk cId="425230897" sldId="260"/>
            <ac:picMk id="5" creationId="{2F01285D-D73F-C5F7-2A1C-46FD1EB868A8}"/>
          </ac:picMkLst>
        </pc:picChg>
      </pc:sldChg>
      <pc:sldChg chg="addSp modSp">
        <pc:chgData name="Adrianna Holden-Gouveia" userId="8de7044ed950bdf3" providerId="Windows Live" clId="Web-{6DD15D8E-988C-431C-BC7D-1B1D4898C2B9}" dt="2022-03-29T18:58:54.721" v="550"/>
        <pc:sldMkLst>
          <pc:docMk/>
          <pc:sldMk cId="4210318352" sldId="261"/>
        </pc:sldMkLst>
        <pc:spChg chg="mod">
          <ac:chgData name="Adrianna Holden-Gouveia" userId="8de7044ed950bdf3" providerId="Windows Live" clId="Web-{6DD15D8E-988C-431C-BC7D-1B1D4898C2B9}" dt="2022-03-29T18:58:18.688" v="548" actId="14100"/>
          <ac:spMkLst>
            <pc:docMk/>
            <pc:sldMk cId="4210318352" sldId="261"/>
            <ac:spMk id="3" creationId="{C4D0C7B9-F5A2-40E6-A6B5-FB1CE800D68F}"/>
          </ac:spMkLst>
        </pc:spChg>
        <pc:picChg chg="add mod">
          <ac:chgData name="Adrianna Holden-Gouveia" userId="8de7044ed950bdf3" providerId="Windows Live" clId="Web-{6DD15D8E-988C-431C-BC7D-1B1D4898C2B9}" dt="2022-03-29T18:58:54.721" v="550"/>
          <ac:picMkLst>
            <pc:docMk/>
            <pc:sldMk cId="4210318352" sldId="261"/>
            <ac:picMk id="4" creationId="{2E45CFC6-C87A-FA03-1FF6-518B50324D30}"/>
          </ac:picMkLst>
        </pc:picChg>
      </pc:sldChg>
      <pc:sldChg chg="addSp delSp modSp">
        <pc:chgData name="Adrianna Holden-Gouveia" userId="8de7044ed950bdf3" providerId="Windows Live" clId="Web-{6DD15D8E-988C-431C-BC7D-1B1D4898C2B9}" dt="2022-03-29T19:06:27" v="651" actId="20577"/>
        <pc:sldMkLst>
          <pc:docMk/>
          <pc:sldMk cId="1413082555" sldId="263"/>
        </pc:sldMkLst>
        <pc:spChg chg="del">
          <ac:chgData name="Adrianna Holden-Gouveia" userId="8de7044ed950bdf3" providerId="Windows Live" clId="Web-{6DD15D8E-988C-431C-BC7D-1B1D4898C2B9}" dt="2022-03-29T19:01:27.272" v="551"/>
          <ac:spMkLst>
            <pc:docMk/>
            <pc:sldMk cId="1413082555" sldId="263"/>
            <ac:spMk id="3" creationId="{25BF7F14-757A-44F1-865C-CF3C171E0A28}"/>
          </ac:spMkLst>
        </pc:spChg>
        <pc:spChg chg="add del mod">
          <ac:chgData name="Adrianna Holden-Gouveia" userId="8de7044ed950bdf3" providerId="Windows Live" clId="Web-{6DD15D8E-988C-431C-BC7D-1B1D4898C2B9}" dt="2022-03-29T19:01:57.632" v="554"/>
          <ac:spMkLst>
            <pc:docMk/>
            <pc:sldMk cId="1413082555" sldId="263"/>
            <ac:spMk id="6" creationId="{DC00907E-9EB2-FB7D-033F-0AF2E4CE418F}"/>
          </ac:spMkLst>
        </pc:spChg>
        <pc:spChg chg="add del mod">
          <ac:chgData name="Adrianna Holden-Gouveia" userId="8de7044ed950bdf3" providerId="Windows Live" clId="Web-{6DD15D8E-988C-431C-BC7D-1B1D4898C2B9}" dt="2022-03-29T19:04:44.903" v="560"/>
          <ac:spMkLst>
            <pc:docMk/>
            <pc:sldMk cId="1413082555" sldId="263"/>
            <ac:spMk id="8" creationId="{E6167D4B-9E96-9913-36F4-059AFAED3911}"/>
          </ac:spMkLst>
        </pc:spChg>
        <pc:spChg chg="add del">
          <ac:chgData name="Adrianna Holden-Gouveia" userId="8de7044ed950bdf3" providerId="Windows Live" clId="Web-{6DD15D8E-988C-431C-BC7D-1B1D4898C2B9}" dt="2022-03-29T19:05:06.951" v="562"/>
          <ac:spMkLst>
            <pc:docMk/>
            <pc:sldMk cId="1413082555" sldId="263"/>
            <ac:spMk id="9" creationId="{3C66C2B2-A5ED-F7F9-0D1B-C3F91B9D20D8}"/>
          </ac:spMkLst>
        </pc:spChg>
        <pc:spChg chg="add mod">
          <ac:chgData name="Adrianna Holden-Gouveia" userId="8de7044ed950bdf3" providerId="Windows Live" clId="Web-{6DD15D8E-988C-431C-BC7D-1B1D4898C2B9}" dt="2022-03-29T19:06:27" v="651" actId="20577"/>
          <ac:spMkLst>
            <pc:docMk/>
            <pc:sldMk cId="1413082555" sldId="263"/>
            <ac:spMk id="11" creationId="{BF1BB646-2A9D-0418-C280-82D04F74F552}"/>
          </ac:spMkLst>
        </pc:spChg>
        <pc:picChg chg="add del mod ord">
          <ac:chgData name="Adrianna Holden-Gouveia" userId="8de7044ed950bdf3" providerId="Windows Live" clId="Web-{6DD15D8E-988C-431C-BC7D-1B1D4898C2B9}" dt="2022-03-29T19:01:34.319" v="553"/>
          <ac:picMkLst>
            <pc:docMk/>
            <pc:sldMk cId="1413082555" sldId="263"/>
            <ac:picMk id="4" creationId="{4B78B32C-B6A8-23FA-9FF3-10A4C452ACB8}"/>
          </ac:picMkLst>
        </pc:picChg>
        <pc:picChg chg="add mod ord">
          <ac:chgData name="Adrianna Holden-Gouveia" userId="8de7044ed950bdf3" providerId="Windows Live" clId="Web-{6DD15D8E-988C-431C-BC7D-1B1D4898C2B9}" dt="2022-03-29T19:02:48.915" v="557"/>
          <ac:picMkLst>
            <pc:docMk/>
            <pc:sldMk cId="1413082555" sldId="263"/>
            <ac:picMk id="7" creationId="{1D362648-7377-D79B-E026-0A2908253D5F}"/>
          </ac:picMkLst>
        </pc:picChg>
      </pc:sldChg>
      <pc:sldChg chg="modSp new">
        <pc:chgData name="Adrianna Holden-Gouveia" userId="8de7044ed950bdf3" providerId="Windows Live" clId="Web-{6DD15D8E-988C-431C-BC7D-1B1D4898C2B9}" dt="2022-03-29T19:07:44.299" v="751" actId="20577"/>
        <pc:sldMkLst>
          <pc:docMk/>
          <pc:sldMk cId="2677051550" sldId="264"/>
        </pc:sldMkLst>
        <pc:spChg chg="mod">
          <ac:chgData name="Adrianna Holden-Gouveia" userId="8de7044ed950bdf3" providerId="Windows Live" clId="Web-{6DD15D8E-988C-431C-BC7D-1B1D4898C2B9}" dt="2022-03-29T19:06:40.875" v="662" actId="20577"/>
          <ac:spMkLst>
            <pc:docMk/>
            <pc:sldMk cId="2677051550" sldId="264"/>
            <ac:spMk id="2" creationId="{FF514B7E-3E3C-6FE9-3ECC-1A950FA1CF62}"/>
          </ac:spMkLst>
        </pc:spChg>
        <pc:spChg chg="mod">
          <ac:chgData name="Adrianna Holden-Gouveia" userId="8de7044ed950bdf3" providerId="Windows Live" clId="Web-{6DD15D8E-988C-431C-BC7D-1B1D4898C2B9}" dt="2022-03-29T19:07:44.299" v="751" actId="20577"/>
          <ac:spMkLst>
            <pc:docMk/>
            <pc:sldMk cId="2677051550" sldId="264"/>
            <ac:spMk id="3" creationId="{B94EF013-B1EE-4474-18B9-F68EDAE895F9}"/>
          </ac:spMkLst>
        </pc:spChg>
      </pc:sldChg>
      <pc:sldChg chg="modSp new del">
        <pc:chgData name="Adrianna Holden-Gouveia" userId="8de7044ed950bdf3" providerId="Windows Live" clId="Web-{6DD15D8E-988C-431C-BC7D-1B1D4898C2B9}" dt="2022-03-29T18:53:34.368" v="434"/>
        <pc:sldMkLst>
          <pc:docMk/>
          <pc:sldMk cId="3246810584" sldId="264"/>
        </pc:sldMkLst>
        <pc:spChg chg="mod">
          <ac:chgData name="Adrianna Holden-Gouveia" userId="8de7044ed950bdf3" providerId="Windows Live" clId="Web-{6DD15D8E-988C-431C-BC7D-1B1D4898C2B9}" dt="2022-03-29T18:48:35.484" v="307" actId="20577"/>
          <ac:spMkLst>
            <pc:docMk/>
            <pc:sldMk cId="3246810584" sldId="264"/>
            <ac:spMk id="2" creationId="{0DB8B1CB-6EC3-C2D1-8170-151EF3976741}"/>
          </ac:spMkLst>
        </pc:spChg>
        <pc:spChg chg="mod">
          <ac:chgData name="Adrianna Holden-Gouveia" userId="8de7044ed950bdf3" providerId="Windows Live" clId="Web-{6DD15D8E-988C-431C-BC7D-1B1D4898C2B9}" dt="2022-03-29T18:49:26.001" v="332" actId="20577"/>
          <ac:spMkLst>
            <pc:docMk/>
            <pc:sldMk cId="3246810584" sldId="264"/>
            <ac:spMk id="3" creationId="{EEEA7B51-E28D-E7AB-8F38-9F2A9D2737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68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6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0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7 CIS 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F86D-AC45-43D5-9D1C-9049351D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firewall?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8F6E-47B9-4AAF-9A5E-EDC5B14B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Monitor traffic</a:t>
            </a:r>
          </a:p>
          <a:p>
            <a:pPr>
              <a:buClr>
                <a:srgbClr val="8AD0D6"/>
              </a:buClr>
            </a:pPr>
            <a:r>
              <a:rPr lang="en-US" dirty="0"/>
              <a:t>Ingress and Egress (in and out) traffic can be monitored and controlled</a:t>
            </a:r>
          </a:p>
          <a:p>
            <a:pPr>
              <a:buClr>
                <a:srgbClr val="8AD0D6"/>
              </a:buClr>
            </a:pPr>
            <a:r>
              <a:rPr lang="en-US" dirty="0"/>
              <a:t>A way to separate your network from the WWW (World Wide Web)</a:t>
            </a:r>
          </a:p>
          <a:p>
            <a:pPr>
              <a:buClr>
                <a:srgbClr val="8AD0D6"/>
              </a:buClr>
            </a:pPr>
            <a:r>
              <a:rPr lang="en-US" dirty="0"/>
              <a:t>Used as a blame for everything that goes wrong </a:t>
            </a:r>
          </a:p>
        </p:txBody>
      </p:sp>
      <p:pic>
        <p:nvPicPr>
          <p:cNvPr id="4" name="Picture 4" descr="Meme of a person yelling &quot;Blame the Firewall&quot;">
            <a:extLst>
              <a:ext uri="{FF2B5EF4-FFF2-40B4-BE49-F238E27FC236}">
                <a16:creationId xmlns:a16="http://schemas.microsoft.com/office/drawing/2014/main" id="{B83BBDA7-F2F6-E287-1E78-159AEF6F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138" y="384372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8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286B-213E-4844-AA4A-1421DA08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firewalls different on different operating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DF16-1B8B-4139-A42D-3ACE5C1D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Different Operating Systems use different types of firewalls and have different ways to interact with the firewall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Ubuntu – UFW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Red Hat (</a:t>
            </a:r>
            <a:r>
              <a:rPr lang="en-US" dirty="0" err="1"/>
              <a:t>centOS</a:t>
            </a:r>
            <a:r>
              <a:rPr lang="en-US" dirty="0"/>
              <a:t>)- </a:t>
            </a:r>
            <a:r>
              <a:rPr lang="en-US" dirty="0" err="1"/>
              <a:t>Firewalld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/>
              <a:t>Microsoft – Windows Defender Firewall</a:t>
            </a:r>
          </a:p>
        </p:txBody>
      </p:sp>
      <p:pic>
        <p:nvPicPr>
          <p:cNvPr id="4" name="Picture 4" descr="Picture of a wide open door with a turn style in it's general area clearly doing nothing says &quot;Windows Firewall&quot;">
            <a:extLst>
              <a:ext uri="{FF2B5EF4-FFF2-40B4-BE49-F238E27FC236}">
                <a16:creationId xmlns:a16="http://schemas.microsoft.com/office/drawing/2014/main" id="{FCF0AF0B-B605-23C5-E97B-AE1946D3E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727" y="3126707"/>
            <a:ext cx="4513503" cy="33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0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7AC6-FBB7-49F5-8EC3-FFA7E774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kinds of firewalls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429B-2605-4846-8FB9-160954F5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multiple ways to sort out firewalls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Hardware vs Software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Stateful vs Stateless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Network vs Host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Static vs Dynamic</a:t>
            </a:r>
          </a:p>
          <a:p>
            <a:pPr>
              <a:buClr>
                <a:srgbClr val="8AD0D6"/>
              </a:buClr>
            </a:pPr>
            <a:r>
              <a:rPr lang="en-US" dirty="0"/>
              <a:t>But, what's, you know, THE BEST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Packet Firewall is the most basic</a:t>
            </a:r>
          </a:p>
          <a:p>
            <a:pPr lvl="1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Combos!</a:t>
            </a:r>
            <a:endParaRPr lang="en-US" dirty="0"/>
          </a:p>
        </p:txBody>
      </p:sp>
      <p:pic>
        <p:nvPicPr>
          <p:cNvPr id="4" name="Picture 4" descr="Picture of Fry from futurama looking confused.  Says &quot;One second thought, maybe it is a firewall issue&quot;&#10;">
            <a:extLst>
              <a:ext uri="{FF2B5EF4-FFF2-40B4-BE49-F238E27FC236}">
                <a16:creationId xmlns:a16="http://schemas.microsoft.com/office/drawing/2014/main" id="{C964E6C6-88C5-BCDE-C2C7-F7DFA4BC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945" y="2683039"/>
            <a:ext cx="5144654" cy="38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8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9C41-162D-4DC2-853F-7C7E0E1D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all vs deny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C7B9-F5A2-40E6-A6B5-FB1CE800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10427"/>
            <a:ext cx="6142957" cy="41379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Firewalls that work with packets have rules</a:t>
            </a:r>
          </a:p>
          <a:p>
            <a:pPr>
              <a:buClr>
                <a:srgbClr val="8AD0D6"/>
              </a:buClr>
            </a:pPr>
            <a:r>
              <a:rPr lang="en-US" dirty="0"/>
              <a:t>Rules must have a default if no other rules apply</a:t>
            </a:r>
          </a:p>
          <a:p>
            <a:pPr>
              <a:buClr>
                <a:srgbClr val="8AD0D6"/>
              </a:buClr>
            </a:pPr>
            <a:r>
              <a:rPr lang="en-US" dirty="0"/>
              <a:t>Deny all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More Secure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Needs more work to keep up to date</a:t>
            </a:r>
          </a:p>
          <a:p>
            <a:pPr>
              <a:buClr>
                <a:srgbClr val="8AD0D6"/>
              </a:buClr>
            </a:pPr>
            <a:r>
              <a:rPr lang="en-US" dirty="0"/>
              <a:t>Allow all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Less secure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Needs less hands-on watching</a:t>
            </a:r>
          </a:p>
        </p:txBody>
      </p:sp>
      <p:pic>
        <p:nvPicPr>
          <p:cNvPr id="4" name="Picture 4" descr="Picture of Gandalf from LOTR says &quot;You shall not pass until i'm done with your firewall rule, so chill&quot;">
            <a:extLst>
              <a:ext uri="{FF2B5EF4-FFF2-40B4-BE49-F238E27FC236}">
                <a16:creationId xmlns:a16="http://schemas.microsoft.com/office/drawing/2014/main" id="{2E45CFC6-C87A-FA03-1FF6-518B5032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439" y="1971136"/>
            <a:ext cx="4180935" cy="41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1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4C54-1556-4442-B42E-D4536E2D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firewalls are NOT good at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1BB646-2A9D-0418-C280-82D04F74F552}"/>
              </a:ext>
            </a:extLst>
          </p:cNvPr>
          <p:cNvSpPr txBox="1">
            <a:spLocks/>
          </p:cNvSpPr>
          <p:nvPr/>
        </p:nvSpPr>
        <p:spPr>
          <a:xfrm>
            <a:off x="1103312" y="2227803"/>
            <a:ext cx="3809383" cy="360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8AD0D6"/>
              </a:buClr>
            </a:pPr>
            <a:r>
              <a:rPr lang="en-US" dirty="0"/>
              <a:t>Any Social Engineering threats</a:t>
            </a:r>
          </a:p>
          <a:p>
            <a:pPr>
              <a:buClr>
                <a:srgbClr val="8AD0D6"/>
              </a:buClr>
            </a:pPr>
            <a:r>
              <a:rPr lang="en-US" dirty="0"/>
              <a:t>If you don't know the issue is coming you can't tell the firewall to protect you from it</a:t>
            </a:r>
          </a:p>
          <a:p>
            <a:pPr>
              <a:buClr>
                <a:srgbClr val="8AD0D6"/>
              </a:buClr>
            </a:pPr>
            <a:r>
              <a:rPr lang="en-US" dirty="0"/>
              <a:t>They are reactive not proactive</a:t>
            </a:r>
          </a:p>
        </p:txBody>
      </p:sp>
      <p:pic>
        <p:nvPicPr>
          <p:cNvPr id="3" name="Picture 3" descr="Picture of the doc from Back to the Future holding to cables to jump a car battery.  Says &quot;Bypass the Firewall&quot;">
            <a:extLst>
              <a:ext uri="{FF2B5EF4-FFF2-40B4-BE49-F238E27FC236}">
                <a16:creationId xmlns:a16="http://schemas.microsoft.com/office/drawing/2014/main" id="{9D157D1D-0767-544E-06D1-EAF4B59E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217" y="2057019"/>
            <a:ext cx="6864927" cy="355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8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C827-140A-467D-AF93-9715EE9D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firewalls are good protection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DD03-2B75-4803-AD1C-C57F2588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48" y="2283827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Prevents some unauthorized remote access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Not all!  Scammers can get through on Browsers still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Social Engineering and viruses can still give up access</a:t>
            </a:r>
          </a:p>
          <a:p>
            <a:pPr>
              <a:buClr>
                <a:srgbClr val="8AD0D6"/>
              </a:buClr>
            </a:pPr>
            <a:r>
              <a:rPr lang="en-US" dirty="0"/>
              <a:t>Extra layer of protection for legacy systems.</a:t>
            </a:r>
          </a:p>
          <a:p>
            <a:pPr>
              <a:buClr>
                <a:srgbClr val="8AD0D6"/>
              </a:buClr>
            </a:pPr>
            <a:r>
              <a:rPr lang="en-US" dirty="0"/>
              <a:t>Block access to sites 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For example, employees on social media can be blocked</a:t>
            </a:r>
          </a:p>
          <a:p>
            <a:pPr>
              <a:buClr>
                <a:srgbClr val="8AD0D6"/>
              </a:buClr>
            </a:pPr>
            <a:r>
              <a:rPr lang="en-US" dirty="0"/>
              <a:t>Can give extra info in logs of ingress/egress on network</a:t>
            </a:r>
          </a:p>
        </p:txBody>
      </p:sp>
      <p:pic>
        <p:nvPicPr>
          <p:cNvPr id="4" name="Picture 4" descr="Capt. Picard says &quot;Why the hell is everyone surprised when the firewall blocks things? Blocking stuff is literally it's job&quot;&#10;">
            <a:extLst>
              <a:ext uri="{FF2B5EF4-FFF2-40B4-BE49-F238E27FC236}">
                <a16:creationId xmlns:a16="http://schemas.microsoft.com/office/drawing/2014/main" id="{95128773-855C-859B-62B4-48FD03E5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309" y="1718427"/>
            <a:ext cx="3539836" cy="24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6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4B7E-3E3C-6FE9-3ECC-1A950FA1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but why do I care for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EF013-B1EE-4474-18B9-F68EDAE89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Hardening of the system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In security we need to protect systems by knowing how they are setup and where the limits are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Blue Team</a:t>
            </a:r>
          </a:p>
          <a:p>
            <a:pPr>
              <a:buClr>
                <a:srgbClr val="8AD0D6"/>
              </a:buClr>
            </a:pPr>
            <a:r>
              <a:rPr lang="en-US" dirty="0"/>
              <a:t>Testing limits of the system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Pen testing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Red Team</a:t>
            </a:r>
          </a:p>
        </p:txBody>
      </p:sp>
      <p:pic>
        <p:nvPicPr>
          <p:cNvPr id="4" name="Picture 4" descr="Cartoon of a boxing Ring.  says &quot;In this corner we have firewalls, encryption, anti virus software Etc. and in this corner we have Dave.&quot;">
            <a:extLst>
              <a:ext uri="{FF2B5EF4-FFF2-40B4-BE49-F238E27FC236}">
                <a16:creationId xmlns:a16="http://schemas.microsoft.com/office/drawing/2014/main" id="{3D5C0E69-6F50-5BCA-8A21-B1C34BB1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036" y="2829335"/>
            <a:ext cx="5329381" cy="3877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A8280-FC11-93E3-76DE-DE3D5D618C0D}"/>
              </a:ext>
            </a:extLst>
          </p:cNvPr>
          <p:cNvSpPr txBox="1"/>
          <p:nvPr/>
        </p:nvSpPr>
        <p:spPr>
          <a:xfrm>
            <a:off x="3977794" y="5832763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ea typeface="+mn-lt"/>
                <a:cs typeface="+mn-lt"/>
              </a:rPr>
              <a:t>https://community.spiceworks.com/topic/497931-and-in-this-corner-we-have-dave-funny-cartoon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7051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935E-E1C1-40E4-88D8-BAD5D8719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most companies do with firewalls?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B13A6-0763-46EB-829E-5775B8F0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Layered approach</a:t>
            </a:r>
          </a:p>
          <a:p>
            <a:pPr>
              <a:buClr>
                <a:srgbClr val="8AD0D6"/>
              </a:buClr>
            </a:pPr>
            <a:r>
              <a:rPr lang="en-US" dirty="0"/>
              <a:t>Multiple vendors (Swiss cheese model)</a:t>
            </a:r>
          </a:p>
          <a:p>
            <a:pPr>
              <a:buClr>
                <a:srgbClr val="8AD0D6"/>
              </a:buClr>
            </a:pPr>
            <a:r>
              <a:rPr lang="en-US" dirty="0"/>
              <a:t>DMZ</a:t>
            </a:r>
          </a:p>
        </p:txBody>
      </p:sp>
      <p:pic>
        <p:nvPicPr>
          <p:cNvPr id="5" name="Picture 5" descr="Picture of a dog in a lion's mane wig that says &quot;Trust me i'm a lion&quot;">
            <a:extLst>
              <a:ext uri="{FF2B5EF4-FFF2-40B4-BE49-F238E27FC236}">
                <a16:creationId xmlns:a16="http://schemas.microsoft.com/office/drawing/2014/main" id="{2F01285D-D73F-C5F7-2A1C-46FD1EB86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080" y="3026011"/>
            <a:ext cx="3763992" cy="30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0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Week 7 CIS 215</vt:lpstr>
      <vt:lpstr>What is a firewall?</vt:lpstr>
      <vt:lpstr>How are firewalls different on different operating systems?</vt:lpstr>
      <vt:lpstr>What kinds of firewalls are there?</vt:lpstr>
      <vt:lpstr>Allow all vs deny all</vt:lpstr>
      <vt:lpstr>What firewalls are NOT good at</vt:lpstr>
      <vt:lpstr>What firewalls are good protection for</vt:lpstr>
      <vt:lpstr>Ok, but why do I care for security</vt:lpstr>
      <vt:lpstr>What do most companies do with firewalls?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CIS 153</dc:title>
  <dc:creator/>
  <cp:lastModifiedBy/>
  <cp:revision>217</cp:revision>
  <dcterms:created xsi:type="dcterms:W3CDTF">2012-07-27T01:16:44Z</dcterms:created>
  <dcterms:modified xsi:type="dcterms:W3CDTF">2022-04-04T18:05:29Z</dcterms:modified>
</cp:coreProperties>
</file>