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8"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78DA5-0FB6-4134-AEC7-74BD5317C4F7}" v="8" dt="2020-11-13T18:18:52.331"/>
    <p1510:client id="{2EDB0D40-94E6-47EA-A1F4-736A18C13592}" v="65" dt="2020-04-02T23:57:27.852"/>
    <p1510:client id="{50434FC0-98B6-4F0D-A5DB-4010D2B1815C}" v="13" dt="2022-04-14T22:07:13.963"/>
    <p1510:client id="{BB85147A-4C63-4C67-92DA-040297235661}" v="41" dt="2022-04-04T18:31:53.172"/>
    <p1510:client id="{DCFCD46D-2DC9-44F1-9240-BBB19C200BAB}" v="3161" dt="2020-03-31T14:28:04.409"/>
    <p1510:client id="{E809A2C4-5C57-49C9-8B8F-5C660D1E74FB}" v="40" dt="2020-01-17T18:19:55.404"/>
    <p1510:client id="{F30D821D-3494-49B4-8373-CCABD8917951}" v="598" dt="2020-03-30T14:39:09.2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67" d="100"/>
          <a:sy n="67" d="100"/>
        </p:scale>
        <p:origin x="5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na Holden-Gouveia" userId="8de7044ed950bdf3" providerId="Windows Live" clId="Web-{E809A2C4-5C57-49C9-8B8F-5C660D1E74FB}"/>
    <pc:docChg chg="modSld">
      <pc:chgData name="Adrianna Holden-Gouveia" userId="8de7044ed950bdf3" providerId="Windows Live" clId="Web-{E809A2C4-5C57-49C9-8B8F-5C660D1E74FB}" dt="2020-01-17T18:19:55.404" v="37" actId="20577"/>
      <pc:docMkLst>
        <pc:docMk/>
      </pc:docMkLst>
      <pc:sldChg chg="modSp">
        <pc:chgData name="Adrianna Holden-Gouveia" userId="8de7044ed950bdf3" providerId="Windows Live" clId="Web-{E809A2C4-5C57-49C9-8B8F-5C660D1E74FB}" dt="2020-01-17T18:19:55.404" v="36" actId="20577"/>
        <pc:sldMkLst>
          <pc:docMk/>
          <pc:sldMk cId="4157082590" sldId="256"/>
        </pc:sldMkLst>
        <pc:spChg chg="mod">
          <ac:chgData name="Adrianna Holden-Gouveia" userId="8de7044ed950bdf3" providerId="Windows Live" clId="Web-{E809A2C4-5C57-49C9-8B8F-5C660D1E74FB}" dt="2020-01-17T18:19:52.576" v="35" actId="20577"/>
          <ac:spMkLst>
            <pc:docMk/>
            <pc:sldMk cId="4157082590" sldId="256"/>
            <ac:spMk id="2" creationId="{00000000-0000-0000-0000-000000000000}"/>
          </ac:spMkLst>
        </pc:spChg>
        <pc:spChg chg="mod">
          <ac:chgData name="Adrianna Holden-Gouveia" userId="8de7044ed950bdf3" providerId="Windows Live" clId="Web-{E809A2C4-5C57-49C9-8B8F-5C660D1E74FB}" dt="2020-01-17T18:19:55.404" v="36" actId="20577"/>
          <ac:spMkLst>
            <pc:docMk/>
            <pc:sldMk cId="4157082590" sldId="256"/>
            <ac:spMk id="3" creationId="{00000000-0000-0000-0000-000000000000}"/>
          </ac:spMkLst>
        </pc:spChg>
      </pc:sldChg>
    </pc:docChg>
  </pc:docChgLst>
  <pc:docChgLst>
    <pc:chgData name="Adrianna Holden-Gouveia" userId="8de7044ed950bdf3" providerId="Windows Live" clId="Web-{25478DA5-0FB6-4134-AEC7-74BD5317C4F7}"/>
    <pc:docChg chg="modSld">
      <pc:chgData name="Adrianna Holden-Gouveia" userId="8de7044ed950bdf3" providerId="Windows Live" clId="Web-{25478DA5-0FB6-4134-AEC7-74BD5317C4F7}" dt="2020-11-13T18:18:52.331" v="7"/>
      <pc:docMkLst>
        <pc:docMk/>
      </pc:docMkLst>
      <pc:sldChg chg="modSp">
        <pc:chgData name="Adrianna Holden-Gouveia" userId="8de7044ed950bdf3" providerId="Windows Live" clId="Web-{25478DA5-0FB6-4134-AEC7-74BD5317C4F7}" dt="2020-11-13T18:16:00.482" v="0"/>
        <pc:sldMkLst>
          <pc:docMk/>
          <pc:sldMk cId="3929823927" sldId="258"/>
        </pc:sldMkLst>
        <pc:picChg chg="mod">
          <ac:chgData name="Adrianna Holden-Gouveia" userId="8de7044ed950bdf3" providerId="Windows Live" clId="Web-{25478DA5-0FB6-4134-AEC7-74BD5317C4F7}" dt="2020-11-13T18:16:00.482" v="0"/>
          <ac:picMkLst>
            <pc:docMk/>
            <pc:sldMk cId="3929823927" sldId="258"/>
            <ac:picMk id="4" creationId="{8B038344-12C7-4235-A3E9-E86A78E7CE85}"/>
          </ac:picMkLst>
        </pc:picChg>
      </pc:sldChg>
      <pc:sldChg chg="modSp">
        <pc:chgData name="Adrianna Holden-Gouveia" userId="8de7044ed950bdf3" providerId="Windows Live" clId="Web-{25478DA5-0FB6-4134-AEC7-74BD5317C4F7}" dt="2020-11-13T18:16:29.123" v="1"/>
        <pc:sldMkLst>
          <pc:docMk/>
          <pc:sldMk cId="2300679305" sldId="259"/>
        </pc:sldMkLst>
        <pc:picChg chg="mod">
          <ac:chgData name="Adrianna Holden-Gouveia" userId="8de7044ed950bdf3" providerId="Windows Live" clId="Web-{25478DA5-0FB6-4134-AEC7-74BD5317C4F7}" dt="2020-11-13T18:16:29.123" v="1"/>
          <ac:picMkLst>
            <pc:docMk/>
            <pc:sldMk cId="2300679305" sldId="259"/>
            <ac:picMk id="4" creationId="{A922DB8F-60E4-4EB9-BC0C-8BB7D0EC85E8}"/>
          </ac:picMkLst>
        </pc:picChg>
      </pc:sldChg>
      <pc:sldChg chg="modSp">
        <pc:chgData name="Adrianna Holden-Gouveia" userId="8de7044ed950bdf3" providerId="Windows Live" clId="Web-{25478DA5-0FB6-4134-AEC7-74BD5317C4F7}" dt="2020-11-13T18:17:04.031" v="2"/>
        <pc:sldMkLst>
          <pc:docMk/>
          <pc:sldMk cId="3208620654" sldId="263"/>
        </pc:sldMkLst>
        <pc:picChg chg="mod">
          <ac:chgData name="Adrianna Holden-Gouveia" userId="8de7044ed950bdf3" providerId="Windows Live" clId="Web-{25478DA5-0FB6-4134-AEC7-74BD5317C4F7}" dt="2020-11-13T18:17:04.031" v="2"/>
          <ac:picMkLst>
            <pc:docMk/>
            <pc:sldMk cId="3208620654" sldId="263"/>
            <ac:picMk id="4" creationId="{A4CC97AA-6F85-494D-BD9E-855AC06422B7}"/>
          </ac:picMkLst>
        </pc:picChg>
      </pc:sldChg>
      <pc:sldChg chg="modSp">
        <pc:chgData name="Adrianna Holden-Gouveia" userId="8de7044ed950bdf3" providerId="Windows Live" clId="Web-{25478DA5-0FB6-4134-AEC7-74BD5317C4F7}" dt="2020-11-13T18:18:20.471" v="6"/>
        <pc:sldMkLst>
          <pc:docMk/>
          <pc:sldMk cId="2918990768" sldId="264"/>
        </pc:sldMkLst>
        <pc:picChg chg="mod">
          <ac:chgData name="Adrianna Holden-Gouveia" userId="8de7044ed950bdf3" providerId="Windows Live" clId="Web-{25478DA5-0FB6-4134-AEC7-74BD5317C4F7}" dt="2020-11-13T18:18:20.471" v="6"/>
          <ac:picMkLst>
            <pc:docMk/>
            <pc:sldMk cId="2918990768" sldId="264"/>
            <ac:picMk id="4" creationId="{6A50EE5B-23A4-4B62-883A-B5E1E76A133C}"/>
          </ac:picMkLst>
        </pc:picChg>
      </pc:sldChg>
      <pc:sldChg chg="modSp">
        <pc:chgData name="Adrianna Holden-Gouveia" userId="8de7044ed950bdf3" providerId="Windows Live" clId="Web-{25478DA5-0FB6-4134-AEC7-74BD5317C4F7}" dt="2020-11-13T18:18:52.331" v="7"/>
        <pc:sldMkLst>
          <pc:docMk/>
          <pc:sldMk cId="2047057064" sldId="266"/>
        </pc:sldMkLst>
        <pc:picChg chg="mod">
          <ac:chgData name="Adrianna Holden-Gouveia" userId="8de7044ed950bdf3" providerId="Windows Live" clId="Web-{25478DA5-0FB6-4134-AEC7-74BD5317C4F7}" dt="2020-11-13T18:18:52.331" v="7"/>
          <ac:picMkLst>
            <pc:docMk/>
            <pc:sldMk cId="2047057064" sldId="266"/>
            <ac:picMk id="6" creationId="{D74F534B-C45D-4AB1-B465-DF20C76FE6B2}"/>
          </ac:picMkLst>
        </pc:picChg>
      </pc:sldChg>
      <pc:sldChg chg="modSp">
        <pc:chgData name="Adrianna Holden-Gouveia" userId="8de7044ed950bdf3" providerId="Windows Live" clId="Web-{25478DA5-0FB6-4134-AEC7-74BD5317C4F7}" dt="2020-11-13T18:17:53.626" v="5"/>
        <pc:sldMkLst>
          <pc:docMk/>
          <pc:sldMk cId="3746100156" sldId="268"/>
        </pc:sldMkLst>
        <pc:picChg chg="mod">
          <ac:chgData name="Adrianna Holden-Gouveia" userId="8de7044ed950bdf3" providerId="Windows Live" clId="Web-{25478DA5-0FB6-4134-AEC7-74BD5317C4F7}" dt="2020-11-13T18:17:53.626" v="5"/>
          <ac:picMkLst>
            <pc:docMk/>
            <pc:sldMk cId="3746100156" sldId="268"/>
            <ac:picMk id="4" creationId="{9F3635A2-EB19-4A48-B55E-B7DF4E405DB9}"/>
          </ac:picMkLst>
        </pc:picChg>
      </pc:sldChg>
    </pc:docChg>
  </pc:docChgLst>
  <pc:docChgLst>
    <pc:chgData name="Guest User" providerId="Windows Live" clId="Web-{2EDB0D40-94E6-47EA-A1F4-736A18C13592}"/>
    <pc:docChg chg="modSld">
      <pc:chgData name="Guest User" userId="" providerId="Windows Live" clId="Web-{2EDB0D40-94E6-47EA-A1F4-736A18C13592}" dt="2020-04-02T23:57:25.430" v="62" actId="20577"/>
      <pc:docMkLst>
        <pc:docMk/>
      </pc:docMkLst>
      <pc:sldChg chg="modSp">
        <pc:chgData name="Guest User" userId="" providerId="Windows Live" clId="Web-{2EDB0D40-94E6-47EA-A1F4-736A18C13592}" dt="2020-04-02T23:54:23.898" v="2" actId="20577"/>
        <pc:sldMkLst>
          <pc:docMk/>
          <pc:sldMk cId="2300679305" sldId="259"/>
        </pc:sldMkLst>
        <pc:spChg chg="mod">
          <ac:chgData name="Guest User" userId="" providerId="Windows Live" clId="Web-{2EDB0D40-94E6-47EA-A1F4-736A18C13592}" dt="2020-04-02T23:54:23.898" v="2" actId="20577"/>
          <ac:spMkLst>
            <pc:docMk/>
            <pc:sldMk cId="2300679305" sldId="259"/>
            <ac:spMk id="3" creationId="{11E29ACC-F07C-4FB1-968A-C0AEE0025811}"/>
          </ac:spMkLst>
        </pc:spChg>
      </pc:sldChg>
      <pc:sldChg chg="modSp">
        <pc:chgData name="Guest User" userId="" providerId="Windows Live" clId="Web-{2EDB0D40-94E6-47EA-A1F4-736A18C13592}" dt="2020-04-02T23:54:53.117" v="8" actId="20577"/>
        <pc:sldMkLst>
          <pc:docMk/>
          <pc:sldMk cId="772256466" sldId="260"/>
        </pc:sldMkLst>
        <pc:spChg chg="mod">
          <ac:chgData name="Guest User" userId="" providerId="Windows Live" clId="Web-{2EDB0D40-94E6-47EA-A1F4-736A18C13592}" dt="2020-04-02T23:54:53.117" v="8" actId="20577"/>
          <ac:spMkLst>
            <pc:docMk/>
            <pc:sldMk cId="772256466" sldId="260"/>
            <ac:spMk id="3" creationId="{CAAC2711-67DA-4615-9D27-DE3C7555631C}"/>
          </ac:spMkLst>
        </pc:spChg>
      </pc:sldChg>
      <pc:sldChg chg="modSp">
        <pc:chgData name="Guest User" userId="" providerId="Windows Live" clId="Web-{2EDB0D40-94E6-47EA-A1F4-736A18C13592}" dt="2020-04-02T23:55:41.320" v="16" actId="20577"/>
        <pc:sldMkLst>
          <pc:docMk/>
          <pc:sldMk cId="3773317751" sldId="262"/>
        </pc:sldMkLst>
        <pc:spChg chg="mod">
          <ac:chgData name="Guest User" userId="" providerId="Windows Live" clId="Web-{2EDB0D40-94E6-47EA-A1F4-736A18C13592}" dt="2020-04-02T23:55:41.320" v="16" actId="20577"/>
          <ac:spMkLst>
            <pc:docMk/>
            <pc:sldMk cId="3773317751" sldId="262"/>
            <ac:spMk id="3" creationId="{3E9DC619-57E9-46EA-B4C9-3682FA349B71}"/>
          </ac:spMkLst>
        </pc:spChg>
      </pc:sldChg>
      <pc:sldChg chg="modSp">
        <pc:chgData name="Guest User" userId="" providerId="Windows Live" clId="Web-{2EDB0D40-94E6-47EA-A1F4-736A18C13592}" dt="2020-04-02T23:57:25.430" v="61" actId="20577"/>
        <pc:sldMkLst>
          <pc:docMk/>
          <pc:sldMk cId="549703533" sldId="265"/>
        </pc:sldMkLst>
        <pc:spChg chg="mod">
          <ac:chgData name="Guest User" userId="" providerId="Windows Live" clId="Web-{2EDB0D40-94E6-47EA-A1F4-736A18C13592}" dt="2020-04-02T23:57:25.430" v="61" actId="20577"/>
          <ac:spMkLst>
            <pc:docMk/>
            <pc:sldMk cId="549703533" sldId="265"/>
            <ac:spMk id="3" creationId="{49E4341F-5E76-4F58-A273-A492D3D49653}"/>
          </ac:spMkLst>
        </pc:spChg>
      </pc:sldChg>
      <pc:sldChg chg="modSp">
        <pc:chgData name="Guest User" userId="" providerId="Windows Live" clId="Web-{2EDB0D40-94E6-47EA-A1F4-736A18C13592}" dt="2020-04-02T23:56:47.023" v="54" actId="20577"/>
        <pc:sldMkLst>
          <pc:docMk/>
          <pc:sldMk cId="3531087408" sldId="267"/>
        </pc:sldMkLst>
        <pc:spChg chg="mod">
          <ac:chgData name="Guest User" userId="" providerId="Windows Live" clId="Web-{2EDB0D40-94E6-47EA-A1F4-736A18C13592}" dt="2020-04-02T23:56:47.023" v="54" actId="20577"/>
          <ac:spMkLst>
            <pc:docMk/>
            <pc:sldMk cId="3531087408" sldId="267"/>
            <ac:spMk id="3" creationId="{E1414630-9064-4AA8-945E-A52DFDF4C467}"/>
          </ac:spMkLst>
        </pc:spChg>
      </pc:sldChg>
    </pc:docChg>
  </pc:docChgLst>
  <pc:docChgLst>
    <pc:chgData name="Adrianna Holden-Gouveia" userId="8de7044ed950bdf3" providerId="Windows Live" clId="Web-{50434FC0-98B6-4F0D-A5DB-4010D2B1815C}"/>
    <pc:docChg chg="modSld">
      <pc:chgData name="Adrianna Holden-Gouveia" userId="8de7044ed950bdf3" providerId="Windows Live" clId="Web-{50434FC0-98B6-4F0D-A5DB-4010D2B1815C}" dt="2022-04-14T22:07:12.431" v="11" actId="20577"/>
      <pc:docMkLst>
        <pc:docMk/>
      </pc:docMkLst>
      <pc:sldChg chg="modSp">
        <pc:chgData name="Adrianna Holden-Gouveia" userId="8de7044ed950bdf3" providerId="Windows Live" clId="Web-{50434FC0-98B6-4F0D-A5DB-4010D2B1815C}" dt="2022-04-14T22:07:12.431" v="11" actId="20577"/>
        <pc:sldMkLst>
          <pc:docMk/>
          <pc:sldMk cId="249095777" sldId="257"/>
        </pc:sldMkLst>
        <pc:spChg chg="mod">
          <ac:chgData name="Adrianna Holden-Gouveia" userId="8de7044ed950bdf3" providerId="Windows Live" clId="Web-{50434FC0-98B6-4F0D-A5DB-4010D2B1815C}" dt="2022-04-14T22:07:12.431" v="11" actId="20577"/>
          <ac:spMkLst>
            <pc:docMk/>
            <pc:sldMk cId="249095777" sldId="257"/>
            <ac:spMk id="2" creationId="{7CA33CF0-39BE-44EB-B909-F43627A38DAA}"/>
          </ac:spMkLst>
        </pc:spChg>
      </pc:sldChg>
    </pc:docChg>
  </pc:docChgLst>
  <pc:docChgLst>
    <pc:chgData name="Adrianna Holden-Gouveia" userId="8de7044ed950bdf3" providerId="Windows Live" clId="Web-{F30D821D-3494-49B4-8373-CCABD8917951}"/>
    <pc:docChg chg="addSld modSld">
      <pc:chgData name="Adrianna Holden-Gouveia" userId="8de7044ed950bdf3" providerId="Windows Live" clId="Web-{F30D821D-3494-49B4-8373-CCABD8917951}" dt="2020-03-30T14:39:09.207" v="589" actId="20577"/>
      <pc:docMkLst>
        <pc:docMk/>
      </pc:docMkLst>
      <pc:sldChg chg="modSp">
        <pc:chgData name="Adrianna Holden-Gouveia" userId="8de7044ed950bdf3" providerId="Windows Live" clId="Web-{F30D821D-3494-49B4-8373-CCABD8917951}" dt="2020-03-30T14:24:33.900" v="10" actId="20577"/>
        <pc:sldMkLst>
          <pc:docMk/>
          <pc:sldMk cId="4157082590" sldId="256"/>
        </pc:sldMkLst>
        <pc:spChg chg="mod">
          <ac:chgData name="Adrianna Holden-Gouveia" userId="8de7044ed950bdf3" providerId="Windows Live" clId="Web-{F30D821D-3494-49B4-8373-CCABD8917951}" dt="2020-03-30T14:24:33.900" v="10" actId="20577"/>
          <ac:spMkLst>
            <pc:docMk/>
            <pc:sldMk cId="4157082590" sldId="256"/>
            <ac:spMk id="3" creationId="{00000000-0000-0000-0000-000000000000}"/>
          </ac:spMkLst>
        </pc:spChg>
      </pc:sldChg>
      <pc:sldChg chg="modSp new">
        <pc:chgData name="Adrianna Holden-Gouveia" userId="8de7044ed950bdf3" providerId="Windows Live" clId="Web-{F30D821D-3494-49B4-8373-CCABD8917951}" dt="2020-03-30T14:27:30.777" v="279" actId="20577"/>
        <pc:sldMkLst>
          <pc:docMk/>
          <pc:sldMk cId="249095777" sldId="257"/>
        </pc:sldMkLst>
        <pc:spChg chg="mod">
          <ac:chgData name="Adrianna Holden-Gouveia" userId="8de7044ed950bdf3" providerId="Windows Live" clId="Web-{F30D821D-3494-49B4-8373-CCABD8917951}" dt="2020-03-30T14:24:43.775" v="19" actId="20577"/>
          <ac:spMkLst>
            <pc:docMk/>
            <pc:sldMk cId="249095777" sldId="257"/>
            <ac:spMk id="2" creationId="{7CA33CF0-39BE-44EB-B909-F43627A38DAA}"/>
          </ac:spMkLst>
        </pc:spChg>
        <pc:spChg chg="mod">
          <ac:chgData name="Adrianna Holden-Gouveia" userId="8de7044ed950bdf3" providerId="Windows Live" clId="Web-{F30D821D-3494-49B4-8373-CCABD8917951}" dt="2020-03-30T14:27:30.777" v="279" actId="20577"/>
          <ac:spMkLst>
            <pc:docMk/>
            <pc:sldMk cId="249095777" sldId="257"/>
            <ac:spMk id="3" creationId="{7D06F0F6-8A45-4CA4-A513-68140B3DF8CB}"/>
          </ac:spMkLst>
        </pc:spChg>
      </pc:sldChg>
      <pc:sldChg chg="modSp new">
        <pc:chgData name="Adrianna Holden-Gouveia" userId="8de7044ed950bdf3" providerId="Windows Live" clId="Web-{F30D821D-3494-49B4-8373-CCABD8917951}" dt="2020-03-30T14:31:34.873" v="526" actId="20577"/>
        <pc:sldMkLst>
          <pc:docMk/>
          <pc:sldMk cId="3929823927" sldId="258"/>
        </pc:sldMkLst>
        <pc:spChg chg="mod">
          <ac:chgData name="Adrianna Holden-Gouveia" userId="8de7044ed950bdf3" providerId="Windows Live" clId="Web-{F30D821D-3494-49B4-8373-CCABD8917951}" dt="2020-03-30T14:30:09.466" v="484" actId="20577"/>
          <ac:spMkLst>
            <pc:docMk/>
            <pc:sldMk cId="3929823927" sldId="258"/>
            <ac:spMk id="2" creationId="{E29D9981-1759-423A-BA3A-61F89B39EEDF}"/>
          </ac:spMkLst>
        </pc:spChg>
        <pc:spChg chg="mod">
          <ac:chgData name="Adrianna Holden-Gouveia" userId="8de7044ed950bdf3" providerId="Windows Live" clId="Web-{F30D821D-3494-49B4-8373-CCABD8917951}" dt="2020-03-30T14:31:34.873" v="526" actId="20577"/>
          <ac:spMkLst>
            <pc:docMk/>
            <pc:sldMk cId="3929823927" sldId="258"/>
            <ac:spMk id="3" creationId="{CF36BC8E-8D4F-4811-BA5C-4CB4D3A64844}"/>
          </ac:spMkLst>
        </pc:spChg>
      </pc:sldChg>
      <pc:sldChg chg="modSp new">
        <pc:chgData name="Adrianna Holden-Gouveia" userId="8de7044ed950bdf3" providerId="Windows Live" clId="Web-{F30D821D-3494-49B4-8373-CCABD8917951}" dt="2020-03-30T14:31:47.344" v="544" actId="20577"/>
        <pc:sldMkLst>
          <pc:docMk/>
          <pc:sldMk cId="2300679305" sldId="259"/>
        </pc:sldMkLst>
        <pc:spChg chg="mod">
          <ac:chgData name="Adrianna Holden-Gouveia" userId="8de7044ed950bdf3" providerId="Windows Live" clId="Web-{F30D821D-3494-49B4-8373-CCABD8917951}" dt="2020-03-30T14:31:41.874" v="539" actId="20577"/>
          <ac:spMkLst>
            <pc:docMk/>
            <pc:sldMk cId="2300679305" sldId="259"/>
            <ac:spMk id="2" creationId="{A180F4FF-6A63-4AEA-9ECA-4AD7E5FF91CB}"/>
          </ac:spMkLst>
        </pc:spChg>
        <pc:spChg chg="mod">
          <ac:chgData name="Adrianna Holden-Gouveia" userId="8de7044ed950bdf3" providerId="Windows Live" clId="Web-{F30D821D-3494-49B4-8373-CCABD8917951}" dt="2020-03-30T14:31:47.344" v="544" actId="20577"/>
          <ac:spMkLst>
            <pc:docMk/>
            <pc:sldMk cId="2300679305" sldId="259"/>
            <ac:spMk id="3" creationId="{11E29ACC-F07C-4FB1-968A-C0AEE0025811}"/>
          </ac:spMkLst>
        </pc:spChg>
      </pc:sldChg>
      <pc:sldChg chg="modSp new">
        <pc:chgData name="Adrianna Holden-Gouveia" userId="8de7044ed950bdf3" providerId="Windows Live" clId="Web-{F30D821D-3494-49B4-8373-CCABD8917951}" dt="2020-03-30T14:31:52.608" v="548" actId="20577"/>
        <pc:sldMkLst>
          <pc:docMk/>
          <pc:sldMk cId="772256466" sldId="260"/>
        </pc:sldMkLst>
        <pc:spChg chg="mod">
          <ac:chgData name="Adrianna Holden-Gouveia" userId="8de7044ed950bdf3" providerId="Windows Live" clId="Web-{F30D821D-3494-49B4-8373-CCABD8917951}" dt="2020-03-30T14:31:52.608" v="548" actId="20577"/>
          <ac:spMkLst>
            <pc:docMk/>
            <pc:sldMk cId="772256466" sldId="260"/>
            <ac:spMk id="2" creationId="{DB0018A1-AEFF-4FA7-9741-F44B6D8D0A9B}"/>
          </ac:spMkLst>
        </pc:spChg>
      </pc:sldChg>
      <pc:sldChg chg="modSp new">
        <pc:chgData name="Adrianna Holden-Gouveia" userId="8de7044ed950bdf3" providerId="Windows Live" clId="Web-{F30D821D-3494-49B4-8373-CCABD8917951}" dt="2020-03-30T14:32:05.281" v="555" actId="20577"/>
        <pc:sldMkLst>
          <pc:docMk/>
          <pc:sldMk cId="1785089449" sldId="261"/>
        </pc:sldMkLst>
        <pc:spChg chg="mod">
          <ac:chgData name="Adrianna Holden-Gouveia" userId="8de7044ed950bdf3" providerId="Windows Live" clId="Web-{F30D821D-3494-49B4-8373-CCABD8917951}" dt="2020-03-30T14:32:05.281" v="555" actId="20577"/>
          <ac:spMkLst>
            <pc:docMk/>
            <pc:sldMk cId="1785089449" sldId="261"/>
            <ac:spMk id="2" creationId="{A4E84597-DBE5-4B8A-8D5A-0FEB27F0586D}"/>
          </ac:spMkLst>
        </pc:spChg>
      </pc:sldChg>
      <pc:sldChg chg="modSp new">
        <pc:chgData name="Adrianna Holden-Gouveia" userId="8de7044ed950bdf3" providerId="Windows Live" clId="Web-{F30D821D-3494-49B4-8373-CCABD8917951}" dt="2020-03-30T14:32:13.702" v="574" actId="20577"/>
        <pc:sldMkLst>
          <pc:docMk/>
          <pc:sldMk cId="3773317751" sldId="262"/>
        </pc:sldMkLst>
        <pc:spChg chg="mod">
          <ac:chgData name="Adrianna Holden-Gouveia" userId="8de7044ed950bdf3" providerId="Windows Live" clId="Web-{F30D821D-3494-49B4-8373-CCABD8917951}" dt="2020-03-30T14:32:13.702" v="574" actId="20577"/>
          <ac:spMkLst>
            <pc:docMk/>
            <pc:sldMk cId="3773317751" sldId="262"/>
            <ac:spMk id="2" creationId="{E5B5E606-7992-48D0-B800-D2F1B452BCE7}"/>
          </ac:spMkLst>
        </pc:spChg>
      </pc:sldChg>
      <pc:sldChg chg="modSp new">
        <pc:chgData name="Adrianna Holden-Gouveia" userId="8de7044ed950bdf3" providerId="Windows Live" clId="Web-{F30D821D-3494-49B4-8373-CCABD8917951}" dt="2020-03-30T14:39:09.207" v="589" actId="20577"/>
        <pc:sldMkLst>
          <pc:docMk/>
          <pc:sldMk cId="3208620654" sldId="263"/>
        </pc:sldMkLst>
        <pc:spChg chg="mod">
          <ac:chgData name="Adrianna Holden-Gouveia" userId="8de7044ed950bdf3" providerId="Windows Live" clId="Web-{F30D821D-3494-49B4-8373-CCABD8917951}" dt="2020-03-30T14:39:09.207" v="589" actId="20577"/>
          <ac:spMkLst>
            <pc:docMk/>
            <pc:sldMk cId="3208620654" sldId="263"/>
            <ac:spMk id="2" creationId="{6987B665-D430-45E5-98AF-E36340C5DB99}"/>
          </ac:spMkLst>
        </pc:spChg>
      </pc:sldChg>
    </pc:docChg>
  </pc:docChgLst>
  <pc:docChgLst>
    <pc:chgData name="Adrianna Holden-Gouveia" userId="8de7044ed950bdf3" providerId="Windows Live" clId="Web-{DCFCD46D-2DC9-44F1-9240-BBB19C200BAB}"/>
    <pc:docChg chg="addSld modSld sldOrd">
      <pc:chgData name="Adrianna Holden-Gouveia" userId="8de7044ed950bdf3" providerId="Windows Live" clId="Web-{DCFCD46D-2DC9-44F1-9240-BBB19C200BAB}" dt="2020-03-31T14:28:07.534" v="3147"/>
      <pc:docMkLst>
        <pc:docMk/>
      </pc:docMkLst>
      <pc:sldChg chg="addSp modSp mod setBg">
        <pc:chgData name="Adrianna Holden-Gouveia" userId="8de7044ed950bdf3" providerId="Windows Live" clId="Web-{DCFCD46D-2DC9-44F1-9240-BBB19C200BAB}" dt="2020-03-31T14:19:57.658" v="3143"/>
        <pc:sldMkLst>
          <pc:docMk/>
          <pc:sldMk cId="3929823927" sldId="258"/>
        </pc:sldMkLst>
        <pc:spChg chg="mod">
          <ac:chgData name="Adrianna Holden-Gouveia" userId="8de7044ed950bdf3" providerId="Windows Live" clId="Web-{DCFCD46D-2DC9-44F1-9240-BBB19C200BAB}" dt="2020-03-31T14:19:57.658" v="3143"/>
          <ac:spMkLst>
            <pc:docMk/>
            <pc:sldMk cId="3929823927" sldId="258"/>
            <ac:spMk id="2" creationId="{E29D9981-1759-423A-BA3A-61F89B39EEDF}"/>
          </ac:spMkLst>
        </pc:spChg>
        <pc:spChg chg="mod">
          <ac:chgData name="Adrianna Holden-Gouveia" userId="8de7044ed950bdf3" providerId="Windows Live" clId="Web-{DCFCD46D-2DC9-44F1-9240-BBB19C200BAB}" dt="2020-03-31T14:19:57.658" v="3143"/>
          <ac:spMkLst>
            <pc:docMk/>
            <pc:sldMk cId="3929823927" sldId="258"/>
            <ac:spMk id="3" creationId="{CF36BC8E-8D4F-4811-BA5C-4CB4D3A64844}"/>
          </ac:spMkLst>
        </pc:spChg>
        <pc:picChg chg="add mod">
          <ac:chgData name="Adrianna Holden-Gouveia" userId="8de7044ed950bdf3" providerId="Windows Live" clId="Web-{DCFCD46D-2DC9-44F1-9240-BBB19C200BAB}" dt="2020-03-31T14:19:57.658" v="3143"/>
          <ac:picMkLst>
            <pc:docMk/>
            <pc:sldMk cId="3929823927" sldId="258"/>
            <ac:picMk id="4" creationId="{8B038344-12C7-4235-A3E9-E86A78E7CE85}"/>
          </ac:picMkLst>
        </pc:picChg>
      </pc:sldChg>
      <pc:sldChg chg="addSp modSp mod setBg">
        <pc:chgData name="Adrianna Holden-Gouveia" userId="8de7044ed950bdf3" providerId="Windows Live" clId="Web-{DCFCD46D-2DC9-44F1-9240-BBB19C200BAB}" dt="2020-03-31T14:25:59.659" v="3145"/>
        <pc:sldMkLst>
          <pc:docMk/>
          <pc:sldMk cId="2300679305" sldId="259"/>
        </pc:sldMkLst>
        <pc:spChg chg="mod">
          <ac:chgData name="Adrianna Holden-Gouveia" userId="8de7044ed950bdf3" providerId="Windows Live" clId="Web-{DCFCD46D-2DC9-44F1-9240-BBB19C200BAB}" dt="2020-03-31T14:25:59.659" v="3145"/>
          <ac:spMkLst>
            <pc:docMk/>
            <pc:sldMk cId="2300679305" sldId="259"/>
            <ac:spMk id="2" creationId="{A180F4FF-6A63-4AEA-9ECA-4AD7E5FF91CB}"/>
          </ac:spMkLst>
        </pc:spChg>
        <pc:spChg chg="mod">
          <ac:chgData name="Adrianna Holden-Gouveia" userId="8de7044ed950bdf3" providerId="Windows Live" clId="Web-{DCFCD46D-2DC9-44F1-9240-BBB19C200BAB}" dt="2020-03-31T14:25:59.659" v="3145"/>
          <ac:spMkLst>
            <pc:docMk/>
            <pc:sldMk cId="2300679305" sldId="259"/>
            <ac:spMk id="3" creationId="{11E29ACC-F07C-4FB1-968A-C0AEE0025811}"/>
          </ac:spMkLst>
        </pc:spChg>
        <pc:picChg chg="add mod">
          <ac:chgData name="Adrianna Holden-Gouveia" userId="8de7044ed950bdf3" providerId="Windows Live" clId="Web-{DCFCD46D-2DC9-44F1-9240-BBB19C200BAB}" dt="2020-03-31T14:25:59.659" v="3145"/>
          <ac:picMkLst>
            <pc:docMk/>
            <pc:sldMk cId="2300679305" sldId="259"/>
            <ac:picMk id="4" creationId="{A922DB8F-60E4-4EB9-BC0C-8BB7D0EC85E8}"/>
          </ac:picMkLst>
        </pc:picChg>
      </pc:sldChg>
      <pc:sldChg chg="modSp">
        <pc:chgData name="Adrianna Holden-Gouveia" userId="8de7044ed950bdf3" providerId="Windows Live" clId="Web-{DCFCD46D-2DC9-44F1-9240-BBB19C200BAB}" dt="2020-03-31T13:58:18.732" v="856" actId="20577"/>
        <pc:sldMkLst>
          <pc:docMk/>
          <pc:sldMk cId="772256466" sldId="260"/>
        </pc:sldMkLst>
        <pc:spChg chg="mod">
          <ac:chgData name="Adrianna Holden-Gouveia" userId="8de7044ed950bdf3" providerId="Windows Live" clId="Web-{DCFCD46D-2DC9-44F1-9240-BBB19C200BAB}" dt="2020-03-31T13:58:18.732" v="856" actId="20577"/>
          <ac:spMkLst>
            <pc:docMk/>
            <pc:sldMk cId="772256466" sldId="260"/>
            <ac:spMk id="3" creationId="{CAAC2711-67DA-4615-9D27-DE3C7555631C}"/>
          </ac:spMkLst>
        </pc:spChg>
      </pc:sldChg>
      <pc:sldChg chg="modSp">
        <pc:chgData name="Adrianna Holden-Gouveia" userId="8de7044ed950bdf3" providerId="Windows Live" clId="Web-{DCFCD46D-2DC9-44F1-9240-BBB19C200BAB}" dt="2020-03-31T14:00:46.857" v="1373" actId="20577"/>
        <pc:sldMkLst>
          <pc:docMk/>
          <pc:sldMk cId="1785089449" sldId="261"/>
        </pc:sldMkLst>
        <pc:spChg chg="mod">
          <ac:chgData name="Adrianna Holden-Gouveia" userId="8de7044ed950bdf3" providerId="Windows Live" clId="Web-{DCFCD46D-2DC9-44F1-9240-BBB19C200BAB}" dt="2020-03-31T13:52:46.371" v="1" actId="20577"/>
          <ac:spMkLst>
            <pc:docMk/>
            <pc:sldMk cId="1785089449" sldId="261"/>
            <ac:spMk id="2" creationId="{A4E84597-DBE5-4B8A-8D5A-0FEB27F0586D}"/>
          </ac:spMkLst>
        </pc:spChg>
        <pc:spChg chg="mod">
          <ac:chgData name="Adrianna Holden-Gouveia" userId="8de7044ed950bdf3" providerId="Windows Live" clId="Web-{DCFCD46D-2DC9-44F1-9240-BBB19C200BAB}" dt="2020-03-31T14:00:46.857" v="1373" actId="20577"/>
          <ac:spMkLst>
            <pc:docMk/>
            <pc:sldMk cId="1785089449" sldId="261"/>
            <ac:spMk id="3" creationId="{39D10AC1-F3FD-44E8-94D8-3B4576112205}"/>
          </ac:spMkLst>
        </pc:spChg>
      </pc:sldChg>
      <pc:sldChg chg="modSp">
        <pc:chgData name="Adrianna Holden-Gouveia" userId="8de7044ed950bdf3" providerId="Windows Live" clId="Web-{DCFCD46D-2DC9-44F1-9240-BBB19C200BAB}" dt="2020-03-31T14:06:48.202" v="2523" actId="20577"/>
        <pc:sldMkLst>
          <pc:docMk/>
          <pc:sldMk cId="3773317751" sldId="262"/>
        </pc:sldMkLst>
        <pc:spChg chg="mod">
          <ac:chgData name="Adrianna Holden-Gouveia" userId="8de7044ed950bdf3" providerId="Windows Live" clId="Web-{DCFCD46D-2DC9-44F1-9240-BBB19C200BAB}" dt="2020-03-31T14:06:48.202" v="2523" actId="20577"/>
          <ac:spMkLst>
            <pc:docMk/>
            <pc:sldMk cId="3773317751" sldId="262"/>
            <ac:spMk id="3" creationId="{3E9DC619-57E9-46EA-B4C9-3682FA349B71}"/>
          </ac:spMkLst>
        </pc:spChg>
      </pc:sldChg>
      <pc:sldChg chg="addSp modSp mod setBg">
        <pc:chgData name="Adrianna Holden-Gouveia" userId="8de7044ed950bdf3" providerId="Windows Live" clId="Web-{DCFCD46D-2DC9-44F1-9240-BBB19C200BAB}" dt="2020-03-31T14:28:07.534" v="3147"/>
        <pc:sldMkLst>
          <pc:docMk/>
          <pc:sldMk cId="3208620654" sldId="263"/>
        </pc:sldMkLst>
        <pc:spChg chg="mod">
          <ac:chgData name="Adrianna Holden-Gouveia" userId="8de7044ed950bdf3" providerId="Windows Live" clId="Web-{DCFCD46D-2DC9-44F1-9240-BBB19C200BAB}" dt="2020-03-31T14:28:07.534" v="3147"/>
          <ac:spMkLst>
            <pc:docMk/>
            <pc:sldMk cId="3208620654" sldId="263"/>
            <ac:spMk id="2" creationId="{6987B665-D430-45E5-98AF-E36340C5DB99}"/>
          </ac:spMkLst>
        </pc:spChg>
        <pc:spChg chg="mod">
          <ac:chgData name="Adrianna Holden-Gouveia" userId="8de7044ed950bdf3" providerId="Windows Live" clId="Web-{DCFCD46D-2DC9-44F1-9240-BBB19C200BAB}" dt="2020-03-31T14:28:07.534" v="3147"/>
          <ac:spMkLst>
            <pc:docMk/>
            <pc:sldMk cId="3208620654" sldId="263"/>
            <ac:spMk id="3" creationId="{6D5598A3-2495-4D14-8C2C-1DD80F50CC11}"/>
          </ac:spMkLst>
        </pc:spChg>
        <pc:picChg chg="add mod">
          <ac:chgData name="Adrianna Holden-Gouveia" userId="8de7044ed950bdf3" providerId="Windows Live" clId="Web-{DCFCD46D-2DC9-44F1-9240-BBB19C200BAB}" dt="2020-03-31T14:28:07.534" v="3147"/>
          <ac:picMkLst>
            <pc:docMk/>
            <pc:sldMk cId="3208620654" sldId="263"/>
            <ac:picMk id="4" creationId="{A4CC97AA-6F85-494D-BD9E-855AC06422B7}"/>
          </ac:picMkLst>
        </pc:picChg>
      </pc:sldChg>
      <pc:sldChg chg="addSp delSp modSp new">
        <pc:chgData name="Adrianna Holden-Gouveia" userId="8de7044ed950bdf3" providerId="Windows Live" clId="Web-{DCFCD46D-2DC9-44F1-9240-BBB19C200BAB}" dt="2020-03-31T14:17:22.017" v="3139" actId="1076"/>
        <pc:sldMkLst>
          <pc:docMk/>
          <pc:sldMk cId="2918990768" sldId="264"/>
        </pc:sldMkLst>
        <pc:spChg chg="mod">
          <ac:chgData name="Adrianna Holden-Gouveia" userId="8de7044ed950bdf3" providerId="Windows Live" clId="Web-{DCFCD46D-2DC9-44F1-9240-BBB19C200BAB}" dt="2020-03-31T14:17:13.798" v="3136" actId="20577"/>
          <ac:spMkLst>
            <pc:docMk/>
            <pc:sldMk cId="2918990768" sldId="264"/>
            <ac:spMk id="2" creationId="{AE7DF3F6-FF87-48DE-90A2-47DCC589088E}"/>
          </ac:spMkLst>
        </pc:spChg>
        <pc:spChg chg="del">
          <ac:chgData name="Adrianna Holden-Gouveia" userId="8de7044ed950bdf3" providerId="Windows Live" clId="Web-{DCFCD46D-2DC9-44F1-9240-BBB19C200BAB}" dt="2020-03-31T14:17:15.423" v="3137"/>
          <ac:spMkLst>
            <pc:docMk/>
            <pc:sldMk cId="2918990768" sldId="264"/>
            <ac:spMk id="3" creationId="{EC889FB3-1D7E-49BF-BA4A-3884539293A6}"/>
          </ac:spMkLst>
        </pc:spChg>
        <pc:picChg chg="add mod ord">
          <ac:chgData name="Adrianna Holden-Gouveia" userId="8de7044ed950bdf3" providerId="Windows Live" clId="Web-{DCFCD46D-2DC9-44F1-9240-BBB19C200BAB}" dt="2020-03-31T14:17:22.017" v="3139" actId="1076"/>
          <ac:picMkLst>
            <pc:docMk/>
            <pc:sldMk cId="2918990768" sldId="264"/>
            <ac:picMk id="4" creationId="{6A50EE5B-23A4-4B62-883A-B5E1E76A133C}"/>
          </ac:picMkLst>
        </pc:picChg>
      </pc:sldChg>
      <pc:sldChg chg="modSp new">
        <pc:chgData name="Adrianna Holden-Gouveia" userId="8de7044ed950bdf3" providerId="Windows Live" clId="Web-{DCFCD46D-2DC9-44F1-9240-BBB19C200BAB}" dt="2020-03-31T14:05:25.843" v="2339" actId="20577"/>
        <pc:sldMkLst>
          <pc:docMk/>
          <pc:sldMk cId="549703533" sldId="265"/>
        </pc:sldMkLst>
        <pc:spChg chg="mod">
          <ac:chgData name="Adrianna Holden-Gouveia" userId="8de7044ed950bdf3" providerId="Windows Live" clId="Web-{DCFCD46D-2DC9-44F1-9240-BBB19C200BAB}" dt="2020-03-31T14:03:41.457" v="1976" actId="20577"/>
          <ac:spMkLst>
            <pc:docMk/>
            <pc:sldMk cId="549703533" sldId="265"/>
            <ac:spMk id="2" creationId="{7A5E0762-5A7F-4C62-83A8-1B82CDDF01ED}"/>
          </ac:spMkLst>
        </pc:spChg>
        <pc:spChg chg="mod">
          <ac:chgData name="Adrianna Holden-Gouveia" userId="8de7044ed950bdf3" providerId="Windows Live" clId="Web-{DCFCD46D-2DC9-44F1-9240-BBB19C200BAB}" dt="2020-03-31T14:05:25.843" v="2339" actId="20577"/>
          <ac:spMkLst>
            <pc:docMk/>
            <pc:sldMk cId="549703533" sldId="265"/>
            <ac:spMk id="3" creationId="{49E4341F-5E76-4F58-A273-A492D3D49653}"/>
          </ac:spMkLst>
        </pc:spChg>
      </pc:sldChg>
      <pc:sldChg chg="addSp delSp modSp new">
        <pc:chgData name="Adrianna Holden-Gouveia" userId="8de7044ed950bdf3" providerId="Windows Live" clId="Web-{DCFCD46D-2DC9-44F1-9240-BBB19C200BAB}" dt="2020-03-31T14:08:32.484" v="2538" actId="1076"/>
        <pc:sldMkLst>
          <pc:docMk/>
          <pc:sldMk cId="2047057064" sldId="266"/>
        </pc:sldMkLst>
        <pc:spChg chg="mod">
          <ac:chgData name="Adrianna Holden-Gouveia" userId="8de7044ed950bdf3" providerId="Windows Live" clId="Web-{DCFCD46D-2DC9-44F1-9240-BBB19C200BAB}" dt="2020-03-31T14:05:29.905" v="2342" actId="20577"/>
          <ac:spMkLst>
            <pc:docMk/>
            <pc:sldMk cId="2047057064" sldId="266"/>
            <ac:spMk id="2" creationId="{4EEAF36D-1DC7-47ED-A1C9-BEEAEF1268F1}"/>
          </ac:spMkLst>
        </pc:spChg>
        <pc:spChg chg="del">
          <ac:chgData name="Adrianna Holden-Gouveia" userId="8de7044ed950bdf3" providerId="Windows Live" clId="Web-{DCFCD46D-2DC9-44F1-9240-BBB19C200BAB}" dt="2020-03-31T14:07:49.390" v="2525"/>
          <ac:spMkLst>
            <pc:docMk/>
            <pc:sldMk cId="2047057064" sldId="266"/>
            <ac:spMk id="3" creationId="{35B52AE9-8108-4967-AB34-6B4D70FBE917}"/>
          </ac:spMkLst>
        </pc:spChg>
        <pc:spChg chg="add del mod">
          <ac:chgData name="Adrianna Holden-Gouveia" userId="8de7044ed950bdf3" providerId="Windows Live" clId="Web-{DCFCD46D-2DC9-44F1-9240-BBB19C200BAB}" dt="2020-03-31T14:08:27.171" v="2535"/>
          <ac:spMkLst>
            <pc:docMk/>
            <pc:sldMk cId="2047057064" sldId="266"/>
            <ac:spMk id="9" creationId="{450DDDAF-DE2A-49D0-BCEE-F5D0DF8E28D7}"/>
          </ac:spMkLst>
        </pc:spChg>
        <pc:picChg chg="add del mod ord">
          <ac:chgData name="Adrianna Holden-Gouveia" userId="8de7044ed950bdf3" providerId="Windows Live" clId="Web-{DCFCD46D-2DC9-44F1-9240-BBB19C200BAB}" dt="2020-03-31T14:08:15.062" v="2530"/>
          <ac:picMkLst>
            <pc:docMk/>
            <pc:sldMk cId="2047057064" sldId="266"/>
            <ac:picMk id="4" creationId="{08815F15-5CAB-4C6F-AC01-5A3458A66C51}"/>
          </ac:picMkLst>
        </pc:picChg>
        <pc:picChg chg="add mod">
          <ac:chgData name="Adrianna Holden-Gouveia" userId="8de7044ed950bdf3" providerId="Windows Live" clId="Web-{DCFCD46D-2DC9-44F1-9240-BBB19C200BAB}" dt="2020-03-31T14:08:32.484" v="2538" actId="1076"/>
          <ac:picMkLst>
            <pc:docMk/>
            <pc:sldMk cId="2047057064" sldId="266"/>
            <ac:picMk id="6" creationId="{D74F534B-C45D-4AB1-B465-DF20C76FE6B2}"/>
          </ac:picMkLst>
        </pc:picChg>
      </pc:sldChg>
      <pc:sldChg chg="modSp new">
        <pc:chgData name="Adrianna Holden-Gouveia" userId="8de7044ed950bdf3" providerId="Windows Live" clId="Web-{DCFCD46D-2DC9-44F1-9240-BBB19C200BAB}" dt="2020-03-31T14:12:43.547" v="2956" actId="20577"/>
        <pc:sldMkLst>
          <pc:docMk/>
          <pc:sldMk cId="3531087408" sldId="267"/>
        </pc:sldMkLst>
        <pc:spChg chg="mod">
          <ac:chgData name="Adrianna Holden-Gouveia" userId="8de7044ed950bdf3" providerId="Windows Live" clId="Web-{DCFCD46D-2DC9-44F1-9240-BBB19C200BAB}" dt="2020-03-31T14:10:14.531" v="2542" actId="20577"/>
          <ac:spMkLst>
            <pc:docMk/>
            <pc:sldMk cId="3531087408" sldId="267"/>
            <ac:spMk id="2" creationId="{752D6928-25EB-4CAC-8CA3-67C0CA062EDB}"/>
          </ac:spMkLst>
        </pc:spChg>
        <pc:spChg chg="mod">
          <ac:chgData name="Adrianna Holden-Gouveia" userId="8de7044ed950bdf3" providerId="Windows Live" clId="Web-{DCFCD46D-2DC9-44F1-9240-BBB19C200BAB}" dt="2020-03-31T14:12:43.547" v="2956" actId="20577"/>
          <ac:spMkLst>
            <pc:docMk/>
            <pc:sldMk cId="3531087408" sldId="267"/>
            <ac:spMk id="3" creationId="{E1414630-9064-4AA8-945E-A52DFDF4C467}"/>
          </ac:spMkLst>
        </pc:spChg>
      </pc:sldChg>
      <pc:sldChg chg="addSp modSp new mod ord setBg">
        <pc:chgData name="Adrianna Holden-Gouveia" userId="8de7044ed950bdf3" providerId="Windows Live" clId="Web-{DCFCD46D-2DC9-44F1-9240-BBB19C200BAB}" dt="2020-03-31T14:19:07.126" v="3141"/>
        <pc:sldMkLst>
          <pc:docMk/>
          <pc:sldMk cId="3746100156" sldId="268"/>
        </pc:sldMkLst>
        <pc:spChg chg="mod">
          <ac:chgData name="Adrianna Holden-Gouveia" userId="8de7044ed950bdf3" providerId="Windows Live" clId="Web-{DCFCD46D-2DC9-44F1-9240-BBB19C200BAB}" dt="2020-03-31T14:19:07.126" v="3141"/>
          <ac:spMkLst>
            <pc:docMk/>
            <pc:sldMk cId="3746100156" sldId="268"/>
            <ac:spMk id="2" creationId="{BC35A754-84A9-41D6-8BF5-DBBCD0E56E9B}"/>
          </ac:spMkLst>
        </pc:spChg>
        <pc:spChg chg="mod">
          <ac:chgData name="Adrianna Holden-Gouveia" userId="8de7044ed950bdf3" providerId="Windows Live" clId="Web-{DCFCD46D-2DC9-44F1-9240-BBB19C200BAB}" dt="2020-03-31T14:19:07.126" v="3141"/>
          <ac:spMkLst>
            <pc:docMk/>
            <pc:sldMk cId="3746100156" sldId="268"/>
            <ac:spMk id="3" creationId="{18F409C3-9B3B-4A82-80F6-A2D1D931EC52}"/>
          </ac:spMkLst>
        </pc:spChg>
        <pc:picChg chg="add mod">
          <ac:chgData name="Adrianna Holden-Gouveia" userId="8de7044ed950bdf3" providerId="Windows Live" clId="Web-{DCFCD46D-2DC9-44F1-9240-BBB19C200BAB}" dt="2020-03-31T14:19:07.126" v="3141"/>
          <ac:picMkLst>
            <pc:docMk/>
            <pc:sldMk cId="3746100156" sldId="268"/>
            <ac:picMk id="4" creationId="{9F3635A2-EB19-4A48-B55E-B7DF4E405DB9}"/>
          </ac:picMkLst>
        </pc:picChg>
      </pc:sldChg>
    </pc:docChg>
  </pc:docChgLst>
  <pc:docChgLst>
    <pc:chgData name="Adrianna Holden-Gouveia" userId="8de7044ed950bdf3" providerId="Windows Live" clId="Web-{BB85147A-4C63-4C67-92DA-040297235661}"/>
    <pc:docChg chg="modSld">
      <pc:chgData name="Adrianna Holden-Gouveia" userId="8de7044ed950bdf3" providerId="Windows Live" clId="Web-{BB85147A-4C63-4C67-92DA-040297235661}" dt="2022-04-04T18:31:53.172" v="38"/>
      <pc:docMkLst>
        <pc:docMk/>
      </pc:docMkLst>
      <pc:sldChg chg="addSp modSp">
        <pc:chgData name="Adrianna Holden-Gouveia" userId="8de7044ed950bdf3" providerId="Windows Live" clId="Web-{BB85147A-4C63-4C67-92DA-040297235661}" dt="2022-04-04T18:11:34.816" v="7"/>
        <pc:sldMkLst>
          <pc:docMk/>
          <pc:sldMk cId="249095777" sldId="257"/>
        </pc:sldMkLst>
        <pc:spChg chg="mod">
          <ac:chgData name="Adrianna Holden-Gouveia" userId="8de7044ed950bdf3" providerId="Windows Live" clId="Web-{BB85147A-4C63-4C67-92DA-040297235661}" dt="2022-04-04T18:10:37.034" v="3" actId="14100"/>
          <ac:spMkLst>
            <pc:docMk/>
            <pc:sldMk cId="249095777" sldId="257"/>
            <ac:spMk id="3" creationId="{7D06F0F6-8A45-4CA4-A513-68140B3DF8CB}"/>
          </ac:spMkLst>
        </pc:spChg>
        <pc:picChg chg="add mod">
          <ac:chgData name="Adrianna Holden-Gouveia" userId="8de7044ed950bdf3" providerId="Windows Live" clId="Web-{BB85147A-4C63-4C67-92DA-040297235661}" dt="2022-04-04T18:11:34.816" v="7"/>
          <ac:picMkLst>
            <pc:docMk/>
            <pc:sldMk cId="249095777" sldId="257"/>
            <ac:picMk id="4" creationId="{D9FA13E9-AC81-6ABF-C4E7-8A7CB5487F79}"/>
          </ac:picMkLst>
        </pc:picChg>
      </pc:sldChg>
      <pc:sldChg chg="addSp modSp">
        <pc:chgData name="Adrianna Holden-Gouveia" userId="8de7044ed950bdf3" providerId="Windows Live" clId="Web-{BB85147A-4C63-4C67-92DA-040297235661}" dt="2022-04-04T18:31:53.172" v="38"/>
        <pc:sldMkLst>
          <pc:docMk/>
          <pc:sldMk cId="1785089449" sldId="261"/>
        </pc:sldMkLst>
        <pc:picChg chg="add mod">
          <ac:chgData name="Adrianna Holden-Gouveia" userId="8de7044ed950bdf3" providerId="Windows Live" clId="Web-{BB85147A-4C63-4C67-92DA-040297235661}" dt="2022-04-04T18:31:53.172" v="38"/>
          <ac:picMkLst>
            <pc:docMk/>
            <pc:sldMk cId="1785089449" sldId="261"/>
            <ac:picMk id="4" creationId="{7C06E317-D660-B53A-612D-29B21133C6EF}"/>
          </ac:picMkLst>
        </pc:picChg>
      </pc:sldChg>
      <pc:sldChg chg="addSp modSp">
        <pc:chgData name="Adrianna Holden-Gouveia" userId="8de7044ed950bdf3" providerId="Windows Live" clId="Web-{BB85147A-4C63-4C67-92DA-040297235661}" dt="2022-04-04T18:17:49.684" v="34"/>
        <pc:sldMkLst>
          <pc:docMk/>
          <pc:sldMk cId="549703533" sldId="265"/>
        </pc:sldMkLst>
        <pc:spChg chg="mod">
          <ac:chgData name="Adrianna Holden-Gouveia" userId="8de7044ed950bdf3" providerId="Windows Live" clId="Web-{BB85147A-4C63-4C67-92DA-040297235661}" dt="2022-04-04T18:17:06.980" v="30" actId="14100"/>
          <ac:spMkLst>
            <pc:docMk/>
            <pc:sldMk cId="549703533" sldId="265"/>
            <ac:spMk id="3" creationId="{49E4341F-5E76-4F58-A273-A492D3D49653}"/>
          </ac:spMkLst>
        </pc:spChg>
        <pc:picChg chg="add mod modCrop">
          <ac:chgData name="Adrianna Holden-Gouveia" userId="8de7044ed950bdf3" providerId="Windows Live" clId="Web-{BB85147A-4C63-4C67-92DA-040297235661}" dt="2022-04-04T18:17:49.684" v="34"/>
          <ac:picMkLst>
            <pc:docMk/>
            <pc:sldMk cId="549703533" sldId="265"/>
            <ac:picMk id="4" creationId="{312DD241-2768-2EF8-28F2-C36A824D07D3}"/>
          </ac:picMkLst>
        </pc:picChg>
      </pc:sldChg>
      <pc:sldChg chg="addSp modSp">
        <pc:chgData name="Adrianna Holden-Gouveia" userId="8de7044ed950bdf3" providerId="Windows Live" clId="Web-{BB85147A-4C63-4C67-92DA-040297235661}" dt="2022-04-04T18:15:59.916" v="26" actId="14100"/>
        <pc:sldMkLst>
          <pc:docMk/>
          <pc:sldMk cId="3531087408" sldId="267"/>
        </pc:sldMkLst>
        <pc:spChg chg="mod">
          <ac:chgData name="Adrianna Holden-Gouveia" userId="8de7044ed950bdf3" providerId="Windows Live" clId="Web-{BB85147A-4C63-4C67-92DA-040297235661}" dt="2022-04-04T18:15:53.916" v="24" actId="20577"/>
          <ac:spMkLst>
            <pc:docMk/>
            <pc:sldMk cId="3531087408" sldId="267"/>
            <ac:spMk id="3" creationId="{E1414630-9064-4AA8-945E-A52DFDF4C467}"/>
          </ac:spMkLst>
        </pc:spChg>
        <pc:picChg chg="add mod">
          <ac:chgData name="Adrianna Holden-Gouveia" userId="8de7044ed950bdf3" providerId="Windows Live" clId="Web-{BB85147A-4C63-4C67-92DA-040297235661}" dt="2022-04-04T18:15:59.916" v="26" actId="14100"/>
          <ac:picMkLst>
            <pc:docMk/>
            <pc:sldMk cId="3531087408" sldId="267"/>
            <ac:picMk id="4" creationId="{F7A72C69-BAE1-E7E3-9859-25BF1521909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59566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996884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913845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23685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65320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FA7AC5-6045-4418-8E60-F48788734473}" type="datetimeFigureOut">
              <a:rPr lang="en-US" smtClean="0"/>
              <a:t>4/14/2022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84742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FA7AC5-6045-4418-8E60-F48788734473}" type="datetimeFigureOut">
              <a:rPr lang="en-US" smtClean="0"/>
              <a:t>4/14/2022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293310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4064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9996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F1FA7AC5-6045-4418-8E60-F48788734473}"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84036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0101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97245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765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F1FA7AC5-6045-4418-8E60-F48788734473}" type="datetimeFigureOut">
              <a:rPr lang="en-US" smtClean="0"/>
              <a:t>4/14/2022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776992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1FA7AC5-6045-4418-8E60-F48788734473}" type="datetimeFigureOut">
              <a:rPr lang="en-US" smtClean="0"/>
              <a:t>4/14/2022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4095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7" name="Date Placeholder 4"/>
          <p:cNvSpPr>
            <a:spLocks noGrp="1"/>
          </p:cNvSpPr>
          <p:nvPr>
            <p:ph type="dt" sz="half" idx="10"/>
          </p:nvPr>
        </p:nvSpPr>
        <p:spPr/>
        <p:txBody>
          <a:bodyPr/>
          <a:lstStyle/>
          <a:p>
            <a:fld id="{F1FA7AC5-6045-4418-8E60-F48788734473}" type="datetimeFigureOut">
              <a:rPr lang="en-US" smtClean="0"/>
              <a:t>4/14/2022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32615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89363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1FA7AC5-6045-4418-8E60-F48788734473}" type="datetimeFigureOut">
              <a:rPr lang="en-US" smtClean="0"/>
              <a:t>4/14/2022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11477095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CIS 215</a:t>
            </a:r>
          </a:p>
        </p:txBody>
      </p:sp>
      <p:sp>
        <p:nvSpPr>
          <p:cNvPr id="3" name="Subtitle 2"/>
          <p:cNvSpPr>
            <a:spLocks noGrp="1"/>
          </p:cNvSpPr>
          <p:nvPr>
            <p:ph type="subTitle" idx="1"/>
          </p:nvPr>
        </p:nvSpPr>
        <p:spPr/>
        <p:txBody>
          <a:bodyPr/>
          <a:lstStyle/>
          <a:p>
            <a:r>
              <a:rPr lang="en-US" dirty="0"/>
              <a:t>CERT/CSIRT</a:t>
            </a:r>
          </a:p>
        </p:txBody>
      </p:sp>
    </p:spTree>
    <p:extLst>
      <p:ext uri="{BB962C8B-B14F-4D97-AF65-F5344CB8AC3E}">
        <p14:creationId xmlns:p14="http://schemas.microsoft.com/office/powerpoint/2010/main" val="415708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A754-84A9-41D6-8BF5-DBBCD0E56E9B}"/>
              </a:ext>
            </a:extLst>
          </p:cNvPr>
          <p:cNvSpPr>
            <a:spLocks noGrp="1"/>
          </p:cNvSpPr>
          <p:nvPr>
            <p:ph type="title"/>
          </p:nvPr>
        </p:nvSpPr>
        <p:spPr>
          <a:xfrm>
            <a:off x="648930" y="629266"/>
            <a:ext cx="9252154" cy="1223983"/>
          </a:xfrm>
        </p:spPr>
        <p:txBody>
          <a:bodyPr>
            <a:normAutofit/>
          </a:bodyPr>
          <a:lstStyle/>
          <a:p>
            <a:r>
              <a:rPr lang="en-US" dirty="0"/>
              <a:t>Activity</a:t>
            </a:r>
          </a:p>
        </p:txBody>
      </p:sp>
      <p:sp>
        <p:nvSpPr>
          <p:cNvPr id="3" name="Content Placeholder 2">
            <a:extLst>
              <a:ext uri="{FF2B5EF4-FFF2-40B4-BE49-F238E27FC236}">
                <a16:creationId xmlns:a16="http://schemas.microsoft.com/office/drawing/2014/main" id="{18F409C3-9B3B-4A82-80F6-A2D1D931EC52}"/>
              </a:ext>
            </a:extLst>
          </p:cNvPr>
          <p:cNvSpPr>
            <a:spLocks noGrp="1"/>
          </p:cNvSpPr>
          <p:nvPr>
            <p:ph idx="1"/>
          </p:nvPr>
        </p:nvSpPr>
        <p:spPr>
          <a:xfrm>
            <a:off x="1103311" y="2052214"/>
            <a:ext cx="4338409" cy="4196185"/>
          </a:xfrm>
        </p:spPr>
        <p:txBody>
          <a:bodyPr vert="horz" lIns="91440" tIns="45720" rIns="91440" bIns="45720" rtlCol="0">
            <a:normAutofit/>
          </a:bodyPr>
          <a:lstStyle/>
          <a:p>
            <a:r>
              <a:rPr lang="en-US" dirty="0"/>
              <a:t>In small groups, discuss what's missing from my things to think about list.  What else might a company need to consider when planning for an incident?</a:t>
            </a:r>
          </a:p>
        </p:txBody>
      </p:sp>
      <p:pic>
        <p:nvPicPr>
          <p:cNvPr id="4" name="Picture 4" descr="Meme of security engineers and how friends, parents, society, others at work and partner thinks they do and what they think they do and what they actually do.">
            <a:extLst>
              <a:ext uri="{FF2B5EF4-FFF2-40B4-BE49-F238E27FC236}">
                <a16:creationId xmlns:a16="http://schemas.microsoft.com/office/drawing/2014/main" id="{9F3635A2-EB19-4A48-B55E-B7DF4E405DB9}"/>
              </a:ext>
            </a:extLst>
          </p:cNvPr>
          <p:cNvPicPr>
            <a:picLocks noChangeAspect="1"/>
          </p:cNvPicPr>
          <p:nvPr/>
        </p:nvPicPr>
        <p:blipFill>
          <a:blip r:embed="rId3"/>
          <a:stretch>
            <a:fillRect/>
          </a:stretch>
        </p:blipFill>
        <p:spPr>
          <a:xfrm>
            <a:off x="6091916" y="2105945"/>
            <a:ext cx="5451627" cy="408872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746100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F3F6-FF87-48DE-90A2-47DCC589088E}"/>
              </a:ext>
            </a:extLst>
          </p:cNvPr>
          <p:cNvSpPr>
            <a:spLocks noGrp="1"/>
          </p:cNvSpPr>
          <p:nvPr>
            <p:ph type="title"/>
          </p:nvPr>
        </p:nvSpPr>
        <p:spPr/>
        <p:txBody>
          <a:bodyPr/>
          <a:lstStyle/>
          <a:p>
            <a:r>
              <a:rPr lang="en-US" dirty="0"/>
              <a:t>Checklists example (More are in the module)</a:t>
            </a:r>
          </a:p>
        </p:txBody>
      </p:sp>
      <p:pic>
        <p:nvPicPr>
          <p:cNvPr id="4" name="Picture 4" descr="Example of a checklist for a CSIRT more examples in module.">
            <a:extLst>
              <a:ext uri="{FF2B5EF4-FFF2-40B4-BE49-F238E27FC236}">
                <a16:creationId xmlns:a16="http://schemas.microsoft.com/office/drawing/2014/main" id="{6A50EE5B-23A4-4B62-883A-B5E1E76A133C}"/>
              </a:ext>
            </a:extLst>
          </p:cNvPr>
          <p:cNvPicPr>
            <a:picLocks noGrp="1" noChangeAspect="1"/>
          </p:cNvPicPr>
          <p:nvPr>
            <p:ph idx="1"/>
          </p:nvPr>
        </p:nvPicPr>
        <p:blipFill>
          <a:blip r:embed="rId2"/>
          <a:stretch>
            <a:fillRect/>
          </a:stretch>
        </p:blipFill>
        <p:spPr>
          <a:xfrm>
            <a:off x="1646748" y="1880390"/>
            <a:ext cx="9268649" cy="4526160"/>
          </a:xfrm>
        </p:spPr>
      </p:pic>
    </p:spTree>
    <p:extLst>
      <p:ext uri="{BB962C8B-B14F-4D97-AF65-F5344CB8AC3E}">
        <p14:creationId xmlns:p14="http://schemas.microsoft.com/office/powerpoint/2010/main" val="2918990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0762-5A7F-4C62-83A8-1B82CDDF01ED}"/>
              </a:ext>
            </a:extLst>
          </p:cNvPr>
          <p:cNvSpPr>
            <a:spLocks noGrp="1"/>
          </p:cNvSpPr>
          <p:nvPr>
            <p:ph type="title"/>
          </p:nvPr>
        </p:nvSpPr>
        <p:spPr/>
        <p:txBody>
          <a:bodyPr/>
          <a:lstStyle/>
          <a:p>
            <a:r>
              <a:rPr lang="en-US" dirty="0"/>
              <a:t>TEST</a:t>
            </a:r>
          </a:p>
        </p:txBody>
      </p:sp>
      <p:sp>
        <p:nvSpPr>
          <p:cNvPr id="3" name="Content Placeholder 2">
            <a:extLst>
              <a:ext uri="{FF2B5EF4-FFF2-40B4-BE49-F238E27FC236}">
                <a16:creationId xmlns:a16="http://schemas.microsoft.com/office/drawing/2014/main" id="{49E4341F-5E76-4F58-A273-A492D3D49653}"/>
              </a:ext>
            </a:extLst>
          </p:cNvPr>
          <p:cNvSpPr>
            <a:spLocks noGrp="1"/>
          </p:cNvSpPr>
          <p:nvPr>
            <p:ph idx="1"/>
          </p:nvPr>
        </p:nvSpPr>
        <p:spPr>
          <a:xfrm>
            <a:off x="1103312" y="2052918"/>
            <a:ext cx="5713814" cy="3779845"/>
          </a:xfrm>
        </p:spPr>
        <p:txBody>
          <a:bodyPr vert="horz" lIns="91440" tIns="45720" rIns="91440" bIns="45720" rtlCol="0" anchor="t">
            <a:normAutofit lnSpcReduction="10000"/>
          </a:bodyPr>
          <a:lstStyle/>
          <a:p>
            <a:r>
              <a:rPr lang="en-US" dirty="0"/>
              <a:t>For the love of all things TEST </a:t>
            </a:r>
            <a:r>
              <a:rPr lang="en-US" dirty="0" err="1"/>
              <a:t>TEST</a:t>
            </a:r>
            <a:r>
              <a:rPr lang="en-US" dirty="0"/>
              <a:t> </a:t>
            </a:r>
            <a:r>
              <a:rPr lang="en-US" dirty="0" err="1"/>
              <a:t>TEST</a:t>
            </a:r>
            <a:endParaRPr lang="en-US" dirty="0"/>
          </a:p>
          <a:p>
            <a:r>
              <a:rPr lang="en-US" dirty="0"/>
              <a:t>Everything will go wrong.  You don't know there's an issue until you test</a:t>
            </a:r>
          </a:p>
          <a:p>
            <a:r>
              <a:rPr lang="en-US" dirty="0"/>
              <a:t>Don't aim for perfect.  Aim to do better than last year</a:t>
            </a:r>
          </a:p>
          <a:p>
            <a:r>
              <a:rPr lang="en-US" dirty="0"/>
              <a:t>Schedule REGULAR tests.  </a:t>
            </a:r>
          </a:p>
          <a:p>
            <a:pPr lvl="1"/>
            <a:r>
              <a:rPr lang="en-US" dirty="0"/>
              <a:t>Yes other things are on fire and important.  BUT if you don't have a plan for incident response, fires can be mild in comparison so what happens</a:t>
            </a:r>
            <a:endParaRPr lang="en-US"/>
          </a:p>
          <a:p>
            <a:r>
              <a:rPr lang="en-US" dirty="0"/>
              <a:t>Did I mention TEST </a:t>
            </a:r>
            <a:r>
              <a:rPr lang="en-US" dirty="0" err="1"/>
              <a:t>TEST</a:t>
            </a:r>
            <a:r>
              <a:rPr lang="en-US" dirty="0"/>
              <a:t> </a:t>
            </a:r>
            <a:r>
              <a:rPr lang="en-US" dirty="0" err="1"/>
              <a:t>TEST</a:t>
            </a:r>
            <a:r>
              <a:rPr lang="en-US" dirty="0"/>
              <a:t>?</a:t>
            </a:r>
          </a:p>
        </p:txBody>
      </p:sp>
      <p:pic>
        <p:nvPicPr>
          <p:cNvPr id="4" name="Picture 4" descr="Buggs bunny awake in bed says &quot;Can't sleep. Hackers will get me&quot;&#10;">
            <a:extLst>
              <a:ext uri="{FF2B5EF4-FFF2-40B4-BE49-F238E27FC236}">
                <a16:creationId xmlns:a16="http://schemas.microsoft.com/office/drawing/2014/main" id="{312DD241-2768-2EF8-28F2-C36A824D07D3}"/>
              </a:ext>
            </a:extLst>
          </p:cNvPr>
          <p:cNvPicPr>
            <a:picLocks noChangeAspect="1"/>
          </p:cNvPicPr>
          <p:nvPr/>
        </p:nvPicPr>
        <p:blipFill rotWithShape="1">
          <a:blip r:embed="rId2"/>
          <a:srcRect l="-331" r="-716" b="14516"/>
          <a:stretch/>
        </p:blipFill>
        <p:spPr>
          <a:xfrm>
            <a:off x="6822786" y="2348202"/>
            <a:ext cx="4891994" cy="3061767"/>
          </a:xfrm>
          <a:prstGeom prst="rect">
            <a:avLst/>
          </a:prstGeom>
        </p:spPr>
      </p:pic>
    </p:spTree>
    <p:extLst>
      <p:ext uri="{BB962C8B-B14F-4D97-AF65-F5344CB8AC3E}">
        <p14:creationId xmlns:p14="http://schemas.microsoft.com/office/powerpoint/2010/main" val="549703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F36D-1DC7-47ED-A1C9-BEEAEF1268F1}"/>
              </a:ext>
            </a:extLst>
          </p:cNvPr>
          <p:cNvSpPr>
            <a:spLocks noGrp="1"/>
          </p:cNvSpPr>
          <p:nvPr>
            <p:ph type="title"/>
          </p:nvPr>
        </p:nvSpPr>
        <p:spPr/>
        <p:txBody>
          <a:bodyPr/>
          <a:lstStyle/>
          <a:p>
            <a:r>
              <a:rPr lang="en-US" dirty="0"/>
              <a:t>TEST</a:t>
            </a:r>
          </a:p>
        </p:txBody>
      </p:sp>
      <p:pic>
        <p:nvPicPr>
          <p:cNvPr id="6" name="Picture 6" descr="Meme of Captain America before serum says &amp;#34;Is this a test?&amp;#34;">
            <a:extLst>
              <a:ext uri="{FF2B5EF4-FFF2-40B4-BE49-F238E27FC236}">
                <a16:creationId xmlns:a16="http://schemas.microsoft.com/office/drawing/2014/main" id="{D74F534B-C45D-4AB1-B465-DF20C76FE6B2}"/>
              </a:ext>
            </a:extLst>
          </p:cNvPr>
          <p:cNvPicPr>
            <a:picLocks noChangeAspect="1"/>
          </p:cNvPicPr>
          <p:nvPr/>
        </p:nvPicPr>
        <p:blipFill>
          <a:blip r:embed="rId2"/>
          <a:stretch>
            <a:fillRect/>
          </a:stretch>
        </p:blipFill>
        <p:spPr>
          <a:xfrm>
            <a:off x="1503873" y="1150858"/>
            <a:ext cx="9816859" cy="5318283"/>
          </a:xfrm>
          <a:prstGeom prst="rect">
            <a:avLst/>
          </a:prstGeom>
        </p:spPr>
      </p:pic>
    </p:spTree>
    <p:extLst>
      <p:ext uri="{BB962C8B-B14F-4D97-AF65-F5344CB8AC3E}">
        <p14:creationId xmlns:p14="http://schemas.microsoft.com/office/powerpoint/2010/main" val="204705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3CF0-39BE-44EB-B909-F43627A38DAA}"/>
              </a:ext>
            </a:extLst>
          </p:cNvPr>
          <p:cNvSpPr>
            <a:spLocks noGrp="1"/>
          </p:cNvSpPr>
          <p:nvPr>
            <p:ph type="title"/>
          </p:nvPr>
        </p:nvSpPr>
        <p:spPr/>
        <p:txBody>
          <a:bodyPr/>
          <a:lstStyle/>
          <a:p>
            <a:r>
              <a:rPr lang="en-US" dirty="0">
                <a:ea typeface="+mj-lt"/>
                <a:cs typeface="+mj-lt"/>
              </a:rPr>
              <a:t>What is a CERT/CSIRT?</a:t>
            </a:r>
            <a:endParaRPr lang="en-US" dirty="0"/>
          </a:p>
          <a:p>
            <a:endParaRPr lang="en-US" dirty="0"/>
          </a:p>
        </p:txBody>
      </p:sp>
      <p:sp>
        <p:nvSpPr>
          <p:cNvPr id="3" name="Content Placeholder 2">
            <a:extLst>
              <a:ext uri="{FF2B5EF4-FFF2-40B4-BE49-F238E27FC236}">
                <a16:creationId xmlns:a16="http://schemas.microsoft.com/office/drawing/2014/main" id="{7D06F0F6-8A45-4CA4-A513-68140B3DF8CB}"/>
              </a:ext>
            </a:extLst>
          </p:cNvPr>
          <p:cNvSpPr>
            <a:spLocks noGrp="1"/>
          </p:cNvSpPr>
          <p:nvPr>
            <p:ph idx="1"/>
          </p:nvPr>
        </p:nvSpPr>
        <p:spPr>
          <a:xfrm>
            <a:off x="1103312" y="2052918"/>
            <a:ext cx="6221814" cy="3979966"/>
          </a:xfrm>
        </p:spPr>
        <p:txBody>
          <a:bodyPr vert="horz" lIns="91440" tIns="45720" rIns="91440" bIns="45720" rtlCol="0" anchor="t">
            <a:normAutofit/>
          </a:bodyPr>
          <a:lstStyle/>
          <a:p>
            <a:r>
              <a:rPr lang="en-US" dirty="0"/>
              <a:t>Computer Emergency Response Team</a:t>
            </a:r>
          </a:p>
          <a:p>
            <a:r>
              <a:rPr lang="en-US" dirty="0"/>
              <a:t>Computer Security Incident Response Team</a:t>
            </a:r>
          </a:p>
          <a:p>
            <a:r>
              <a:rPr lang="en-US" dirty="0"/>
              <a:t>Went from CERT to CSIRT to panic people less</a:t>
            </a:r>
          </a:p>
          <a:p>
            <a:pPr lvl="1"/>
            <a:r>
              <a:rPr lang="en-US" dirty="0"/>
              <a:t>Technically there is also a US patent on CERT</a:t>
            </a:r>
          </a:p>
          <a:p>
            <a:r>
              <a:rPr lang="en-US" dirty="0"/>
              <a:t>CSIRT is usually housed/run by the SOC (Security Operations Center)</a:t>
            </a:r>
          </a:p>
        </p:txBody>
      </p:sp>
      <p:pic>
        <p:nvPicPr>
          <p:cNvPr id="4" name="Picture 4" descr="Photo of Einstein at a chalkboard says &quot;How I think I look explaining cyber risk to the board&quot; Photo of conspiracy nutter says &quot;How I actually look&quot;&#10;">
            <a:extLst>
              <a:ext uri="{FF2B5EF4-FFF2-40B4-BE49-F238E27FC236}">
                <a16:creationId xmlns:a16="http://schemas.microsoft.com/office/drawing/2014/main" id="{D9FA13E9-AC81-6ABF-C4E7-8A7CB5487F79}"/>
              </a:ext>
            </a:extLst>
          </p:cNvPr>
          <p:cNvPicPr>
            <a:picLocks noChangeAspect="1"/>
          </p:cNvPicPr>
          <p:nvPr/>
        </p:nvPicPr>
        <p:blipFill>
          <a:blip r:embed="rId2"/>
          <a:stretch>
            <a:fillRect/>
          </a:stretch>
        </p:blipFill>
        <p:spPr>
          <a:xfrm>
            <a:off x="7433734" y="1145044"/>
            <a:ext cx="3913139" cy="5268337"/>
          </a:xfrm>
          <a:prstGeom prst="rect">
            <a:avLst/>
          </a:prstGeom>
        </p:spPr>
      </p:pic>
    </p:spTree>
    <p:extLst>
      <p:ext uri="{BB962C8B-B14F-4D97-AF65-F5344CB8AC3E}">
        <p14:creationId xmlns:p14="http://schemas.microsoft.com/office/powerpoint/2010/main" val="249095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9981-1759-423A-BA3A-61F89B39EEDF}"/>
              </a:ext>
            </a:extLst>
          </p:cNvPr>
          <p:cNvSpPr>
            <a:spLocks noGrp="1"/>
          </p:cNvSpPr>
          <p:nvPr>
            <p:ph type="title"/>
          </p:nvPr>
        </p:nvSpPr>
        <p:spPr>
          <a:xfrm>
            <a:off x="648930" y="629266"/>
            <a:ext cx="9252154" cy="1223983"/>
          </a:xfrm>
        </p:spPr>
        <p:txBody>
          <a:bodyPr>
            <a:normAutofit/>
          </a:bodyPr>
          <a:lstStyle/>
          <a:p>
            <a:r>
              <a:rPr lang="en-US" dirty="0"/>
              <a:t>National CSIRT</a:t>
            </a:r>
          </a:p>
        </p:txBody>
      </p:sp>
      <p:sp>
        <p:nvSpPr>
          <p:cNvPr id="3" name="Content Placeholder 2">
            <a:extLst>
              <a:ext uri="{FF2B5EF4-FFF2-40B4-BE49-F238E27FC236}">
                <a16:creationId xmlns:a16="http://schemas.microsoft.com/office/drawing/2014/main" id="{CF36BC8E-8D4F-4811-BA5C-4CB4D3A64844}"/>
              </a:ext>
            </a:extLst>
          </p:cNvPr>
          <p:cNvSpPr>
            <a:spLocks noGrp="1"/>
          </p:cNvSpPr>
          <p:nvPr>
            <p:ph idx="1"/>
          </p:nvPr>
        </p:nvSpPr>
        <p:spPr>
          <a:xfrm>
            <a:off x="1103311" y="2052214"/>
            <a:ext cx="4338409" cy="4196185"/>
          </a:xfrm>
        </p:spPr>
        <p:txBody>
          <a:bodyPr vert="horz" lIns="91440" tIns="45720" rIns="91440" bIns="45720" rtlCol="0">
            <a:normAutofit/>
          </a:bodyPr>
          <a:lstStyle/>
          <a:p>
            <a:r>
              <a:rPr lang="en-US" dirty="0"/>
              <a:t>There are national CSIRT terms</a:t>
            </a:r>
          </a:p>
          <a:p>
            <a:r>
              <a:rPr lang="en-US" dirty="0"/>
              <a:t>US-CERT run by DHS (the Cyber Security Division)</a:t>
            </a:r>
          </a:p>
          <a:p>
            <a:r>
              <a:rPr lang="en-US" dirty="0"/>
              <a:t>CERT-CC combo of DARPA and Carnegie Mellon</a:t>
            </a:r>
          </a:p>
          <a:p>
            <a:r>
              <a:rPr lang="en-US" dirty="0"/>
              <a:t>FIRST Forum of Incident Response and Security Teams</a:t>
            </a:r>
          </a:p>
          <a:p>
            <a:pPr lvl="1"/>
            <a:r>
              <a:rPr lang="en-US" dirty="0"/>
              <a:t>Global association of CSIRTs</a:t>
            </a:r>
          </a:p>
          <a:p>
            <a:pPr lvl="1"/>
            <a:r>
              <a:rPr lang="en-US" dirty="0"/>
              <a:t>Not every country is a part of FIRST</a:t>
            </a:r>
          </a:p>
        </p:txBody>
      </p:sp>
      <p:pic>
        <p:nvPicPr>
          <p:cNvPr id="4" name="Picture 4" descr="Pic of two rats and a computer mouse says &amp;#34;Intruder alert! Code red!&amp;#34;">
            <a:extLst>
              <a:ext uri="{FF2B5EF4-FFF2-40B4-BE49-F238E27FC236}">
                <a16:creationId xmlns:a16="http://schemas.microsoft.com/office/drawing/2014/main" id="{8B038344-12C7-4235-A3E9-E86A78E7CE85}"/>
              </a:ext>
            </a:extLst>
          </p:cNvPr>
          <p:cNvPicPr>
            <a:picLocks noChangeAspect="1"/>
          </p:cNvPicPr>
          <p:nvPr/>
        </p:nvPicPr>
        <p:blipFill rotWithShape="1">
          <a:blip r:embed="rId3"/>
          <a:srcRect r="14685" b="-2"/>
          <a:stretch/>
        </p:blipFill>
        <p:spPr>
          <a:xfrm>
            <a:off x="6091916" y="2052213"/>
            <a:ext cx="545162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929823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0F4FF-6A63-4AEA-9ECA-4AD7E5FF91CB}"/>
              </a:ext>
            </a:extLst>
          </p:cNvPr>
          <p:cNvSpPr>
            <a:spLocks noGrp="1"/>
          </p:cNvSpPr>
          <p:nvPr>
            <p:ph type="title"/>
          </p:nvPr>
        </p:nvSpPr>
        <p:spPr>
          <a:xfrm>
            <a:off x="648930" y="629266"/>
            <a:ext cx="9252154" cy="1223983"/>
          </a:xfrm>
        </p:spPr>
        <p:txBody>
          <a:bodyPr>
            <a:normAutofit/>
          </a:bodyPr>
          <a:lstStyle/>
          <a:p>
            <a:r>
              <a:rPr lang="en-US" dirty="0"/>
              <a:t>More Local CSIRT</a:t>
            </a:r>
          </a:p>
        </p:txBody>
      </p:sp>
      <p:sp>
        <p:nvSpPr>
          <p:cNvPr id="3" name="Content Placeholder 2">
            <a:extLst>
              <a:ext uri="{FF2B5EF4-FFF2-40B4-BE49-F238E27FC236}">
                <a16:creationId xmlns:a16="http://schemas.microsoft.com/office/drawing/2014/main" id="{11E29ACC-F07C-4FB1-968A-C0AEE0025811}"/>
              </a:ext>
            </a:extLst>
          </p:cNvPr>
          <p:cNvSpPr>
            <a:spLocks noGrp="1"/>
          </p:cNvSpPr>
          <p:nvPr>
            <p:ph idx="1"/>
          </p:nvPr>
        </p:nvSpPr>
        <p:spPr>
          <a:xfrm>
            <a:off x="1103311" y="2052214"/>
            <a:ext cx="4338409" cy="4196185"/>
          </a:xfrm>
        </p:spPr>
        <p:txBody>
          <a:bodyPr vert="horz" lIns="91440" tIns="45720" rIns="91440" bIns="45720" rtlCol="0" anchor="t">
            <a:normAutofit/>
          </a:bodyPr>
          <a:lstStyle/>
          <a:p>
            <a:r>
              <a:rPr lang="en-US" dirty="0"/>
              <a:t>Companies need them</a:t>
            </a:r>
          </a:p>
          <a:p>
            <a:r>
              <a:rPr lang="en-US" dirty="0"/>
              <a:t>Every company no matter how small should have a plan</a:t>
            </a:r>
          </a:p>
          <a:p>
            <a:pPr lvl="1"/>
            <a:r>
              <a:rPr lang="en-US" dirty="0"/>
              <a:t>A plan that everyone talks about and agrees to BEFORE the emergency/incident. </a:t>
            </a:r>
          </a:p>
          <a:p>
            <a:pPr lvl="1"/>
            <a:r>
              <a:rPr lang="en-US" dirty="0"/>
              <a:t>People who are panicked are not rational</a:t>
            </a:r>
          </a:p>
        </p:txBody>
      </p:sp>
      <p:pic>
        <p:nvPicPr>
          <p:cNvPr id="4" name="Picture 4" descr="Meme of Captain Picard says &amp;#34;Raise Shields Red Alert&amp;#34;">
            <a:extLst>
              <a:ext uri="{FF2B5EF4-FFF2-40B4-BE49-F238E27FC236}">
                <a16:creationId xmlns:a16="http://schemas.microsoft.com/office/drawing/2014/main" id="{A922DB8F-60E4-4EB9-BC0C-8BB7D0EC85E8}"/>
              </a:ext>
            </a:extLst>
          </p:cNvPr>
          <p:cNvPicPr>
            <a:picLocks noChangeAspect="1"/>
          </p:cNvPicPr>
          <p:nvPr/>
        </p:nvPicPr>
        <p:blipFill rotWithShape="1">
          <a:blip r:embed="rId3"/>
          <a:srcRect l="937"/>
          <a:stretch/>
        </p:blipFill>
        <p:spPr>
          <a:xfrm>
            <a:off x="6091916" y="2052213"/>
            <a:ext cx="545162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300679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18A1-AEFF-4FA7-9741-F44B6D8D0A9B}"/>
              </a:ext>
            </a:extLst>
          </p:cNvPr>
          <p:cNvSpPr>
            <a:spLocks noGrp="1"/>
          </p:cNvSpPr>
          <p:nvPr>
            <p:ph type="title"/>
          </p:nvPr>
        </p:nvSpPr>
        <p:spPr/>
        <p:txBody>
          <a:bodyPr/>
          <a:lstStyle/>
          <a:p>
            <a:r>
              <a:rPr lang="en-US" dirty="0"/>
              <a:t>SOC</a:t>
            </a:r>
          </a:p>
        </p:txBody>
      </p:sp>
      <p:sp>
        <p:nvSpPr>
          <p:cNvPr id="3" name="Content Placeholder 2">
            <a:extLst>
              <a:ext uri="{FF2B5EF4-FFF2-40B4-BE49-F238E27FC236}">
                <a16:creationId xmlns:a16="http://schemas.microsoft.com/office/drawing/2014/main" id="{CAAC2711-67DA-4615-9D27-DE3C7555631C}"/>
              </a:ext>
            </a:extLst>
          </p:cNvPr>
          <p:cNvSpPr>
            <a:spLocks noGrp="1"/>
          </p:cNvSpPr>
          <p:nvPr>
            <p:ph idx="1"/>
          </p:nvPr>
        </p:nvSpPr>
        <p:spPr/>
        <p:txBody>
          <a:bodyPr vert="horz" lIns="91440" tIns="45720" rIns="91440" bIns="45720" rtlCol="0" anchor="t">
            <a:normAutofit fontScale="92500" lnSpcReduction="10000"/>
          </a:bodyPr>
          <a:lstStyle/>
          <a:p>
            <a:r>
              <a:rPr lang="en-US" dirty="0"/>
              <a:t>Security Operations Center</a:t>
            </a:r>
          </a:p>
          <a:p>
            <a:r>
              <a:rPr lang="en-US" dirty="0"/>
              <a:t>Larger companies might have a CSIRT and a SOC.</a:t>
            </a:r>
          </a:p>
          <a:p>
            <a:pPr lvl="1"/>
            <a:r>
              <a:rPr lang="en-US" dirty="0"/>
              <a:t>Smaller companies with dedicated IT might have only a NOC (Network Operations Center) that does double duty as a SOC</a:t>
            </a:r>
          </a:p>
          <a:p>
            <a:r>
              <a:rPr lang="en-US" dirty="0"/>
              <a:t>A SOC is for detection, containment and remediation of threats will happen. </a:t>
            </a:r>
          </a:p>
          <a:p>
            <a:r>
              <a:rPr lang="en-US" dirty="0"/>
              <a:t>A SOC is created when there is a lot of sensitive data is being handled, or because of industry or government that says you need one.</a:t>
            </a:r>
          </a:p>
          <a:p>
            <a:r>
              <a:rPr lang="en-US" dirty="0"/>
              <a:t>Some SOCs are 24/7 some are regular 9-5, some have on call options, totally dependent on the company and its needs</a:t>
            </a:r>
          </a:p>
          <a:p>
            <a:r>
              <a:rPr lang="en-US" dirty="0"/>
              <a:t>Government branches will generally have a SOC because of the threats they deal with</a:t>
            </a:r>
          </a:p>
        </p:txBody>
      </p:sp>
    </p:spTree>
    <p:extLst>
      <p:ext uri="{BB962C8B-B14F-4D97-AF65-F5344CB8AC3E}">
        <p14:creationId xmlns:p14="http://schemas.microsoft.com/office/powerpoint/2010/main" val="77225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4597-DBE5-4B8A-8D5A-0FEB27F0586D}"/>
              </a:ext>
            </a:extLst>
          </p:cNvPr>
          <p:cNvSpPr>
            <a:spLocks noGrp="1"/>
          </p:cNvSpPr>
          <p:nvPr>
            <p:ph type="title"/>
          </p:nvPr>
        </p:nvSpPr>
        <p:spPr/>
        <p:txBody>
          <a:bodyPr/>
          <a:lstStyle/>
          <a:p>
            <a:r>
              <a:rPr lang="en-US" dirty="0"/>
              <a:t>How to decide who's on a CSIRT?</a:t>
            </a:r>
          </a:p>
        </p:txBody>
      </p:sp>
      <p:sp>
        <p:nvSpPr>
          <p:cNvPr id="3" name="Content Placeholder 2">
            <a:extLst>
              <a:ext uri="{FF2B5EF4-FFF2-40B4-BE49-F238E27FC236}">
                <a16:creationId xmlns:a16="http://schemas.microsoft.com/office/drawing/2014/main" id="{39D10AC1-F3FD-44E8-94D8-3B4576112205}"/>
              </a:ext>
            </a:extLst>
          </p:cNvPr>
          <p:cNvSpPr>
            <a:spLocks noGrp="1"/>
          </p:cNvSpPr>
          <p:nvPr>
            <p:ph idx="1"/>
          </p:nvPr>
        </p:nvSpPr>
        <p:spPr/>
        <p:txBody>
          <a:bodyPr vert="horz" lIns="91440" tIns="45720" rIns="91440" bIns="45720" rtlCol="0" anchor="t">
            <a:normAutofit lnSpcReduction="10000"/>
          </a:bodyPr>
          <a:lstStyle/>
          <a:p>
            <a:r>
              <a:rPr lang="en-US" dirty="0"/>
              <a:t>You need people from ALL parts of the company</a:t>
            </a:r>
          </a:p>
          <a:p>
            <a:r>
              <a:rPr lang="en-US" dirty="0"/>
              <a:t>C-Suite (A.K.A. authority to make the tough calls)</a:t>
            </a:r>
          </a:p>
          <a:p>
            <a:r>
              <a:rPr lang="en-US" dirty="0"/>
              <a:t>IT</a:t>
            </a:r>
          </a:p>
          <a:p>
            <a:r>
              <a:rPr lang="en-US" dirty="0"/>
              <a:t>Sales</a:t>
            </a:r>
          </a:p>
          <a:p>
            <a:r>
              <a:rPr lang="en-US" dirty="0"/>
              <a:t>Accounting and Finance</a:t>
            </a:r>
          </a:p>
          <a:p>
            <a:r>
              <a:rPr lang="en-US" dirty="0"/>
              <a:t>If you don't have someone on the team to speak to what each group does, the tools they need, and the planning they have things will be missed</a:t>
            </a:r>
          </a:p>
          <a:p>
            <a:pPr lvl="1"/>
            <a:r>
              <a:rPr lang="en-US" dirty="0"/>
              <a:t>If you don't work in accounting, are you going to remember to take into account Tax accounts?  maybe.  But what about Accounts payable and receivable? Assets? What software does everyone use? Version? Etc...</a:t>
            </a:r>
          </a:p>
        </p:txBody>
      </p:sp>
      <p:pic>
        <p:nvPicPr>
          <p:cNvPr id="4" name="Picture 4" descr="4 Lego people (one is Chewbacca) says &quot;Cybersecurity Awareness: assemble the right team&quot;">
            <a:extLst>
              <a:ext uri="{FF2B5EF4-FFF2-40B4-BE49-F238E27FC236}">
                <a16:creationId xmlns:a16="http://schemas.microsoft.com/office/drawing/2014/main" id="{7C06E317-D660-B53A-612D-29B21133C6EF}"/>
              </a:ext>
            </a:extLst>
          </p:cNvPr>
          <p:cNvPicPr>
            <a:picLocks noChangeAspect="1"/>
          </p:cNvPicPr>
          <p:nvPr/>
        </p:nvPicPr>
        <p:blipFill>
          <a:blip r:embed="rId2"/>
          <a:stretch>
            <a:fillRect/>
          </a:stretch>
        </p:blipFill>
        <p:spPr>
          <a:xfrm>
            <a:off x="7668491" y="1647190"/>
            <a:ext cx="4117109" cy="2293620"/>
          </a:xfrm>
          <a:prstGeom prst="rect">
            <a:avLst/>
          </a:prstGeom>
        </p:spPr>
      </p:pic>
    </p:spTree>
    <p:extLst>
      <p:ext uri="{BB962C8B-B14F-4D97-AF65-F5344CB8AC3E}">
        <p14:creationId xmlns:p14="http://schemas.microsoft.com/office/powerpoint/2010/main" val="1785089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5E606-7992-48D0-B800-D2F1B452BCE7}"/>
              </a:ext>
            </a:extLst>
          </p:cNvPr>
          <p:cNvSpPr>
            <a:spLocks noGrp="1"/>
          </p:cNvSpPr>
          <p:nvPr>
            <p:ph type="title"/>
          </p:nvPr>
        </p:nvSpPr>
        <p:spPr/>
        <p:txBody>
          <a:bodyPr/>
          <a:lstStyle/>
          <a:p>
            <a:r>
              <a:rPr lang="en-US" dirty="0"/>
              <a:t>Communication within the CSIRT</a:t>
            </a:r>
          </a:p>
        </p:txBody>
      </p:sp>
      <p:sp>
        <p:nvSpPr>
          <p:cNvPr id="3" name="Content Placeholder 2">
            <a:extLst>
              <a:ext uri="{FF2B5EF4-FFF2-40B4-BE49-F238E27FC236}">
                <a16:creationId xmlns:a16="http://schemas.microsoft.com/office/drawing/2014/main" id="{3E9DC619-57E9-46EA-B4C9-3682FA349B71}"/>
              </a:ext>
            </a:extLst>
          </p:cNvPr>
          <p:cNvSpPr>
            <a:spLocks noGrp="1"/>
          </p:cNvSpPr>
          <p:nvPr>
            <p:ph idx="1"/>
          </p:nvPr>
        </p:nvSpPr>
        <p:spPr/>
        <p:txBody>
          <a:bodyPr vert="horz" lIns="91440" tIns="45720" rIns="91440" bIns="45720" rtlCol="0" anchor="t">
            <a:normAutofit/>
          </a:bodyPr>
          <a:lstStyle/>
          <a:p>
            <a:r>
              <a:rPr lang="en-US" dirty="0"/>
              <a:t>Need backup communication.  If the company servers are down relying on company email and VoIP isn't going to go well in an emergency</a:t>
            </a:r>
          </a:p>
          <a:p>
            <a:r>
              <a:rPr lang="en-US" dirty="0"/>
              <a:t>Outsourced servers</a:t>
            </a:r>
          </a:p>
          <a:p>
            <a:r>
              <a:rPr lang="en-US" dirty="0"/>
              <a:t>Phones </a:t>
            </a:r>
          </a:p>
          <a:p>
            <a:r>
              <a:rPr lang="en-US" dirty="0"/>
              <a:t>Outside email</a:t>
            </a:r>
          </a:p>
          <a:p>
            <a:r>
              <a:rPr lang="en-US" dirty="0"/>
              <a:t>Everything needs to be updated.  </a:t>
            </a:r>
          </a:p>
          <a:p>
            <a:pPr lvl="1"/>
            <a:r>
              <a:rPr lang="en-US" dirty="0"/>
              <a:t>Is everyone on the team still working for the company? In the same role? Are we missing any departments? Are we missing any new info or situations that have changed?</a:t>
            </a:r>
          </a:p>
        </p:txBody>
      </p:sp>
    </p:spTree>
    <p:extLst>
      <p:ext uri="{BB962C8B-B14F-4D97-AF65-F5344CB8AC3E}">
        <p14:creationId xmlns:p14="http://schemas.microsoft.com/office/powerpoint/2010/main" val="377331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B665-D430-45E5-98AF-E36340C5DB99}"/>
              </a:ext>
            </a:extLst>
          </p:cNvPr>
          <p:cNvSpPr>
            <a:spLocks noGrp="1"/>
          </p:cNvSpPr>
          <p:nvPr>
            <p:ph type="title"/>
          </p:nvPr>
        </p:nvSpPr>
        <p:spPr>
          <a:xfrm>
            <a:off x="648930" y="629266"/>
            <a:ext cx="9252154" cy="1223983"/>
          </a:xfrm>
        </p:spPr>
        <p:txBody>
          <a:bodyPr>
            <a:normAutofit/>
          </a:bodyPr>
          <a:lstStyle/>
          <a:p>
            <a:r>
              <a:rPr lang="en-US" dirty="0"/>
              <a:t>Planning using the CSIRT</a:t>
            </a:r>
          </a:p>
        </p:txBody>
      </p:sp>
      <p:sp>
        <p:nvSpPr>
          <p:cNvPr id="3" name="Content Placeholder 2">
            <a:extLst>
              <a:ext uri="{FF2B5EF4-FFF2-40B4-BE49-F238E27FC236}">
                <a16:creationId xmlns:a16="http://schemas.microsoft.com/office/drawing/2014/main" id="{6D5598A3-2495-4D14-8C2C-1DD80F50CC11}"/>
              </a:ext>
            </a:extLst>
          </p:cNvPr>
          <p:cNvSpPr>
            <a:spLocks noGrp="1"/>
          </p:cNvSpPr>
          <p:nvPr>
            <p:ph idx="1"/>
          </p:nvPr>
        </p:nvSpPr>
        <p:spPr>
          <a:xfrm>
            <a:off x="1103311" y="2052214"/>
            <a:ext cx="4338409" cy="4196185"/>
          </a:xfrm>
        </p:spPr>
        <p:txBody>
          <a:bodyPr vert="horz" lIns="91440" tIns="45720" rIns="91440" bIns="45720" rtlCol="0">
            <a:normAutofit/>
          </a:bodyPr>
          <a:lstStyle/>
          <a:p>
            <a:pPr>
              <a:lnSpc>
                <a:spcPct val="90000"/>
              </a:lnSpc>
            </a:pPr>
            <a:r>
              <a:rPr lang="en-US" sz="1700"/>
              <a:t>Everyone talks and agrees what should be done in the event of an emergency</a:t>
            </a:r>
          </a:p>
          <a:p>
            <a:pPr>
              <a:lnSpc>
                <a:spcPct val="90000"/>
              </a:lnSpc>
            </a:pPr>
            <a:r>
              <a:rPr lang="en-US" sz="1700"/>
              <a:t>As much as possible is planned out</a:t>
            </a:r>
          </a:p>
          <a:p>
            <a:pPr>
              <a:lnSpc>
                <a:spcPct val="90000"/>
              </a:lnSpc>
            </a:pPr>
            <a:r>
              <a:rPr lang="en-US" sz="1700"/>
              <a:t>Regular meetings are needed</a:t>
            </a:r>
          </a:p>
          <a:p>
            <a:pPr lvl="1">
              <a:lnSpc>
                <a:spcPct val="90000"/>
              </a:lnSpc>
            </a:pPr>
            <a:r>
              <a:rPr lang="en-US" sz="1700"/>
              <a:t>Both for planning, but also because you need to trust your team.  Trust they are doing their part.  That goes better when you know them</a:t>
            </a:r>
          </a:p>
          <a:p>
            <a:pPr>
              <a:lnSpc>
                <a:spcPct val="90000"/>
              </a:lnSpc>
            </a:pPr>
            <a:r>
              <a:rPr lang="en-US" sz="1700"/>
              <a:t>Checklists are the best way to plan, don't assume logical thoughts in an emergency</a:t>
            </a:r>
          </a:p>
        </p:txBody>
      </p:sp>
      <p:pic>
        <p:nvPicPr>
          <p:cNvPr id="4" name="Picture 4" descr="Comic of 2 people at a computer where the computer is shooting arrows out of the monitor.">
            <a:extLst>
              <a:ext uri="{FF2B5EF4-FFF2-40B4-BE49-F238E27FC236}">
                <a16:creationId xmlns:a16="http://schemas.microsoft.com/office/drawing/2014/main" id="{A4CC97AA-6F85-494D-BD9E-855AC06422B7}"/>
              </a:ext>
            </a:extLst>
          </p:cNvPr>
          <p:cNvPicPr>
            <a:picLocks noChangeAspect="1"/>
          </p:cNvPicPr>
          <p:nvPr/>
        </p:nvPicPr>
        <p:blipFill rotWithShape="1">
          <a:blip r:embed="rId3"/>
          <a:srcRect t="13228" r="3" b="14806"/>
          <a:stretch/>
        </p:blipFill>
        <p:spPr>
          <a:xfrm>
            <a:off x="6091916" y="2052213"/>
            <a:ext cx="545162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20862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6928-25EB-4CAC-8CA3-67C0CA062EDB}"/>
              </a:ext>
            </a:extLst>
          </p:cNvPr>
          <p:cNvSpPr>
            <a:spLocks noGrp="1"/>
          </p:cNvSpPr>
          <p:nvPr>
            <p:ph type="title"/>
          </p:nvPr>
        </p:nvSpPr>
        <p:spPr/>
        <p:txBody>
          <a:bodyPr/>
          <a:lstStyle/>
          <a:p>
            <a:r>
              <a:rPr lang="en-US" dirty="0"/>
              <a:t>Things to think about</a:t>
            </a:r>
          </a:p>
        </p:txBody>
      </p:sp>
      <p:sp>
        <p:nvSpPr>
          <p:cNvPr id="3" name="Content Placeholder 2">
            <a:extLst>
              <a:ext uri="{FF2B5EF4-FFF2-40B4-BE49-F238E27FC236}">
                <a16:creationId xmlns:a16="http://schemas.microsoft.com/office/drawing/2014/main" id="{E1414630-9064-4AA8-945E-A52DFDF4C467}"/>
              </a:ext>
            </a:extLst>
          </p:cNvPr>
          <p:cNvSpPr>
            <a:spLocks noGrp="1"/>
          </p:cNvSpPr>
          <p:nvPr>
            <p:ph idx="1"/>
          </p:nvPr>
        </p:nvSpPr>
        <p:spPr>
          <a:xfrm>
            <a:off x="641494" y="1798918"/>
            <a:ext cx="10447450" cy="4172390"/>
          </a:xfrm>
        </p:spPr>
        <p:txBody>
          <a:bodyPr vert="horz" lIns="91440" tIns="45720" rIns="91440" bIns="45720" rtlCol="0" anchor="t">
            <a:normAutofit fontScale="92500" lnSpcReduction="20000"/>
          </a:bodyPr>
          <a:lstStyle/>
          <a:p>
            <a:r>
              <a:rPr lang="en-US" dirty="0"/>
              <a:t>What assets does the company have?</a:t>
            </a:r>
          </a:p>
          <a:p>
            <a:r>
              <a:rPr lang="en-US" dirty="0"/>
              <a:t>Threat assessment </a:t>
            </a:r>
          </a:p>
          <a:p>
            <a:pPr lvl="1">
              <a:buClr>
                <a:srgbClr val="8AD0D6"/>
              </a:buClr>
            </a:pPr>
            <a:r>
              <a:rPr lang="en-US" dirty="0"/>
              <a:t>including risk assessment of the company</a:t>
            </a:r>
          </a:p>
          <a:p>
            <a:r>
              <a:rPr lang="en-US" dirty="0"/>
              <a:t>Public statements (</a:t>
            </a:r>
          </a:p>
          <a:p>
            <a:pPr lvl="1">
              <a:buClr>
                <a:srgbClr val="8AD0D6"/>
              </a:buClr>
            </a:pPr>
            <a:r>
              <a:rPr lang="en-US" dirty="0"/>
              <a:t>can you pre-write these? </a:t>
            </a:r>
          </a:p>
          <a:p>
            <a:pPr lvl="1">
              <a:buClr>
                <a:srgbClr val="8AD0D6"/>
              </a:buClr>
            </a:pPr>
            <a:r>
              <a:rPr lang="en-US" dirty="0"/>
              <a:t>Have several ready to go just in case</a:t>
            </a:r>
          </a:p>
          <a:p>
            <a:r>
              <a:rPr lang="en-US" dirty="0"/>
              <a:t>What is your backup plan?</a:t>
            </a:r>
          </a:p>
          <a:p>
            <a:pPr lvl="1"/>
            <a:r>
              <a:rPr lang="en-US" dirty="0"/>
              <a:t>Disaster Recovery is next week</a:t>
            </a:r>
          </a:p>
          <a:p>
            <a:pPr lvl="1"/>
            <a:r>
              <a:rPr lang="en-US" dirty="0"/>
              <a:t>What logs are you keeping? For how long? When do you go through them?</a:t>
            </a:r>
          </a:p>
          <a:p>
            <a:r>
              <a:rPr lang="en-US" dirty="0"/>
              <a:t>What information is shared when? (legal disclosure obligations)</a:t>
            </a:r>
          </a:p>
          <a:p>
            <a:pPr lvl="1"/>
            <a:r>
              <a:rPr lang="en-US" dirty="0"/>
              <a:t>Do you tell the whole company when an incident happened? Just some? If some, then who? When do you share with shareholders?</a:t>
            </a:r>
          </a:p>
        </p:txBody>
      </p:sp>
      <p:pic>
        <p:nvPicPr>
          <p:cNvPr id="4" name="Picture 4" descr="A picture containing text, person, indoor&#10;&#10;Description automatically generated">
            <a:extLst>
              <a:ext uri="{FF2B5EF4-FFF2-40B4-BE49-F238E27FC236}">
                <a16:creationId xmlns:a16="http://schemas.microsoft.com/office/drawing/2014/main" id="{F7A72C69-BAE1-E7E3-9859-25BF15219090}"/>
              </a:ext>
            </a:extLst>
          </p:cNvPr>
          <p:cNvPicPr>
            <a:picLocks noChangeAspect="1"/>
          </p:cNvPicPr>
          <p:nvPr/>
        </p:nvPicPr>
        <p:blipFill>
          <a:blip r:embed="rId2"/>
          <a:stretch>
            <a:fillRect/>
          </a:stretch>
        </p:blipFill>
        <p:spPr>
          <a:xfrm>
            <a:off x="6421582" y="1425540"/>
            <a:ext cx="5133108" cy="2875464"/>
          </a:xfrm>
          <a:prstGeom prst="rect">
            <a:avLst/>
          </a:prstGeom>
        </p:spPr>
      </p:pic>
    </p:spTree>
    <p:extLst>
      <p:ext uri="{BB962C8B-B14F-4D97-AF65-F5344CB8AC3E}">
        <p14:creationId xmlns:p14="http://schemas.microsoft.com/office/powerpoint/2010/main" val="3531087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Week  CIS 215</vt:lpstr>
      <vt:lpstr>What is a CERT/CSIRT? </vt:lpstr>
      <vt:lpstr>National CSIRT</vt:lpstr>
      <vt:lpstr>More Local CSIRT</vt:lpstr>
      <vt:lpstr>SOC</vt:lpstr>
      <vt:lpstr>How to decide who's on a CSIRT?</vt:lpstr>
      <vt:lpstr>Communication within the CSIRT</vt:lpstr>
      <vt:lpstr>Planning using the CSIRT</vt:lpstr>
      <vt:lpstr>Things to think about</vt:lpstr>
      <vt:lpstr>Activity</vt:lpstr>
      <vt:lpstr>Checklists example (More are in the module)</vt:lpstr>
      <vt:lpstr>TEST</vt:lpstr>
      <vt:lpstr>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CIS 153</dc:title>
  <dc:creator/>
  <cp:lastModifiedBy/>
  <cp:revision>352</cp:revision>
  <dcterms:created xsi:type="dcterms:W3CDTF">2012-07-27T01:16:44Z</dcterms:created>
  <dcterms:modified xsi:type="dcterms:W3CDTF">2022-04-14T22:07:21Z</dcterms:modified>
</cp:coreProperties>
</file>