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6" r:id="rId5"/>
    <p:sldId id="259" r:id="rId6"/>
    <p:sldId id="261" r:id="rId7"/>
    <p:sldId id="260" r:id="rId8"/>
    <p:sldId id="263" r:id="rId9"/>
    <p:sldId id="264" r:id="rId10"/>
    <p:sldId id="262"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7C8CA-C671-48E1-B32B-73EEF858F945}" v="2" dt="2024-04-07T20:48:13.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olden-Gouveia" userId="8de7044ed950bdf3" providerId="Windows Live" clId="Web-{DB95340F-AD57-4768-B3EC-92E98ABF95E1}"/>
    <pc:docChg chg="modSld">
      <pc:chgData name="Adrianna Holden-Gouveia" userId="8de7044ed950bdf3" providerId="Windows Live" clId="Web-{DB95340F-AD57-4768-B3EC-92E98ABF95E1}" dt="2024-01-22T20:40:39.062" v="5" actId="20577"/>
      <pc:docMkLst>
        <pc:docMk/>
      </pc:docMkLst>
      <pc:sldChg chg="modSp">
        <pc:chgData name="Adrianna Holden-Gouveia" userId="8de7044ed950bdf3" providerId="Windows Live" clId="Web-{DB95340F-AD57-4768-B3EC-92E98ABF95E1}" dt="2024-01-22T20:40:39.062" v="5" actId="20577"/>
        <pc:sldMkLst>
          <pc:docMk/>
          <pc:sldMk cId="109857222" sldId="256"/>
        </pc:sldMkLst>
        <pc:spChg chg="mod">
          <ac:chgData name="Adrianna Holden-Gouveia" userId="8de7044ed950bdf3" providerId="Windows Live" clId="Web-{DB95340F-AD57-4768-B3EC-92E98ABF95E1}" dt="2024-01-22T20:40:39.062" v="5" actId="20577"/>
          <ac:spMkLst>
            <pc:docMk/>
            <pc:sldMk cId="109857222" sldId="256"/>
            <ac:spMk id="2" creationId="{00000000-0000-0000-0000-000000000000}"/>
          </ac:spMkLst>
        </pc:spChg>
        <pc:spChg chg="mod">
          <ac:chgData name="Adrianna Holden-Gouveia" userId="8de7044ed950bdf3" providerId="Windows Live" clId="Web-{DB95340F-AD57-4768-B3EC-92E98ABF95E1}" dt="2024-01-22T20:40:34.546" v="3" actId="20577"/>
          <ac:spMkLst>
            <pc:docMk/>
            <pc:sldMk cId="109857222" sldId="256"/>
            <ac:spMk id="3" creationId="{00000000-0000-0000-0000-000000000000}"/>
          </ac:spMkLst>
        </pc:spChg>
      </pc:sldChg>
    </pc:docChg>
  </pc:docChgLst>
  <pc:docChgLst>
    <pc:chgData name="Adrianna Holden-Gouveia" userId="8de7044ed950bdf3" providerId="Windows Live" clId="Web-{1817C8CA-C671-48E1-B32B-73EEF858F945}"/>
    <pc:docChg chg="modSld">
      <pc:chgData name="Adrianna Holden-Gouveia" userId="8de7044ed950bdf3" providerId="Windows Live" clId="Web-{1817C8CA-C671-48E1-B32B-73EEF858F945}" dt="2024-04-07T20:48:13.515" v="1" actId="20577"/>
      <pc:docMkLst>
        <pc:docMk/>
      </pc:docMkLst>
      <pc:sldChg chg="modSp">
        <pc:chgData name="Adrianna Holden-Gouveia" userId="8de7044ed950bdf3" providerId="Windows Live" clId="Web-{1817C8CA-C671-48E1-B32B-73EEF858F945}" dt="2024-04-07T20:48:13.515" v="1" actId="20577"/>
        <pc:sldMkLst>
          <pc:docMk/>
          <pc:sldMk cId="472326747" sldId="263"/>
        </pc:sldMkLst>
        <pc:spChg chg="mod">
          <ac:chgData name="Adrianna Holden-Gouveia" userId="8de7044ed950bdf3" providerId="Windows Live" clId="Web-{1817C8CA-C671-48E1-B32B-73EEF858F945}" dt="2024-04-07T20:48:13.515" v="1" actId="20577"/>
          <ac:spMkLst>
            <pc:docMk/>
            <pc:sldMk cId="472326747" sldId="263"/>
            <ac:spMk id="3" creationId="{9E788A8A-4C05-A898-2592-50CFDED9ABE7}"/>
          </ac:spMkLst>
        </pc:spChg>
      </pc:sldChg>
    </pc:docChg>
  </pc:docChgLst>
  <pc:docChgLst>
    <pc:chgData name="Adrianna Holden-Gouveia" userId="8de7044ed950bdf3" providerId="Windows Live" clId="Web-{CF103E4F-F799-4C7E-A1DC-A6048A458A61}"/>
    <pc:docChg chg="modSld sldOrd">
      <pc:chgData name="Adrianna Holden-Gouveia" userId="8de7044ed950bdf3" providerId="Windows Live" clId="Web-{CF103E4F-F799-4C7E-A1DC-A6048A458A61}" dt="2024-03-13T17:51:36.180" v="2896"/>
      <pc:docMkLst>
        <pc:docMk/>
      </pc:docMkLst>
      <pc:sldChg chg="addSp modSp">
        <pc:chgData name="Adrianna Holden-Gouveia" userId="8de7044ed950bdf3" providerId="Windows Live" clId="Web-{CF103E4F-F799-4C7E-A1DC-A6048A458A61}" dt="2024-03-13T14:51:16.461" v="2831"/>
        <pc:sldMkLst>
          <pc:docMk/>
          <pc:sldMk cId="4128955828" sldId="257"/>
        </pc:sldMkLst>
        <pc:spChg chg="mod">
          <ac:chgData name="Adrianna Holden-Gouveia" userId="8de7044ed950bdf3" providerId="Windows Live" clId="Web-{CF103E4F-F799-4C7E-A1DC-A6048A458A61}" dt="2024-03-13T14:50:36.210" v="2823" actId="14100"/>
          <ac:spMkLst>
            <pc:docMk/>
            <pc:sldMk cId="4128955828" sldId="257"/>
            <ac:spMk id="3" creationId="{DAE139D3-DB52-E2F4-97FA-C196A031D3F6}"/>
          </ac:spMkLst>
        </pc:spChg>
        <pc:picChg chg="add mod">
          <ac:chgData name="Adrianna Holden-Gouveia" userId="8de7044ed950bdf3" providerId="Windows Live" clId="Web-{CF103E4F-F799-4C7E-A1DC-A6048A458A61}" dt="2024-03-13T14:51:16.461" v="2831"/>
          <ac:picMkLst>
            <pc:docMk/>
            <pc:sldMk cId="4128955828" sldId="257"/>
            <ac:picMk id="4" creationId="{CA58DEE0-3007-922F-E868-4FDBC26A07B5}"/>
          </ac:picMkLst>
        </pc:picChg>
      </pc:sldChg>
      <pc:sldChg chg="addSp modSp ord">
        <pc:chgData name="Adrianna Holden-Gouveia" userId="8de7044ed950bdf3" providerId="Windows Live" clId="Web-{CF103E4F-F799-4C7E-A1DC-A6048A458A61}" dt="2024-03-13T17:51:36.180" v="2896"/>
        <pc:sldMkLst>
          <pc:docMk/>
          <pc:sldMk cId="4179096868" sldId="258"/>
        </pc:sldMkLst>
        <pc:spChg chg="mod">
          <ac:chgData name="Adrianna Holden-Gouveia" userId="8de7044ed950bdf3" providerId="Windows Live" clId="Web-{CF103E4F-F799-4C7E-A1DC-A6048A458A61}" dt="2024-03-13T14:53:19.871" v="2845" actId="14100"/>
          <ac:spMkLst>
            <pc:docMk/>
            <pc:sldMk cId="4179096868" sldId="258"/>
            <ac:spMk id="3" creationId="{ECE8B6BC-53EF-D8D3-4EB4-306D7C2AB7A8}"/>
          </ac:spMkLst>
        </pc:spChg>
        <pc:picChg chg="add mod">
          <ac:chgData name="Adrianna Holden-Gouveia" userId="8de7044ed950bdf3" providerId="Windows Live" clId="Web-{CF103E4F-F799-4C7E-A1DC-A6048A458A61}" dt="2024-03-13T14:53:54.090" v="2854"/>
          <ac:picMkLst>
            <pc:docMk/>
            <pc:sldMk cId="4179096868" sldId="258"/>
            <ac:picMk id="4" creationId="{BF8E0B81-94C1-9285-2717-1C581789281F}"/>
          </ac:picMkLst>
        </pc:picChg>
      </pc:sldChg>
      <pc:sldChg chg="addSp modSp">
        <pc:chgData name="Adrianna Holden-Gouveia" userId="8de7044ed950bdf3" providerId="Windows Live" clId="Web-{CF103E4F-F799-4C7E-A1DC-A6048A458A61}" dt="2024-03-13T14:52:36.776" v="2844"/>
        <pc:sldMkLst>
          <pc:docMk/>
          <pc:sldMk cId="3189930386" sldId="259"/>
        </pc:sldMkLst>
        <pc:spChg chg="mod">
          <ac:chgData name="Adrianna Holden-Gouveia" userId="8de7044ed950bdf3" providerId="Windows Live" clId="Web-{CF103E4F-F799-4C7E-A1DC-A6048A458A61}" dt="2024-03-13T14:52:10.072" v="2836" actId="14100"/>
          <ac:spMkLst>
            <pc:docMk/>
            <pc:sldMk cId="3189930386" sldId="259"/>
            <ac:spMk id="3" creationId="{0F1642C0-6FC3-F600-4E6D-CE06067B4D4D}"/>
          </ac:spMkLst>
        </pc:spChg>
        <pc:picChg chg="add mod">
          <ac:chgData name="Adrianna Holden-Gouveia" userId="8de7044ed950bdf3" providerId="Windows Live" clId="Web-{CF103E4F-F799-4C7E-A1DC-A6048A458A61}" dt="2024-03-13T14:52:36.776" v="2844"/>
          <ac:picMkLst>
            <pc:docMk/>
            <pc:sldMk cId="3189930386" sldId="259"/>
            <ac:picMk id="4" creationId="{CA98948A-8397-D9F7-09A6-054B1E759019}"/>
          </ac:picMkLst>
        </pc:picChg>
      </pc:sldChg>
      <pc:sldChg chg="addSp modSp mod setBg">
        <pc:chgData name="Adrianna Holden-Gouveia" userId="8de7044ed950bdf3" providerId="Windows Live" clId="Web-{CF103E4F-F799-4C7E-A1DC-A6048A458A61}" dt="2024-03-13T14:59:12.818" v="2882"/>
        <pc:sldMkLst>
          <pc:docMk/>
          <pc:sldMk cId="2695884593" sldId="260"/>
        </pc:sldMkLst>
        <pc:spChg chg="mod">
          <ac:chgData name="Adrianna Holden-Gouveia" userId="8de7044ed950bdf3" providerId="Windows Live" clId="Web-{CF103E4F-F799-4C7E-A1DC-A6048A458A61}" dt="2024-03-13T14:58:24.816" v="2867"/>
          <ac:spMkLst>
            <pc:docMk/>
            <pc:sldMk cId="2695884593" sldId="260"/>
            <ac:spMk id="2" creationId="{9D510BE1-BB52-A6BB-2BAA-E74AE35E5A2A}"/>
          </ac:spMkLst>
        </pc:spChg>
        <pc:spChg chg="mod">
          <ac:chgData name="Adrianna Holden-Gouveia" userId="8de7044ed950bdf3" providerId="Windows Live" clId="Web-{CF103E4F-F799-4C7E-A1DC-A6048A458A61}" dt="2024-03-13T14:58:24.816" v="2867"/>
          <ac:spMkLst>
            <pc:docMk/>
            <pc:sldMk cId="2695884593" sldId="260"/>
            <ac:spMk id="3" creationId="{99A54AD0-3EAB-3215-1BF0-EC18D3DC039D}"/>
          </ac:spMkLst>
        </pc:spChg>
        <pc:picChg chg="add mod">
          <ac:chgData name="Adrianna Holden-Gouveia" userId="8de7044ed950bdf3" providerId="Windows Live" clId="Web-{CF103E4F-F799-4C7E-A1DC-A6048A458A61}" dt="2024-03-13T14:59:12.818" v="2882"/>
          <ac:picMkLst>
            <pc:docMk/>
            <pc:sldMk cId="2695884593" sldId="260"/>
            <ac:picMk id="4" creationId="{52AD0A9F-3D79-ED35-3966-6F4760A7870A}"/>
          </ac:picMkLst>
        </pc:picChg>
      </pc:sldChg>
      <pc:sldChg chg="addSp modSp ord">
        <pc:chgData name="Adrianna Holden-Gouveia" userId="8de7044ed950bdf3" providerId="Windows Live" clId="Web-{CF103E4F-F799-4C7E-A1DC-A6048A458A61}" dt="2024-03-13T14:55:38.624" v="2865"/>
        <pc:sldMkLst>
          <pc:docMk/>
          <pc:sldMk cId="4149498075" sldId="261"/>
        </pc:sldMkLst>
        <pc:spChg chg="mod">
          <ac:chgData name="Adrianna Holden-Gouveia" userId="8de7044ed950bdf3" providerId="Windows Live" clId="Web-{CF103E4F-F799-4C7E-A1DC-A6048A458A61}" dt="2024-03-13T14:30:44.194" v="1585" actId="20577"/>
          <ac:spMkLst>
            <pc:docMk/>
            <pc:sldMk cId="4149498075" sldId="261"/>
            <ac:spMk id="3" creationId="{CFAAF0AA-6183-1990-481B-729EC8B33A12}"/>
          </ac:spMkLst>
        </pc:spChg>
        <pc:picChg chg="add mod">
          <ac:chgData name="Adrianna Holden-Gouveia" userId="8de7044ed950bdf3" providerId="Windows Live" clId="Web-{CF103E4F-F799-4C7E-A1DC-A6048A458A61}" dt="2024-03-13T14:55:38.624" v="2865"/>
          <ac:picMkLst>
            <pc:docMk/>
            <pc:sldMk cId="4149498075" sldId="261"/>
            <ac:picMk id="4" creationId="{63D1421C-0E1C-9399-47F9-712CC5CB6D6B}"/>
          </ac:picMkLst>
        </pc:picChg>
      </pc:sldChg>
      <pc:sldChg chg="addSp modSp mod setBg">
        <pc:chgData name="Adrianna Holden-Gouveia" userId="8de7044ed950bdf3" providerId="Windows Live" clId="Web-{CF103E4F-F799-4C7E-A1DC-A6048A458A61}" dt="2024-03-13T15:04:56.952" v="2895"/>
        <pc:sldMkLst>
          <pc:docMk/>
          <pc:sldMk cId="3863814762" sldId="262"/>
        </pc:sldMkLst>
        <pc:spChg chg="mod">
          <ac:chgData name="Adrianna Holden-Gouveia" userId="8de7044ed950bdf3" providerId="Windows Live" clId="Web-{CF103E4F-F799-4C7E-A1DC-A6048A458A61}" dt="2024-03-13T15:04:04.747" v="2884"/>
          <ac:spMkLst>
            <pc:docMk/>
            <pc:sldMk cId="3863814762" sldId="262"/>
            <ac:spMk id="2" creationId="{47350976-11BA-3723-2697-53B418296C95}"/>
          </ac:spMkLst>
        </pc:spChg>
        <pc:spChg chg="mod">
          <ac:chgData name="Adrianna Holden-Gouveia" userId="8de7044ed950bdf3" providerId="Windows Live" clId="Web-{CF103E4F-F799-4C7E-A1DC-A6048A458A61}" dt="2024-03-13T15:04:04.747" v="2884"/>
          <ac:spMkLst>
            <pc:docMk/>
            <pc:sldMk cId="3863814762" sldId="262"/>
            <ac:spMk id="3" creationId="{D84FDCBE-8F4A-38E2-D14E-532BCD135B6B}"/>
          </ac:spMkLst>
        </pc:spChg>
        <pc:picChg chg="add mod">
          <ac:chgData name="Adrianna Holden-Gouveia" userId="8de7044ed950bdf3" providerId="Windows Live" clId="Web-{CF103E4F-F799-4C7E-A1DC-A6048A458A61}" dt="2024-03-13T15:04:56.952" v="2895"/>
          <ac:picMkLst>
            <pc:docMk/>
            <pc:sldMk cId="3863814762" sldId="262"/>
            <ac:picMk id="4" creationId="{44D2FB5D-EB43-B573-C1FC-6CF2B930E9F5}"/>
          </ac:picMkLst>
        </pc:picChg>
      </pc:sldChg>
      <pc:sldChg chg="modSp ord">
        <pc:chgData name="Adrianna Holden-Gouveia" userId="8de7044ed950bdf3" providerId="Windows Live" clId="Web-{CF103E4F-F799-4C7E-A1DC-A6048A458A61}" dt="2024-03-13T14:44:16.763" v="2453" actId="20577"/>
        <pc:sldMkLst>
          <pc:docMk/>
          <pc:sldMk cId="472326747" sldId="263"/>
        </pc:sldMkLst>
        <pc:spChg chg="mod">
          <ac:chgData name="Adrianna Holden-Gouveia" userId="8de7044ed950bdf3" providerId="Windows Live" clId="Web-{CF103E4F-F799-4C7E-A1DC-A6048A458A61}" dt="2024-03-13T14:44:16.763" v="2453" actId="20577"/>
          <ac:spMkLst>
            <pc:docMk/>
            <pc:sldMk cId="472326747" sldId="263"/>
            <ac:spMk id="3" creationId="{9E788A8A-4C05-A898-2592-50CFDED9ABE7}"/>
          </ac:spMkLst>
        </pc:spChg>
      </pc:sldChg>
      <pc:sldChg chg="modSp">
        <pc:chgData name="Adrianna Holden-Gouveia" userId="8de7044ed950bdf3" providerId="Windows Live" clId="Web-{CF103E4F-F799-4C7E-A1DC-A6048A458A61}" dt="2024-03-13T14:50:20.663" v="2819" actId="20577"/>
        <pc:sldMkLst>
          <pc:docMk/>
          <pc:sldMk cId="3381385884" sldId="265"/>
        </pc:sldMkLst>
        <pc:spChg chg="mod">
          <ac:chgData name="Adrianna Holden-Gouveia" userId="8de7044ed950bdf3" providerId="Windows Live" clId="Web-{CF103E4F-F799-4C7E-A1DC-A6048A458A61}" dt="2024-03-13T14:50:20.663" v="2819" actId="20577"/>
          <ac:spMkLst>
            <pc:docMk/>
            <pc:sldMk cId="3381385884" sldId="265"/>
            <ac:spMk id="3" creationId="{21948DA6-33E5-69D2-55B2-B34B9C05C099}"/>
          </ac:spMkLst>
        </pc:spChg>
      </pc:sldChg>
      <pc:sldChg chg="addSp modSp">
        <pc:chgData name="Adrianna Holden-Gouveia" userId="8de7044ed950bdf3" providerId="Windows Live" clId="Web-{CF103E4F-F799-4C7E-A1DC-A6048A458A61}" dt="2024-03-13T14:11:16.086" v="358"/>
        <pc:sldMkLst>
          <pc:docMk/>
          <pc:sldMk cId="3655571585" sldId="266"/>
        </pc:sldMkLst>
        <pc:spChg chg="mod">
          <ac:chgData name="Adrianna Holden-Gouveia" userId="8de7044ed950bdf3" providerId="Windows Live" clId="Web-{CF103E4F-F799-4C7E-A1DC-A6048A458A61}" dt="2024-03-13T14:10:11.849" v="345" actId="20577"/>
          <ac:spMkLst>
            <pc:docMk/>
            <pc:sldMk cId="3655571585" sldId="266"/>
            <ac:spMk id="3" creationId="{26374A08-C810-1230-9B01-7E17435B453F}"/>
          </ac:spMkLst>
        </pc:spChg>
        <pc:picChg chg="add mod">
          <ac:chgData name="Adrianna Holden-Gouveia" userId="8de7044ed950bdf3" providerId="Windows Live" clId="Web-{CF103E4F-F799-4C7E-A1DC-A6048A458A61}" dt="2024-03-13T14:11:16.086" v="358"/>
          <ac:picMkLst>
            <pc:docMk/>
            <pc:sldMk cId="3655571585" sldId="266"/>
            <ac:picMk id="4" creationId="{CA620F6E-4906-AC15-2DD9-7B3F685D499D}"/>
          </ac:picMkLst>
        </pc:picChg>
      </pc:sldChg>
    </pc:docChg>
  </pc:docChgLst>
  <pc:docChgLst>
    <pc:chgData name="Adrianna Holden-Gouveia" userId="8de7044ed950bdf3" providerId="Windows Live" clId="Web-{D0E21F3D-3F39-4040-A55C-D2A2F809DF63}"/>
    <pc:docChg chg="modSld">
      <pc:chgData name="Adrianna Holden-Gouveia" userId="8de7044ed950bdf3" providerId="Windows Live" clId="Web-{D0E21F3D-3F39-4040-A55C-D2A2F809DF63}" dt="2024-03-15T15:46:04.743" v="27" actId="20577"/>
      <pc:docMkLst>
        <pc:docMk/>
      </pc:docMkLst>
      <pc:sldChg chg="modSp">
        <pc:chgData name="Adrianna Holden-Gouveia" userId="8de7044ed950bdf3" providerId="Windows Live" clId="Web-{D0E21F3D-3F39-4040-A55C-D2A2F809DF63}" dt="2024-03-15T15:46:04.743" v="27" actId="20577"/>
        <pc:sldMkLst>
          <pc:docMk/>
          <pc:sldMk cId="2695884593" sldId="260"/>
        </pc:sldMkLst>
        <pc:spChg chg="mod">
          <ac:chgData name="Adrianna Holden-Gouveia" userId="8de7044ed950bdf3" providerId="Windows Live" clId="Web-{D0E21F3D-3F39-4040-A55C-D2A2F809DF63}" dt="2024-03-15T15:46:04.743" v="27" actId="20577"/>
          <ac:spMkLst>
            <pc:docMk/>
            <pc:sldMk cId="2695884593" sldId="260"/>
            <ac:spMk id="3" creationId="{99A54AD0-3EAB-3215-1BF0-EC18D3DC039D}"/>
          </ac:spMkLst>
        </pc:spChg>
      </pc:sldChg>
    </pc:docChg>
  </pc:docChgLst>
  <pc:docChgLst>
    <pc:chgData name="Adrianna Holden-Gouveia" userId="8de7044ed950bdf3" providerId="Windows Live" clId="Web-{18E484A0-B4FE-4E22-9429-6684F248F3F8}"/>
    <pc:docChg chg="modSld addMainMaster delMainMaster">
      <pc:chgData name="Adrianna Holden-Gouveia" userId="8de7044ed950bdf3" providerId="Windows Live" clId="Web-{18E484A0-B4FE-4E22-9429-6684F248F3F8}" dt="2023-11-28T15:26:02.243" v="1" actId="20577"/>
      <pc:docMkLst>
        <pc:docMk/>
      </pc:docMkLst>
      <pc:sldChg chg="modSp mod modClrScheme chgLayout">
        <pc:chgData name="Adrianna Holden-Gouveia" userId="8de7044ed950bdf3" providerId="Windows Live" clId="Web-{18E484A0-B4FE-4E22-9429-6684F248F3F8}" dt="2023-11-28T15:26:02.243" v="1" actId="20577"/>
        <pc:sldMkLst>
          <pc:docMk/>
          <pc:sldMk cId="109857222" sldId="256"/>
        </pc:sldMkLst>
        <pc:spChg chg="mod ord">
          <ac:chgData name="Adrianna Holden-Gouveia" userId="8de7044ed950bdf3" providerId="Windows Live" clId="Web-{18E484A0-B4FE-4E22-9429-6684F248F3F8}" dt="2023-11-28T15:26:02.243" v="1" actId="20577"/>
          <ac:spMkLst>
            <pc:docMk/>
            <pc:sldMk cId="109857222" sldId="256"/>
            <ac:spMk id="2" creationId="{00000000-0000-0000-0000-000000000000}"/>
          </ac:spMkLst>
        </pc:spChg>
        <pc:spChg chg="mod ord">
          <ac:chgData name="Adrianna Holden-Gouveia" userId="8de7044ed950bdf3" providerId="Windows Live" clId="Web-{18E484A0-B4FE-4E22-9429-6684F248F3F8}" dt="2023-11-28T15:25:54.321" v="0"/>
          <ac:spMkLst>
            <pc:docMk/>
            <pc:sldMk cId="109857222" sldId="256"/>
            <ac:spMk id="3" creationId="{00000000-0000-0000-0000-000000000000}"/>
          </ac:spMkLst>
        </pc:spChg>
      </pc:sldChg>
      <pc:sldMasterChg chg="del delSldLayout">
        <pc:chgData name="Adrianna Holden-Gouveia" userId="8de7044ed950bdf3" providerId="Windows Live" clId="Web-{18E484A0-B4FE-4E22-9429-6684F248F3F8}" dt="2023-11-28T15:25:54.321" v="0"/>
        <pc:sldMasterMkLst>
          <pc:docMk/>
          <pc:sldMasterMk cId="2460954070" sldId="2147483660"/>
        </pc:sldMasterMkLst>
        <pc:sldLayoutChg chg="del">
          <pc:chgData name="Adrianna Holden-Gouveia" userId="8de7044ed950bdf3" providerId="Windows Live" clId="Web-{18E484A0-B4FE-4E22-9429-6684F248F3F8}" dt="2023-11-28T15:25:54.321" v="0"/>
          <pc:sldLayoutMkLst>
            <pc:docMk/>
            <pc:sldMasterMk cId="2460954070" sldId="2147483660"/>
            <pc:sldLayoutMk cId="2385387890" sldId="2147483661"/>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949138452" sldId="2147483662"/>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2591524520" sldId="2147483663"/>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1203092039" sldId="2147483664"/>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733172339" sldId="2147483665"/>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210312558" sldId="2147483666"/>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146388984" sldId="2147483667"/>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171841454" sldId="2147483668"/>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1718958274" sldId="2147483669"/>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2202905451" sldId="2147483670"/>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479445657" sldId="2147483671"/>
          </pc:sldLayoutMkLst>
        </pc:sldLayoutChg>
      </pc:sldMasterChg>
      <pc:sldMasterChg chg="add addSldLayout modSldLayout">
        <pc:chgData name="Adrianna Holden-Gouveia" userId="8de7044ed950bdf3" providerId="Windows Live" clId="Web-{18E484A0-B4FE-4E22-9429-6684F248F3F8}" dt="2023-11-28T15:25:54.321" v="0"/>
        <pc:sldMasterMkLst>
          <pc:docMk/>
          <pc:sldMasterMk cId="3659690907" sldId="2147483672"/>
        </pc:sldMasterMkLst>
        <pc:sldLayoutChg chg="add mod replId">
          <pc:chgData name="Adrianna Holden-Gouveia" userId="8de7044ed950bdf3" providerId="Windows Live" clId="Web-{18E484A0-B4FE-4E22-9429-6684F248F3F8}" dt="2023-11-28T15:25:54.321" v="0"/>
          <pc:sldLayoutMkLst>
            <pc:docMk/>
            <pc:sldMasterMk cId="3659690907" sldId="2147483672"/>
            <pc:sldLayoutMk cId="1021637166" sldId="2147483673"/>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499614657" sldId="2147483674"/>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850975582" sldId="2147483675"/>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649770741" sldId="2147483676"/>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257277676" sldId="2147483677"/>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971590112" sldId="2147483678"/>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044370501" sldId="2147483679"/>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606174587" sldId="2147483680"/>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876098884" sldId="2147483681"/>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919648466" sldId="2147483682"/>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41455471" sldId="2147483683"/>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801017948" sldId="2147483684"/>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847369417" sldId="2147483685"/>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763028641" sldId="2147483686"/>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256157310" sldId="2147483687"/>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4251412292" sldId="2147483688"/>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080543950" sldId="2147483689"/>
          </pc:sldLayoutMkLst>
        </pc:sldLayoutChg>
      </pc:sldMasterChg>
    </pc:docChg>
  </pc:docChgLst>
  <pc:docChgLst>
    <pc:chgData name="Adrianna Holden-Gouveia" userId="8de7044ed950bdf3" providerId="Windows Live" clId="Web-{43060C31-8A54-4468-8150-FA1CD7D86AA7}"/>
    <pc:docChg chg="addSld modSld">
      <pc:chgData name="Adrianna Holden-Gouveia" userId="8de7044ed950bdf3" providerId="Windows Live" clId="Web-{43060C31-8A54-4468-8150-FA1CD7D86AA7}" dt="2024-03-07T15:04:16.313" v="273" actId="20577"/>
      <pc:docMkLst>
        <pc:docMk/>
      </pc:docMkLst>
      <pc:sldChg chg="modSp new">
        <pc:chgData name="Adrianna Holden-Gouveia" userId="8de7044ed950bdf3" providerId="Windows Live" clId="Web-{43060C31-8A54-4468-8150-FA1CD7D86AA7}" dt="2024-03-07T14:59:49.408" v="10" actId="20577"/>
        <pc:sldMkLst>
          <pc:docMk/>
          <pc:sldMk cId="4128955828" sldId="257"/>
        </pc:sldMkLst>
        <pc:spChg chg="mod">
          <ac:chgData name="Adrianna Holden-Gouveia" userId="8de7044ed950bdf3" providerId="Windows Live" clId="Web-{43060C31-8A54-4468-8150-FA1CD7D86AA7}" dt="2024-03-07T14:59:49.408" v="10" actId="20577"/>
          <ac:spMkLst>
            <pc:docMk/>
            <pc:sldMk cId="4128955828" sldId="257"/>
            <ac:spMk id="2" creationId="{A86A3E4F-2AFC-46C9-9B5C-072B3F4AE49B}"/>
          </ac:spMkLst>
        </pc:spChg>
      </pc:sldChg>
      <pc:sldChg chg="modSp new">
        <pc:chgData name="Adrianna Holden-Gouveia" userId="8de7044ed950bdf3" providerId="Windows Live" clId="Web-{43060C31-8A54-4468-8150-FA1CD7D86AA7}" dt="2024-03-07T15:00:00.206" v="15" actId="20577"/>
        <pc:sldMkLst>
          <pc:docMk/>
          <pc:sldMk cId="4179096868" sldId="258"/>
        </pc:sldMkLst>
        <pc:spChg chg="mod">
          <ac:chgData name="Adrianna Holden-Gouveia" userId="8de7044ed950bdf3" providerId="Windows Live" clId="Web-{43060C31-8A54-4468-8150-FA1CD7D86AA7}" dt="2024-03-07T15:00:00.206" v="15" actId="20577"/>
          <ac:spMkLst>
            <pc:docMk/>
            <pc:sldMk cId="4179096868" sldId="258"/>
            <ac:spMk id="2" creationId="{891F1D42-FCDC-68AC-DA5E-425D2836DFBC}"/>
          </ac:spMkLst>
        </pc:spChg>
      </pc:sldChg>
      <pc:sldChg chg="modSp new">
        <pc:chgData name="Adrianna Holden-Gouveia" userId="8de7044ed950bdf3" providerId="Windows Live" clId="Web-{43060C31-8A54-4468-8150-FA1CD7D86AA7}" dt="2024-03-07T15:00:19.785" v="39" actId="20577"/>
        <pc:sldMkLst>
          <pc:docMk/>
          <pc:sldMk cId="3189930386" sldId="259"/>
        </pc:sldMkLst>
        <pc:spChg chg="mod">
          <ac:chgData name="Adrianna Holden-Gouveia" userId="8de7044ed950bdf3" providerId="Windows Live" clId="Web-{43060C31-8A54-4468-8150-FA1CD7D86AA7}" dt="2024-03-07T15:00:19.785" v="39" actId="20577"/>
          <ac:spMkLst>
            <pc:docMk/>
            <pc:sldMk cId="3189930386" sldId="259"/>
            <ac:spMk id="2" creationId="{75F55421-4A8A-1223-688F-F2520BF24876}"/>
          </ac:spMkLst>
        </pc:spChg>
      </pc:sldChg>
      <pc:sldChg chg="modSp new">
        <pc:chgData name="Adrianna Holden-Gouveia" userId="8de7044ed950bdf3" providerId="Windows Live" clId="Web-{43060C31-8A54-4468-8150-FA1CD7D86AA7}" dt="2024-03-07T15:00:30.957" v="56" actId="20577"/>
        <pc:sldMkLst>
          <pc:docMk/>
          <pc:sldMk cId="2695884593" sldId="260"/>
        </pc:sldMkLst>
        <pc:spChg chg="mod">
          <ac:chgData name="Adrianna Holden-Gouveia" userId="8de7044ed950bdf3" providerId="Windows Live" clId="Web-{43060C31-8A54-4468-8150-FA1CD7D86AA7}" dt="2024-03-07T15:00:30.957" v="56" actId="20577"/>
          <ac:spMkLst>
            <pc:docMk/>
            <pc:sldMk cId="2695884593" sldId="260"/>
            <ac:spMk id="2" creationId="{9D510BE1-BB52-A6BB-2BAA-E74AE35E5A2A}"/>
          </ac:spMkLst>
        </pc:spChg>
      </pc:sldChg>
      <pc:sldChg chg="modSp new">
        <pc:chgData name="Adrianna Holden-Gouveia" userId="8de7044ed950bdf3" providerId="Windows Live" clId="Web-{43060C31-8A54-4468-8150-FA1CD7D86AA7}" dt="2024-03-07T15:00:52.802" v="88" actId="20577"/>
        <pc:sldMkLst>
          <pc:docMk/>
          <pc:sldMk cId="4149498075" sldId="261"/>
        </pc:sldMkLst>
        <pc:spChg chg="mod">
          <ac:chgData name="Adrianna Holden-Gouveia" userId="8de7044ed950bdf3" providerId="Windows Live" clId="Web-{43060C31-8A54-4468-8150-FA1CD7D86AA7}" dt="2024-03-07T15:00:52.802" v="88" actId="20577"/>
          <ac:spMkLst>
            <pc:docMk/>
            <pc:sldMk cId="4149498075" sldId="261"/>
            <ac:spMk id="2" creationId="{65A1B9BD-3317-838B-FB67-FA000DCF6361}"/>
          </ac:spMkLst>
        </pc:spChg>
      </pc:sldChg>
      <pc:sldChg chg="modSp new">
        <pc:chgData name="Adrianna Holden-Gouveia" userId="8de7044ed950bdf3" providerId="Windows Live" clId="Web-{43060C31-8A54-4468-8150-FA1CD7D86AA7}" dt="2024-03-07T15:01:28.882" v="117" actId="20577"/>
        <pc:sldMkLst>
          <pc:docMk/>
          <pc:sldMk cId="3863814762" sldId="262"/>
        </pc:sldMkLst>
        <pc:spChg chg="mod">
          <ac:chgData name="Adrianna Holden-Gouveia" userId="8de7044ed950bdf3" providerId="Windows Live" clId="Web-{43060C31-8A54-4468-8150-FA1CD7D86AA7}" dt="2024-03-07T15:01:28.882" v="117" actId="20577"/>
          <ac:spMkLst>
            <pc:docMk/>
            <pc:sldMk cId="3863814762" sldId="262"/>
            <ac:spMk id="2" creationId="{47350976-11BA-3723-2697-53B418296C95}"/>
          </ac:spMkLst>
        </pc:spChg>
      </pc:sldChg>
      <pc:sldChg chg="modSp new">
        <pc:chgData name="Adrianna Holden-Gouveia" userId="8de7044ed950bdf3" providerId="Windows Live" clId="Web-{43060C31-8A54-4468-8150-FA1CD7D86AA7}" dt="2024-03-07T15:02:45.339" v="235" actId="20577"/>
        <pc:sldMkLst>
          <pc:docMk/>
          <pc:sldMk cId="472326747" sldId="263"/>
        </pc:sldMkLst>
        <pc:spChg chg="mod">
          <ac:chgData name="Adrianna Holden-Gouveia" userId="8de7044ed950bdf3" providerId="Windows Live" clId="Web-{43060C31-8A54-4468-8150-FA1CD7D86AA7}" dt="2024-03-07T15:02:45.339" v="235" actId="20577"/>
          <ac:spMkLst>
            <pc:docMk/>
            <pc:sldMk cId="472326747" sldId="263"/>
            <ac:spMk id="2" creationId="{78041E48-FA38-AF46-180D-5B5D0A59D1D0}"/>
          </ac:spMkLst>
        </pc:spChg>
        <pc:spChg chg="mod">
          <ac:chgData name="Adrianna Holden-Gouveia" userId="8de7044ed950bdf3" providerId="Windows Live" clId="Web-{43060C31-8A54-4468-8150-FA1CD7D86AA7}" dt="2024-03-07T15:02:42.683" v="234" actId="20577"/>
          <ac:spMkLst>
            <pc:docMk/>
            <pc:sldMk cId="472326747" sldId="263"/>
            <ac:spMk id="3" creationId="{9E788A8A-4C05-A898-2592-50CFDED9ABE7}"/>
          </ac:spMkLst>
        </pc:spChg>
      </pc:sldChg>
      <pc:sldChg chg="modSp new">
        <pc:chgData name="Adrianna Holden-Gouveia" userId="8de7044ed950bdf3" providerId="Windows Live" clId="Web-{43060C31-8A54-4468-8150-FA1CD7D86AA7}" dt="2024-03-07T15:02:22.635" v="210" actId="20577"/>
        <pc:sldMkLst>
          <pc:docMk/>
          <pc:sldMk cId="3104625109" sldId="264"/>
        </pc:sldMkLst>
        <pc:spChg chg="mod">
          <ac:chgData name="Adrianna Holden-Gouveia" userId="8de7044ed950bdf3" providerId="Windows Live" clId="Web-{43060C31-8A54-4468-8150-FA1CD7D86AA7}" dt="2024-03-07T15:02:22.635" v="210" actId="20577"/>
          <ac:spMkLst>
            <pc:docMk/>
            <pc:sldMk cId="3104625109" sldId="264"/>
            <ac:spMk id="2" creationId="{C9AE5108-FD99-3494-B845-24CC6ABD80D2}"/>
          </ac:spMkLst>
        </pc:spChg>
      </pc:sldChg>
      <pc:sldChg chg="modSp new">
        <pc:chgData name="Adrianna Holden-Gouveia" userId="8de7044ed950bdf3" providerId="Windows Live" clId="Web-{43060C31-8A54-4468-8150-FA1CD7D86AA7}" dt="2024-03-07T15:04:16.313" v="273" actId="20577"/>
        <pc:sldMkLst>
          <pc:docMk/>
          <pc:sldMk cId="3381385884" sldId="265"/>
        </pc:sldMkLst>
        <pc:spChg chg="mod">
          <ac:chgData name="Adrianna Holden-Gouveia" userId="8de7044ed950bdf3" providerId="Windows Live" clId="Web-{43060C31-8A54-4468-8150-FA1CD7D86AA7}" dt="2024-03-07T15:03:23.263" v="253" actId="20577"/>
          <ac:spMkLst>
            <pc:docMk/>
            <pc:sldMk cId="3381385884" sldId="265"/>
            <ac:spMk id="2" creationId="{1835ABCB-B2A8-FAF2-4483-B205D4EC296E}"/>
          </ac:spMkLst>
        </pc:spChg>
        <pc:spChg chg="mod">
          <ac:chgData name="Adrianna Holden-Gouveia" userId="8de7044ed950bdf3" providerId="Windows Live" clId="Web-{43060C31-8A54-4468-8150-FA1CD7D86AA7}" dt="2024-03-07T15:04:16.313" v="273" actId="20577"/>
          <ac:spMkLst>
            <pc:docMk/>
            <pc:sldMk cId="3381385884" sldId="265"/>
            <ac:spMk id="3" creationId="{21948DA6-33E5-69D2-55B2-B34B9C05C099}"/>
          </ac:spMkLst>
        </pc:spChg>
      </pc:sldChg>
      <pc:sldChg chg="modSp new">
        <pc:chgData name="Adrianna Holden-Gouveia" userId="8de7044ed950bdf3" providerId="Windows Live" clId="Web-{43060C31-8A54-4468-8150-FA1CD7D86AA7}" dt="2024-03-07T15:04:06.046" v="262" actId="20577"/>
        <pc:sldMkLst>
          <pc:docMk/>
          <pc:sldMk cId="3655571585" sldId="266"/>
        </pc:sldMkLst>
        <pc:spChg chg="mod">
          <ac:chgData name="Adrianna Holden-Gouveia" userId="8de7044ed950bdf3" providerId="Windows Live" clId="Web-{43060C31-8A54-4468-8150-FA1CD7D86AA7}" dt="2024-03-07T15:04:06.046" v="262" actId="20577"/>
          <ac:spMkLst>
            <pc:docMk/>
            <pc:sldMk cId="3655571585" sldId="266"/>
            <ac:spMk id="2" creationId="{94BD4984-C584-EC67-A5F2-1D9AB1403B82}"/>
          </ac:spMkLst>
        </pc:spChg>
      </pc:sldChg>
    </pc:docChg>
  </pc:docChgLst>
  <pc:docChgLst>
    <pc:chgData name="Adrianna Holden-Gouveia" userId="8de7044ed950bdf3" providerId="Windows Live" clId="Web-{9E81BFFB-1111-4B8A-A4BA-9080AB7B4B2D}"/>
    <pc:docChg chg="modSld">
      <pc:chgData name="Adrianna Holden-Gouveia" userId="8de7044ed950bdf3" providerId="Windows Live" clId="Web-{9E81BFFB-1111-4B8A-A4BA-9080AB7B4B2D}" dt="2024-03-24T23:15:56.797" v="328" actId="20577"/>
      <pc:docMkLst>
        <pc:docMk/>
      </pc:docMkLst>
      <pc:sldChg chg="modSp">
        <pc:chgData name="Adrianna Holden-Gouveia" userId="8de7044ed950bdf3" providerId="Windows Live" clId="Web-{9E81BFFB-1111-4B8A-A4BA-9080AB7B4B2D}" dt="2024-03-24T23:15:56.797" v="328" actId="20577"/>
        <pc:sldMkLst>
          <pc:docMk/>
          <pc:sldMk cId="3104625109" sldId="264"/>
        </pc:sldMkLst>
        <pc:spChg chg="mod">
          <ac:chgData name="Adrianna Holden-Gouveia" userId="8de7044ed950bdf3" providerId="Windows Live" clId="Web-{9E81BFFB-1111-4B8A-A4BA-9080AB7B4B2D}" dt="2024-03-24T23:15:56.797" v="328" actId="20577"/>
          <ac:spMkLst>
            <pc:docMk/>
            <pc:sldMk cId="3104625109" sldId="264"/>
            <ac:spMk id="3" creationId="{6166EBB1-51FE-07D5-1EA0-A8A37A1BED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163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964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45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101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736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302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615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141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054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961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097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977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72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159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437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61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609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596909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eb.archive.org/web/20230927061710/https:/community.aiim.org/blogs/doug-laney/2012/08/25/deja-vvvu-gartners-original-volume-velocity-variety-definition-of-big-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14</a:t>
            </a:r>
          </a:p>
        </p:txBody>
      </p:sp>
      <p:sp>
        <p:nvSpPr>
          <p:cNvPr id="3" name="Subtitle 2"/>
          <p:cNvSpPr>
            <a:spLocks noGrp="1"/>
          </p:cNvSpPr>
          <p:nvPr>
            <p:ph type="subTitle" idx="1"/>
          </p:nvPr>
        </p:nvSpPr>
        <p:spPr/>
        <p:txBody>
          <a:bodyPr/>
          <a:lstStyle/>
          <a:p>
            <a:r>
              <a:rPr lang="en-US" dirty="0"/>
              <a:t>Big Data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0976-11BA-3723-2697-53B418296C95}"/>
              </a:ext>
            </a:extLst>
          </p:cNvPr>
          <p:cNvSpPr>
            <a:spLocks noGrp="1"/>
          </p:cNvSpPr>
          <p:nvPr>
            <p:ph type="title"/>
          </p:nvPr>
        </p:nvSpPr>
        <p:spPr>
          <a:xfrm>
            <a:off x="648930" y="629266"/>
            <a:ext cx="9252154" cy="1223983"/>
          </a:xfrm>
        </p:spPr>
        <p:txBody>
          <a:bodyPr>
            <a:normAutofit/>
          </a:bodyPr>
          <a:lstStyle/>
          <a:p>
            <a:r>
              <a:rPr lang="en-US" dirty="0"/>
              <a:t>Some problems with Big Data</a:t>
            </a:r>
          </a:p>
        </p:txBody>
      </p:sp>
      <p:sp>
        <p:nvSpPr>
          <p:cNvPr id="3" name="Content Placeholder 2">
            <a:extLst>
              <a:ext uri="{FF2B5EF4-FFF2-40B4-BE49-F238E27FC236}">
                <a16:creationId xmlns:a16="http://schemas.microsoft.com/office/drawing/2014/main" id="{D84FDCBE-8F4A-38E2-D14E-532BCD135B6B}"/>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sz="1400"/>
              <a:t>Lack of talent/skills - it's hard to find people that can work with big data tools well, people with experience and the skills needed are in short supply so they can be very expensive to hire and hard to find</a:t>
            </a:r>
          </a:p>
          <a:p>
            <a:pPr>
              <a:lnSpc>
                <a:spcPct val="90000"/>
              </a:lnSpc>
              <a:buClr>
                <a:srgbClr val="8AD0D6"/>
              </a:buClr>
            </a:pPr>
            <a:r>
              <a:rPr lang="en-US" sz="1400"/>
              <a:t>Scalability – Infrastructure weaknesses and tech debt will hit FAST if you aren't careful, big data comes in fast, needs to be worked with fast and not all systems and networks can handle it</a:t>
            </a:r>
          </a:p>
          <a:p>
            <a:pPr>
              <a:lnSpc>
                <a:spcPct val="90000"/>
              </a:lnSpc>
              <a:buClr>
                <a:srgbClr val="8AD0D6"/>
              </a:buClr>
            </a:pPr>
            <a:r>
              <a:rPr lang="en-US" sz="1400"/>
              <a:t>Quality – Not all data is good data. We can collect data we shouldn't, collect data that isn't helpful and can be hard to organize</a:t>
            </a:r>
          </a:p>
          <a:p>
            <a:pPr>
              <a:lnSpc>
                <a:spcPct val="90000"/>
              </a:lnSpc>
              <a:buClr>
                <a:srgbClr val="8AD0D6"/>
              </a:buClr>
            </a:pPr>
            <a:r>
              <a:rPr lang="en-US" sz="1400"/>
              <a:t>Security/Compliance - The more data you have, the bigger the target for hackers and the more valuable you are to bad actors</a:t>
            </a:r>
          </a:p>
        </p:txBody>
      </p:sp>
      <p:pic>
        <p:nvPicPr>
          <p:cNvPr id="4" name="Picture 3" descr="data comic of person talking in front of slide deck saying &quot;And after big data solves all our problems we'll ride away on magic flying unicorns&quot; Marketoonist | Tom Fishburne">
            <a:extLst>
              <a:ext uri="{FF2B5EF4-FFF2-40B4-BE49-F238E27FC236}">
                <a16:creationId xmlns:a16="http://schemas.microsoft.com/office/drawing/2014/main" id="{44D2FB5D-EB43-B573-C1FC-6CF2B930E9F5}"/>
              </a:ext>
            </a:extLst>
          </p:cNvPr>
          <p:cNvPicPr>
            <a:picLocks noChangeAspect="1"/>
          </p:cNvPicPr>
          <p:nvPr/>
        </p:nvPicPr>
        <p:blipFill>
          <a:blip r:embed="rId3"/>
          <a:stretch>
            <a:fillRect/>
          </a:stretch>
        </p:blipFill>
        <p:spPr>
          <a:xfrm>
            <a:off x="6091916" y="2208163"/>
            <a:ext cx="5451627" cy="38842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863814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ABCB-B2A8-FAF2-4483-B205D4EC296E}"/>
              </a:ext>
            </a:extLst>
          </p:cNvPr>
          <p:cNvSpPr>
            <a:spLocks noGrp="1"/>
          </p:cNvSpPr>
          <p:nvPr>
            <p:ph type="title"/>
          </p:nvPr>
        </p:nvSpPr>
        <p:spPr/>
        <p:txBody>
          <a:bodyPr/>
          <a:lstStyle/>
          <a:p>
            <a:r>
              <a:rPr lang="en-US" dirty="0"/>
              <a:t>Where Big Data might be going next</a:t>
            </a:r>
          </a:p>
        </p:txBody>
      </p:sp>
      <p:sp>
        <p:nvSpPr>
          <p:cNvPr id="3" name="Content Placeholder 2">
            <a:extLst>
              <a:ext uri="{FF2B5EF4-FFF2-40B4-BE49-F238E27FC236}">
                <a16:creationId xmlns:a16="http://schemas.microsoft.com/office/drawing/2014/main" id="{21948DA6-33E5-69D2-55B2-B34B9C05C099}"/>
              </a:ext>
            </a:extLst>
          </p:cNvPr>
          <p:cNvSpPr>
            <a:spLocks noGrp="1"/>
          </p:cNvSpPr>
          <p:nvPr>
            <p:ph idx="1"/>
          </p:nvPr>
        </p:nvSpPr>
        <p:spPr/>
        <p:txBody>
          <a:bodyPr vert="horz" lIns="91440" tIns="45720" rIns="91440" bIns="45720" rtlCol="0" anchor="t">
            <a:normAutofit/>
          </a:bodyPr>
          <a:lstStyle/>
          <a:p>
            <a:r>
              <a:rPr lang="en-US" dirty="0"/>
              <a:t>Streaming data in real time, so the data is processed as a stream instead of in batches so you can get more real time information and analytics</a:t>
            </a:r>
          </a:p>
          <a:p>
            <a:pPr>
              <a:buClr>
                <a:srgbClr val="8AD0D6"/>
              </a:buClr>
            </a:pPr>
            <a:r>
              <a:rPr lang="en-US" dirty="0"/>
              <a:t>Artificial Intelligence (AI) and Machine Learning (ML) for more automated decision making and responses</a:t>
            </a:r>
          </a:p>
          <a:p>
            <a:pPr>
              <a:buClr>
                <a:srgbClr val="8AD0D6"/>
              </a:buClr>
            </a:pPr>
            <a:r>
              <a:rPr lang="en-US" dirty="0"/>
              <a:t>Democratization of data and people having more access to their own data, ability to remove their data, download their data, and see what is "known" about them</a:t>
            </a:r>
          </a:p>
          <a:p>
            <a:pPr>
              <a:buClr>
                <a:srgbClr val="8AD0D6"/>
              </a:buClr>
            </a:pPr>
            <a:r>
              <a:rPr lang="en-US" dirty="0"/>
              <a:t>More no-code and low-code solutions, if AI and ML can be used to help out it might be possible to have tools that more people can use easier with less background knowledge required</a:t>
            </a:r>
          </a:p>
          <a:p>
            <a:pPr>
              <a:buClr>
                <a:srgbClr val="8AD0D6"/>
              </a:buClr>
            </a:pPr>
            <a:endParaRPr lang="en-US" dirty="0"/>
          </a:p>
        </p:txBody>
      </p:sp>
    </p:spTree>
    <p:extLst>
      <p:ext uri="{BB962C8B-B14F-4D97-AF65-F5344CB8AC3E}">
        <p14:creationId xmlns:p14="http://schemas.microsoft.com/office/powerpoint/2010/main" val="338138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3E4F-2AFC-46C9-9B5C-072B3F4AE49B}"/>
              </a:ext>
            </a:extLst>
          </p:cNvPr>
          <p:cNvSpPr>
            <a:spLocks noGrp="1"/>
          </p:cNvSpPr>
          <p:nvPr>
            <p:ph type="title"/>
          </p:nvPr>
        </p:nvSpPr>
        <p:spPr/>
        <p:txBody>
          <a:bodyPr/>
          <a:lstStyle/>
          <a:p>
            <a:r>
              <a:rPr lang="en-US" dirty="0"/>
              <a:t>What is Big Data</a:t>
            </a:r>
          </a:p>
        </p:txBody>
      </p:sp>
      <p:sp>
        <p:nvSpPr>
          <p:cNvPr id="3" name="Content Placeholder 2">
            <a:extLst>
              <a:ext uri="{FF2B5EF4-FFF2-40B4-BE49-F238E27FC236}">
                <a16:creationId xmlns:a16="http://schemas.microsoft.com/office/drawing/2014/main" id="{DAE139D3-DB52-E2F4-97FA-C196A031D3F6}"/>
              </a:ext>
            </a:extLst>
          </p:cNvPr>
          <p:cNvSpPr>
            <a:spLocks noGrp="1"/>
          </p:cNvSpPr>
          <p:nvPr>
            <p:ph idx="1"/>
          </p:nvPr>
        </p:nvSpPr>
        <p:spPr>
          <a:xfrm>
            <a:off x="1103312" y="2198060"/>
            <a:ext cx="6987113" cy="4050339"/>
          </a:xfrm>
        </p:spPr>
        <p:txBody>
          <a:bodyPr vert="horz" lIns="91440" tIns="45720" rIns="91440" bIns="45720" rtlCol="0" anchor="t">
            <a:normAutofit fontScale="92500" lnSpcReduction="10000"/>
          </a:bodyPr>
          <a:lstStyle/>
          <a:p>
            <a:r>
              <a:rPr lang="en-US" dirty="0"/>
              <a:t>Big Data is what we refer to whenever we are talking about </a:t>
            </a:r>
            <a:r>
              <a:rPr lang="en-US" dirty="0">
                <a:ea typeface="+mj-lt"/>
                <a:cs typeface="+mj-lt"/>
              </a:rPr>
              <a:t>extraordinarily </a:t>
            </a:r>
            <a:r>
              <a:rPr lang="en-US" dirty="0"/>
              <a:t>large collections of data</a:t>
            </a:r>
          </a:p>
          <a:p>
            <a:pPr>
              <a:buClr>
                <a:srgbClr val="8AD0D6"/>
              </a:buClr>
            </a:pPr>
            <a:r>
              <a:rPr lang="en-US" dirty="0"/>
              <a:t>This data can be structured, </a:t>
            </a:r>
            <a:r>
              <a:rPr lang="en-US" err="1"/>
              <a:t>unstructred</a:t>
            </a:r>
            <a:r>
              <a:rPr lang="en-US" dirty="0"/>
              <a:t> or semi-structured</a:t>
            </a:r>
          </a:p>
          <a:p>
            <a:pPr>
              <a:buClr>
                <a:srgbClr val="8AD0D6"/>
              </a:buClr>
            </a:pPr>
            <a:r>
              <a:rPr lang="en-US" dirty="0"/>
              <a:t>These data stores or datasets are so large they can't be handled by traditional means, let alone used in any reasonable way</a:t>
            </a:r>
          </a:p>
          <a:p>
            <a:pPr>
              <a:buClr>
                <a:srgbClr val="8AD0D6"/>
              </a:buClr>
            </a:pPr>
            <a:r>
              <a:rPr lang="en-US" dirty="0"/>
              <a:t>Big data is usually data that is not only extremely large, but also growing very quickly</a:t>
            </a:r>
          </a:p>
          <a:p>
            <a:pPr>
              <a:buClr>
                <a:srgbClr val="8AD0D6"/>
              </a:buClr>
            </a:pPr>
            <a:r>
              <a:rPr lang="en-US" dirty="0"/>
              <a:t>Big Data is used commonly for things like predictive modeling, AI, Machine Learning and other popular topics</a:t>
            </a:r>
          </a:p>
        </p:txBody>
      </p:sp>
      <p:pic>
        <p:nvPicPr>
          <p:cNvPr id="4" name="Picture 3" descr="Meme that has business user asking if excel sheet is big data (answer: NO)">
            <a:extLst>
              <a:ext uri="{FF2B5EF4-FFF2-40B4-BE49-F238E27FC236}">
                <a16:creationId xmlns:a16="http://schemas.microsoft.com/office/drawing/2014/main" id="{CA58DEE0-3007-922F-E868-4FDBC26A07B5}"/>
              </a:ext>
            </a:extLst>
          </p:cNvPr>
          <p:cNvPicPr>
            <a:picLocks noChangeAspect="1"/>
          </p:cNvPicPr>
          <p:nvPr/>
        </p:nvPicPr>
        <p:blipFill>
          <a:blip r:embed="rId2"/>
          <a:stretch>
            <a:fillRect/>
          </a:stretch>
        </p:blipFill>
        <p:spPr>
          <a:xfrm>
            <a:off x="8087858" y="2063826"/>
            <a:ext cx="3200853" cy="2875491"/>
          </a:xfrm>
          <a:prstGeom prst="rect">
            <a:avLst/>
          </a:prstGeom>
        </p:spPr>
      </p:pic>
    </p:spTree>
    <p:extLst>
      <p:ext uri="{BB962C8B-B14F-4D97-AF65-F5344CB8AC3E}">
        <p14:creationId xmlns:p14="http://schemas.microsoft.com/office/powerpoint/2010/main" val="412895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1D42-FCDC-68AC-DA5E-425D2836DFBC}"/>
              </a:ext>
            </a:extLst>
          </p:cNvPr>
          <p:cNvSpPr>
            <a:spLocks noGrp="1"/>
          </p:cNvSpPr>
          <p:nvPr>
            <p:ph type="title"/>
          </p:nvPr>
        </p:nvSpPr>
        <p:spPr/>
        <p:txBody>
          <a:bodyPr/>
          <a:lstStyle/>
          <a:p>
            <a:r>
              <a:rPr lang="en-US" dirty="0"/>
              <a:t>Why is Big Data Important</a:t>
            </a:r>
          </a:p>
        </p:txBody>
      </p:sp>
      <p:sp>
        <p:nvSpPr>
          <p:cNvPr id="3" name="Content Placeholder 2">
            <a:extLst>
              <a:ext uri="{FF2B5EF4-FFF2-40B4-BE49-F238E27FC236}">
                <a16:creationId xmlns:a16="http://schemas.microsoft.com/office/drawing/2014/main" id="{ECE8B6BC-53EF-D8D3-4EB4-306D7C2AB7A8}"/>
              </a:ext>
            </a:extLst>
          </p:cNvPr>
          <p:cNvSpPr>
            <a:spLocks noGrp="1"/>
          </p:cNvSpPr>
          <p:nvPr>
            <p:ph idx="1"/>
          </p:nvPr>
        </p:nvSpPr>
        <p:spPr>
          <a:xfrm>
            <a:off x="1103312" y="2052918"/>
            <a:ext cx="6769399" cy="4195481"/>
          </a:xfrm>
        </p:spPr>
        <p:txBody>
          <a:bodyPr vert="horz" lIns="91440" tIns="45720" rIns="91440" bIns="45720" rtlCol="0" anchor="t">
            <a:normAutofit/>
          </a:bodyPr>
          <a:lstStyle/>
          <a:p>
            <a:r>
              <a:rPr lang="en-US" dirty="0"/>
              <a:t>Big data means you can (technically) make better choices because you have more data to work with, better patterns can be found with more data points</a:t>
            </a:r>
          </a:p>
          <a:p>
            <a:pPr>
              <a:buClr>
                <a:srgbClr val="8AD0D6"/>
              </a:buClr>
            </a:pPr>
            <a:r>
              <a:rPr lang="en-US" dirty="0"/>
              <a:t>Real time data collection and analytics can mean you can move and make choices faster</a:t>
            </a:r>
          </a:p>
          <a:p>
            <a:pPr>
              <a:buClr>
                <a:srgbClr val="8AD0D6"/>
              </a:buClr>
            </a:pPr>
            <a:r>
              <a:rPr lang="en-US" dirty="0"/>
              <a:t>Having more data and real time data can mean you can automate more of your business to reduce costs</a:t>
            </a:r>
          </a:p>
          <a:p>
            <a:pPr>
              <a:buClr>
                <a:srgbClr val="8AD0D6"/>
              </a:buClr>
            </a:pPr>
            <a:r>
              <a:rPr lang="en-US" dirty="0"/>
              <a:t>The more data you have, the closer you can tailor your business to your customers</a:t>
            </a:r>
          </a:p>
        </p:txBody>
      </p:sp>
      <p:pic>
        <p:nvPicPr>
          <p:cNvPr id="4" name="Picture 3" descr="data meme says &quot;I love it when you call me big data&quot;">
            <a:extLst>
              <a:ext uri="{FF2B5EF4-FFF2-40B4-BE49-F238E27FC236}">
                <a16:creationId xmlns:a16="http://schemas.microsoft.com/office/drawing/2014/main" id="{BF8E0B81-94C1-9285-2717-1C581789281F}"/>
              </a:ext>
            </a:extLst>
          </p:cNvPr>
          <p:cNvPicPr>
            <a:picLocks noChangeAspect="1"/>
          </p:cNvPicPr>
          <p:nvPr/>
        </p:nvPicPr>
        <p:blipFill>
          <a:blip r:embed="rId2"/>
          <a:stretch>
            <a:fillRect/>
          </a:stretch>
        </p:blipFill>
        <p:spPr>
          <a:xfrm>
            <a:off x="8121275" y="2463556"/>
            <a:ext cx="2965601" cy="2953505"/>
          </a:xfrm>
          <a:prstGeom prst="rect">
            <a:avLst/>
          </a:prstGeom>
        </p:spPr>
      </p:pic>
    </p:spTree>
    <p:extLst>
      <p:ext uri="{BB962C8B-B14F-4D97-AF65-F5344CB8AC3E}">
        <p14:creationId xmlns:p14="http://schemas.microsoft.com/office/powerpoint/2010/main" val="417909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4984-C584-EC67-A5F2-1D9AB1403B82}"/>
              </a:ext>
            </a:extLst>
          </p:cNvPr>
          <p:cNvSpPr>
            <a:spLocks noGrp="1"/>
          </p:cNvSpPr>
          <p:nvPr>
            <p:ph type="title"/>
          </p:nvPr>
        </p:nvSpPr>
        <p:spPr/>
        <p:txBody>
          <a:bodyPr/>
          <a:lstStyle/>
          <a:p>
            <a:r>
              <a:rPr lang="en-US" dirty="0"/>
              <a:t>The Vs of Big Data</a:t>
            </a:r>
          </a:p>
        </p:txBody>
      </p:sp>
      <p:sp>
        <p:nvSpPr>
          <p:cNvPr id="3" name="Content Placeholder 2">
            <a:extLst>
              <a:ext uri="{FF2B5EF4-FFF2-40B4-BE49-F238E27FC236}">
                <a16:creationId xmlns:a16="http://schemas.microsoft.com/office/drawing/2014/main" id="{26374A08-C810-1230-9B01-7E17435B453F}"/>
              </a:ext>
            </a:extLst>
          </p:cNvPr>
          <p:cNvSpPr>
            <a:spLocks noGrp="1"/>
          </p:cNvSpPr>
          <p:nvPr>
            <p:ph idx="1"/>
          </p:nvPr>
        </p:nvSpPr>
        <p:spPr>
          <a:xfrm>
            <a:off x="679948" y="1265170"/>
            <a:ext cx="8946541" cy="4195481"/>
          </a:xfrm>
        </p:spPr>
        <p:txBody>
          <a:bodyPr vert="horz" lIns="91440" tIns="45720" rIns="91440" bIns="45720" rtlCol="0" anchor="t">
            <a:normAutofit lnSpcReduction="10000"/>
          </a:bodyPr>
          <a:lstStyle/>
          <a:p>
            <a:pPr>
              <a:buClr>
                <a:srgbClr val="1E5155">
                  <a:lumMod val="40000"/>
                  <a:lumOff val="60000"/>
                </a:srgbClr>
              </a:buClr>
            </a:pPr>
            <a:r>
              <a:rPr lang="en-US" dirty="0"/>
              <a:t>Big Data has characteristics that are referred to as the "3 Vs of big data" by Gartner in 2001 (</a:t>
            </a:r>
            <a:r>
              <a:rPr lang="en-US" dirty="0">
                <a:ea typeface="+mj-lt"/>
                <a:cs typeface="+mj-lt"/>
                <a:hlinkClick r:id="rId2"/>
              </a:rPr>
              <a:t>https://web.archive.org/web/20230927061710/https://community.aiim.org/blogs/doug-laney/2012/08/25/deja-vvvu-gartners-original-volume-velocity-variety-definition-of-big-data</a:t>
            </a:r>
            <a:r>
              <a:rPr lang="en-US" dirty="0">
                <a:ea typeface="+mj-lt"/>
                <a:cs typeface="+mj-lt"/>
              </a:rPr>
              <a:t>) </a:t>
            </a:r>
          </a:p>
          <a:p>
            <a:pPr>
              <a:buClr>
                <a:srgbClr val="8AD0D6"/>
              </a:buClr>
            </a:pPr>
            <a:r>
              <a:rPr lang="en-US" dirty="0"/>
              <a:t>Volume</a:t>
            </a:r>
          </a:p>
          <a:p>
            <a:pPr lvl="1">
              <a:buClr>
                <a:srgbClr val="8AD0D6"/>
              </a:buClr>
              <a:buFont typeface="Courier New" charset="2"/>
              <a:buChar char="o"/>
            </a:pPr>
            <a:r>
              <a:rPr lang="en-US" dirty="0"/>
              <a:t>High volume of data (Much data)</a:t>
            </a:r>
          </a:p>
          <a:p>
            <a:pPr>
              <a:buClr>
                <a:srgbClr val="8AD0D6"/>
              </a:buClr>
            </a:pPr>
            <a:r>
              <a:rPr lang="en-US" dirty="0"/>
              <a:t>Velocity</a:t>
            </a:r>
          </a:p>
          <a:p>
            <a:pPr lvl="1">
              <a:buClr>
                <a:srgbClr val="8AD0D6"/>
              </a:buClr>
              <a:buFont typeface="Courier New" charset="2"/>
              <a:buChar char="o"/>
            </a:pPr>
            <a:r>
              <a:rPr lang="en-US" dirty="0"/>
              <a:t>Speed of data being generated (So fast)</a:t>
            </a:r>
          </a:p>
          <a:p>
            <a:pPr lvl="1">
              <a:buClr>
                <a:srgbClr val="8AD0D6"/>
              </a:buClr>
              <a:buFont typeface="Courier New" charset="2"/>
              <a:buChar char="o"/>
            </a:pPr>
            <a:r>
              <a:rPr lang="en-US" dirty="0"/>
              <a:t>Tends to be real time</a:t>
            </a:r>
          </a:p>
          <a:p>
            <a:pPr>
              <a:buClr>
                <a:srgbClr val="8AD0D6"/>
              </a:buClr>
            </a:pPr>
            <a:r>
              <a:rPr lang="en-US" dirty="0"/>
              <a:t>Variety</a:t>
            </a:r>
          </a:p>
          <a:p>
            <a:pPr lvl="1">
              <a:buClr>
                <a:srgbClr val="8AD0D6"/>
              </a:buClr>
              <a:buFont typeface="Courier New" charset="2"/>
              <a:buChar char="o"/>
            </a:pPr>
            <a:r>
              <a:rPr lang="en-US" dirty="0"/>
              <a:t>Many sources of data (Such variety)</a:t>
            </a:r>
          </a:p>
        </p:txBody>
      </p:sp>
      <p:pic>
        <p:nvPicPr>
          <p:cNvPr id="4" name="Picture 3" descr="doge meme much data, so fast, such variety">
            <a:extLst>
              <a:ext uri="{FF2B5EF4-FFF2-40B4-BE49-F238E27FC236}">
                <a16:creationId xmlns:a16="http://schemas.microsoft.com/office/drawing/2014/main" id="{CA620F6E-4906-AC15-2DD9-7B3F685D499D}"/>
              </a:ext>
            </a:extLst>
          </p:cNvPr>
          <p:cNvPicPr>
            <a:picLocks noChangeAspect="1"/>
          </p:cNvPicPr>
          <p:nvPr/>
        </p:nvPicPr>
        <p:blipFill>
          <a:blip r:embed="rId3"/>
          <a:stretch>
            <a:fillRect/>
          </a:stretch>
        </p:blipFill>
        <p:spPr>
          <a:xfrm>
            <a:off x="7610437" y="2677751"/>
            <a:ext cx="3498696" cy="3498696"/>
          </a:xfrm>
          <a:prstGeom prst="rect">
            <a:avLst/>
          </a:prstGeom>
        </p:spPr>
      </p:pic>
    </p:spTree>
    <p:extLst>
      <p:ext uri="{BB962C8B-B14F-4D97-AF65-F5344CB8AC3E}">
        <p14:creationId xmlns:p14="http://schemas.microsoft.com/office/powerpoint/2010/main" val="365557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5421-4A8A-1223-688F-F2520BF24876}"/>
              </a:ext>
            </a:extLst>
          </p:cNvPr>
          <p:cNvSpPr>
            <a:spLocks noGrp="1"/>
          </p:cNvSpPr>
          <p:nvPr>
            <p:ph type="title"/>
          </p:nvPr>
        </p:nvSpPr>
        <p:spPr/>
        <p:txBody>
          <a:bodyPr/>
          <a:lstStyle/>
          <a:p>
            <a:r>
              <a:rPr lang="en-US" dirty="0"/>
              <a:t>Some examples of Big Data being used</a:t>
            </a:r>
          </a:p>
        </p:txBody>
      </p:sp>
      <p:sp>
        <p:nvSpPr>
          <p:cNvPr id="3" name="Content Placeholder 2">
            <a:extLst>
              <a:ext uri="{FF2B5EF4-FFF2-40B4-BE49-F238E27FC236}">
                <a16:creationId xmlns:a16="http://schemas.microsoft.com/office/drawing/2014/main" id="{0F1642C0-6FC3-F600-4E6D-CE06067B4D4D}"/>
              </a:ext>
            </a:extLst>
          </p:cNvPr>
          <p:cNvSpPr>
            <a:spLocks noGrp="1"/>
          </p:cNvSpPr>
          <p:nvPr>
            <p:ph idx="1"/>
          </p:nvPr>
        </p:nvSpPr>
        <p:spPr>
          <a:xfrm>
            <a:off x="1103312" y="2052918"/>
            <a:ext cx="6708922" cy="4195481"/>
          </a:xfrm>
        </p:spPr>
        <p:txBody>
          <a:bodyPr vert="horz" lIns="91440" tIns="45720" rIns="91440" bIns="45720" rtlCol="0" anchor="t">
            <a:normAutofit/>
          </a:bodyPr>
          <a:lstStyle/>
          <a:p>
            <a:r>
              <a:rPr lang="en-US" dirty="0">
                <a:solidFill>
                  <a:srgbClr val="FFFFFF"/>
                </a:solidFill>
                <a:ea typeface="+mj-lt"/>
                <a:cs typeface="+mj-lt"/>
              </a:rPr>
              <a:t>Advertisements for  products and marketing campaigns</a:t>
            </a:r>
          </a:p>
          <a:p>
            <a:pPr>
              <a:buClr>
                <a:srgbClr val="8AD0D6"/>
              </a:buClr>
            </a:pPr>
            <a:r>
              <a:rPr lang="en-US" dirty="0"/>
              <a:t>Route Software such as Google Maps or Waze that use GPS and real time traffic to help plan your routes</a:t>
            </a:r>
          </a:p>
          <a:p>
            <a:pPr>
              <a:buClr>
                <a:srgbClr val="8AD0D6"/>
              </a:buClr>
            </a:pPr>
            <a:r>
              <a:rPr lang="en-US" dirty="0"/>
              <a:t>Fraud detection for banks and credit cards</a:t>
            </a:r>
          </a:p>
          <a:p>
            <a:pPr>
              <a:buClr>
                <a:srgbClr val="8AD0D6"/>
              </a:buClr>
            </a:pPr>
            <a:r>
              <a:rPr lang="en-US" dirty="0"/>
              <a:t>Predicting weather patterns, natural disasters, climate change and early warning systems</a:t>
            </a:r>
          </a:p>
          <a:p>
            <a:pPr>
              <a:buClr>
                <a:srgbClr val="8AD0D6"/>
              </a:buClr>
            </a:pPr>
            <a:endParaRPr lang="en-US" dirty="0"/>
          </a:p>
        </p:txBody>
      </p:sp>
      <p:pic>
        <p:nvPicPr>
          <p:cNvPr id="4" name="Picture 3" descr="Pic of kitty says &quot;u need big data? wait i get it 4 u&quot;">
            <a:extLst>
              <a:ext uri="{FF2B5EF4-FFF2-40B4-BE49-F238E27FC236}">
                <a16:creationId xmlns:a16="http://schemas.microsoft.com/office/drawing/2014/main" id="{CA98948A-8397-D9F7-09A6-054B1E759019}"/>
              </a:ext>
            </a:extLst>
          </p:cNvPr>
          <p:cNvPicPr>
            <a:picLocks noChangeAspect="1"/>
          </p:cNvPicPr>
          <p:nvPr/>
        </p:nvPicPr>
        <p:blipFill>
          <a:blip r:embed="rId2"/>
          <a:stretch>
            <a:fillRect/>
          </a:stretch>
        </p:blipFill>
        <p:spPr>
          <a:xfrm>
            <a:off x="7820781" y="2486490"/>
            <a:ext cx="3299580" cy="2465590"/>
          </a:xfrm>
          <a:prstGeom prst="rect">
            <a:avLst/>
          </a:prstGeom>
        </p:spPr>
      </p:pic>
    </p:spTree>
    <p:extLst>
      <p:ext uri="{BB962C8B-B14F-4D97-AF65-F5344CB8AC3E}">
        <p14:creationId xmlns:p14="http://schemas.microsoft.com/office/powerpoint/2010/main" val="318993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B9BD-3317-838B-FB67-FA000DCF6361}"/>
              </a:ext>
            </a:extLst>
          </p:cNvPr>
          <p:cNvSpPr>
            <a:spLocks noGrp="1"/>
          </p:cNvSpPr>
          <p:nvPr>
            <p:ph type="title"/>
          </p:nvPr>
        </p:nvSpPr>
        <p:spPr/>
        <p:txBody>
          <a:bodyPr/>
          <a:lstStyle/>
          <a:p>
            <a:r>
              <a:rPr lang="en-US" dirty="0"/>
              <a:t>Why Big Data needs different tools/languages</a:t>
            </a:r>
          </a:p>
        </p:txBody>
      </p:sp>
      <p:sp>
        <p:nvSpPr>
          <p:cNvPr id="3" name="Content Placeholder 2">
            <a:extLst>
              <a:ext uri="{FF2B5EF4-FFF2-40B4-BE49-F238E27FC236}">
                <a16:creationId xmlns:a16="http://schemas.microsoft.com/office/drawing/2014/main" id="{CFAAF0AA-6183-1990-481B-729EC8B33A12}"/>
              </a:ext>
            </a:extLst>
          </p:cNvPr>
          <p:cNvSpPr>
            <a:spLocks noGrp="1"/>
          </p:cNvSpPr>
          <p:nvPr>
            <p:ph idx="1"/>
          </p:nvPr>
        </p:nvSpPr>
        <p:spPr/>
        <p:txBody>
          <a:bodyPr vert="horz" lIns="91440" tIns="45720" rIns="91440" bIns="45720" rtlCol="0" anchor="t">
            <a:normAutofit/>
          </a:bodyPr>
          <a:lstStyle/>
          <a:p>
            <a:r>
              <a:rPr lang="en-US" dirty="0"/>
              <a:t>The ability to handle large volumes of data</a:t>
            </a:r>
          </a:p>
          <a:p>
            <a:pPr>
              <a:buClr>
                <a:srgbClr val="8AD0D6"/>
              </a:buClr>
            </a:pPr>
            <a:r>
              <a:rPr lang="en-US" dirty="0"/>
              <a:t>Able to handle real time visualizations that can also be interactive as a bonus</a:t>
            </a:r>
          </a:p>
          <a:p>
            <a:pPr>
              <a:buClr>
                <a:srgbClr val="8AD0D6"/>
              </a:buClr>
            </a:pPr>
            <a:r>
              <a:rPr lang="en-US" dirty="0"/>
              <a:t>Large amount of data storage are needed, which will require places to store it, backups, people to take care of both the data, the backups, and the security of the system</a:t>
            </a:r>
          </a:p>
        </p:txBody>
      </p:sp>
      <p:pic>
        <p:nvPicPr>
          <p:cNvPr id="4" name="Picture 3" descr="comic of person in closet covered in 0 and 1, person outside closet says &quot;How's the project coming along?&quot;">
            <a:extLst>
              <a:ext uri="{FF2B5EF4-FFF2-40B4-BE49-F238E27FC236}">
                <a16:creationId xmlns:a16="http://schemas.microsoft.com/office/drawing/2014/main" id="{63D1421C-0E1C-9399-47F9-712CC5CB6D6B}"/>
              </a:ext>
            </a:extLst>
          </p:cNvPr>
          <p:cNvPicPr>
            <a:picLocks noChangeAspect="1"/>
          </p:cNvPicPr>
          <p:nvPr/>
        </p:nvPicPr>
        <p:blipFill>
          <a:blip r:embed="rId2"/>
          <a:stretch>
            <a:fillRect/>
          </a:stretch>
        </p:blipFill>
        <p:spPr>
          <a:xfrm>
            <a:off x="7599872" y="4151865"/>
            <a:ext cx="2743200" cy="2551176"/>
          </a:xfrm>
          <a:prstGeom prst="rect">
            <a:avLst/>
          </a:prstGeom>
        </p:spPr>
      </p:pic>
    </p:spTree>
    <p:extLst>
      <p:ext uri="{BB962C8B-B14F-4D97-AF65-F5344CB8AC3E}">
        <p14:creationId xmlns:p14="http://schemas.microsoft.com/office/powerpoint/2010/main" val="414949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0BE1-BB52-A6BB-2BAA-E74AE35E5A2A}"/>
              </a:ext>
            </a:extLst>
          </p:cNvPr>
          <p:cNvSpPr>
            <a:spLocks noGrp="1"/>
          </p:cNvSpPr>
          <p:nvPr>
            <p:ph type="title"/>
          </p:nvPr>
        </p:nvSpPr>
        <p:spPr>
          <a:xfrm>
            <a:off x="648930" y="629266"/>
            <a:ext cx="9252154" cy="1223983"/>
          </a:xfrm>
        </p:spPr>
        <p:txBody>
          <a:bodyPr>
            <a:normAutofit/>
          </a:bodyPr>
          <a:lstStyle/>
          <a:p>
            <a:r>
              <a:rPr lang="en-US" sz="3900"/>
              <a:t>What tools do we use with Big Data</a:t>
            </a:r>
          </a:p>
        </p:txBody>
      </p:sp>
      <p:sp>
        <p:nvSpPr>
          <p:cNvPr id="3" name="Content Placeholder 2">
            <a:extLst>
              <a:ext uri="{FF2B5EF4-FFF2-40B4-BE49-F238E27FC236}">
                <a16:creationId xmlns:a16="http://schemas.microsoft.com/office/drawing/2014/main" id="{99A54AD0-3EAB-3215-1BF0-EC18D3DC039D}"/>
              </a:ext>
            </a:extLst>
          </p:cNvPr>
          <p:cNvSpPr>
            <a:spLocks noGrp="1"/>
          </p:cNvSpPr>
          <p:nvPr>
            <p:ph idx="1"/>
          </p:nvPr>
        </p:nvSpPr>
        <p:spPr>
          <a:xfrm>
            <a:off x="1103311" y="2052214"/>
            <a:ext cx="5965394" cy="4196185"/>
          </a:xfrm>
        </p:spPr>
        <p:txBody>
          <a:bodyPr vert="horz" lIns="91440" tIns="45720" rIns="91440" bIns="45720" rtlCol="0" anchor="t">
            <a:normAutofit lnSpcReduction="10000"/>
          </a:bodyPr>
          <a:lstStyle/>
          <a:p>
            <a:pPr>
              <a:lnSpc>
                <a:spcPct val="90000"/>
              </a:lnSpc>
            </a:pPr>
            <a:r>
              <a:rPr lang="en-US" sz="1700" dirty="0"/>
              <a:t>Apache Hadoop – Stores and processes data, very popular, open source, uses distributed computing to process the data</a:t>
            </a:r>
          </a:p>
          <a:p>
            <a:pPr>
              <a:lnSpc>
                <a:spcPct val="90000"/>
              </a:lnSpc>
              <a:buClr>
                <a:srgbClr val="8AD0D6"/>
              </a:buClr>
            </a:pPr>
            <a:r>
              <a:rPr lang="en-US" sz="1700" dirty="0"/>
              <a:t>Apache Spark – unified analytics engine, very popular, open source, uses cluster computing to process the data, lots of inbuilt options for working with your data such as ML, SQL, and even APIs for other languages like Python, R, and Java</a:t>
            </a:r>
          </a:p>
          <a:p>
            <a:pPr>
              <a:lnSpc>
                <a:spcPct val="90000"/>
              </a:lnSpc>
              <a:buClr>
                <a:srgbClr val="8AD0D6"/>
              </a:buClr>
            </a:pPr>
            <a:r>
              <a:rPr lang="en-US" sz="1700" dirty="0"/>
              <a:t>Splunk – Data analytics tool that can handle big data, can work with dashboards and data visualizations, also incorporates AI</a:t>
            </a:r>
          </a:p>
          <a:p>
            <a:pPr>
              <a:lnSpc>
                <a:spcPct val="90000"/>
              </a:lnSpc>
              <a:buClr>
                <a:srgbClr val="8AD0D6"/>
              </a:buClr>
            </a:pPr>
            <a:r>
              <a:rPr lang="en-US" sz="1700" dirty="0"/>
              <a:t>Tableau – Data visualization tool, very popular in companies, can create lots of different types of charts and has drag-and-drop properties so it's easier to learn, seen commonly as a dashboard</a:t>
            </a:r>
          </a:p>
          <a:p>
            <a:pPr>
              <a:lnSpc>
                <a:spcPct val="90000"/>
              </a:lnSpc>
              <a:buClr>
                <a:srgbClr val="8AD0D6"/>
              </a:buClr>
            </a:pPr>
            <a:r>
              <a:rPr lang="en-US" sz="1700" dirty="0"/>
              <a:t>This is not an </a:t>
            </a:r>
            <a:r>
              <a:rPr lang="en-US" sz="1700"/>
              <a:t>exhaustive</a:t>
            </a:r>
            <a:r>
              <a:rPr lang="en-US" sz="1700" dirty="0"/>
              <a:t> list, just some examples of popular ones</a:t>
            </a:r>
          </a:p>
        </p:txBody>
      </p:sp>
      <p:pic>
        <p:nvPicPr>
          <p:cNvPr id="4" name="Picture 3" descr="meme of cat mad scientist with big data tools overlaid on the potions mixing things together with abandon">
            <a:extLst>
              <a:ext uri="{FF2B5EF4-FFF2-40B4-BE49-F238E27FC236}">
                <a16:creationId xmlns:a16="http://schemas.microsoft.com/office/drawing/2014/main" id="{52AD0A9F-3D79-ED35-3966-6F4760A7870A}"/>
              </a:ext>
            </a:extLst>
          </p:cNvPr>
          <p:cNvPicPr>
            <a:picLocks noChangeAspect="1"/>
          </p:cNvPicPr>
          <p:nvPr/>
        </p:nvPicPr>
        <p:blipFill>
          <a:blip r:embed="rId3"/>
          <a:stretch>
            <a:fillRect/>
          </a:stretch>
        </p:blipFill>
        <p:spPr>
          <a:xfrm>
            <a:off x="7534655" y="2576817"/>
            <a:ext cx="4008888" cy="314697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9588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1E48-FA38-AF46-180D-5B5D0A59D1D0}"/>
              </a:ext>
            </a:extLst>
          </p:cNvPr>
          <p:cNvSpPr>
            <a:spLocks noGrp="1"/>
          </p:cNvSpPr>
          <p:nvPr>
            <p:ph type="title"/>
          </p:nvPr>
        </p:nvSpPr>
        <p:spPr/>
        <p:txBody>
          <a:bodyPr/>
          <a:lstStyle/>
          <a:p>
            <a:r>
              <a:rPr lang="en-US" dirty="0"/>
              <a:t>How Big Data is different than databases</a:t>
            </a:r>
          </a:p>
        </p:txBody>
      </p:sp>
      <p:sp>
        <p:nvSpPr>
          <p:cNvPr id="3" name="Content Placeholder 2">
            <a:extLst>
              <a:ext uri="{FF2B5EF4-FFF2-40B4-BE49-F238E27FC236}">
                <a16:creationId xmlns:a16="http://schemas.microsoft.com/office/drawing/2014/main" id="{9E788A8A-4C05-A898-2592-50CFDED9ABE7}"/>
              </a:ext>
            </a:extLst>
          </p:cNvPr>
          <p:cNvSpPr>
            <a:spLocks noGrp="1"/>
          </p:cNvSpPr>
          <p:nvPr>
            <p:ph idx="1"/>
          </p:nvPr>
        </p:nvSpPr>
        <p:spPr/>
        <p:txBody>
          <a:bodyPr vert="horz" lIns="91440" tIns="45720" rIns="91440" bIns="45720" rtlCol="0" anchor="t">
            <a:normAutofit/>
          </a:bodyPr>
          <a:lstStyle/>
          <a:p>
            <a:r>
              <a:rPr lang="en-US" dirty="0"/>
              <a:t>NoSQL databases are said to handle bigger data pools by default</a:t>
            </a:r>
          </a:p>
          <a:p>
            <a:pPr>
              <a:buClr>
                <a:srgbClr val="8AD0D6"/>
              </a:buClr>
            </a:pPr>
            <a:r>
              <a:rPr lang="en-US" dirty="0"/>
              <a:t>Big data can be stored in places besides databases such as a data lake (raw data) instead of data warehouse (processed data) or data mart (data warehouse for a specific purpose)</a:t>
            </a:r>
          </a:p>
          <a:p>
            <a:pPr>
              <a:buClr>
                <a:srgbClr val="8AD0D6"/>
              </a:buClr>
            </a:pPr>
            <a:r>
              <a:rPr lang="en-US" dirty="0"/>
              <a:t>Data warehouses (or marts) can be databases because the data has been processed, it will need a schema design so the data can be easily worked with</a:t>
            </a:r>
          </a:p>
          <a:p>
            <a:pPr>
              <a:buClr>
                <a:srgbClr val="8AD0D6"/>
              </a:buClr>
            </a:pPr>
            <a:r>
              <a:rPr lang="en-US" dirty="0"/>
              <a:t>Data lakes can be anything from web logs, social media, or even sensor data collected real time from IoT (Internet of Things) devices from around the world</a:t>
            </a:r>
          </a:p>
        </p:txBody>
      </p:sp>
    </p:spTree>
    <p:extLst>
      <p:ext uri="{BB962C8B-B14F-4D97-AF65-F5344CB8AC3E}">
        <p14:creationId xmlns:p14="http://schemas.microsoft.com/office/powerpoint/2010/main" val="47232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5108-FD99-3494-B845-24CC6ABD80D2}"/>
              </a:ext>
            </a:extLst>
          </p:cNvPr>
          <p:cNvSpPr>
            <a:spLocks noGrp="1"/>
          </p:cNvSpPr>
          <p:nvPr>
            <p:ph type="title"/>
          </p:nvPr>
        </p:nvSpPr>
        <p:spPr/>
        <p:txBody>
          <a:bodyPr/>
          <a:lstStyle/>
          <a:p>
            <a:r>
              <a:rPr lang="en-US" dirty="0"/>
              <a:t>Database Scalability</a:t>
            </a:r>
          </a:p>
        </p:txBody>
      </p:sp>
      <p:sp>
        <p:nvSpPr>
          <p:cNvPr id="3" name="Content Placeholder 2">
            <a:extLst>
              <a:ext uri="{FF2B5EF4-FFF2-40B4-BE49-F238E27FC236}">
                <a16:creationId xmlns:a16="http://schemas.microsoft.com/office/drawing/2014/main" id="{6166EBB1-51FE-07D5-1EA0-A8A37A1BEDEC}"/>
              </a:ext>
            </a:extLst>
          </p:cNvPr>
          <p:cNvSpPr>
            <a:spLocks noGrp="1"/>
          </p:cNvSpPr>
          <p:nvPr>
            <p:ph idx="1"/>
          </p:nvPr>
        </p:nvSpPr>
        <p:spPr/>
        <p:txBody>
          <a:bodyPr vert="horz" lIns="91440" tIns="45720" rIns="91440" bIns="45720" rtlCol="0" anchor="t">
            <a:normAutofit/>
          </a:bodyPr>
          <a:lstStyle/>
          <a:p>
            <a:r>
              <a:rPr lang="en-US" dirty="0"/>
              <a:t>Database scalability is how gracefully you can work with a small amount of data  and grow it into a large amount of data, for example taking the data of 100 customers, to 1,000 customers to 100,000 customers</a:t>
            </a:r>
          </a:p>
          <a:p>
            <a:pPr>
              <a:buClr>
                <a:srgbClr val="8AD0D6"/>
              </a:buClr>
            </a:pPr>
            <a:r>
              <a:rPr lang="en-US" dirty="0"/>
              <a:t>An example of this is the ID vs GUID and how that is used to make the database accessible for multiple people manipulating the data at once</a:t>
            </a:r>
          </a:p>
          <a:p>
            <a:pPr>
              <a:buClr>
                <a:srgbClr val="8AD0D6"/>
              </a:buClr>
            </a:pPr>
            <a:r>
              <a:rPr lang="en-US" dirty="0"/>
              <a:t>At large scale tradeoffs need to be made to ensure the database works correctly, </a:t>
            </a:r>
            <a:r>
              <a:rPr lang="en-US"/>
              <a:t>traditional</a:t>
            </a:r>
            <a:r>
              <a:rPr lang="en-US" dirty="0"/>
              <a:t> relational databases will basically fall over if you try and use them for big data</a:t>
            </a:r>
          </a:p>
          <a:p>
            <a:pPr lvl="1">
              <a:buClr>
                <a:srgbClr val="8AD0D6"/>
              </a:buClr>
              <a:buFont typeface="Courier New" charset="2"/>
              <a:buChar char="o"/>
            </a:pPr>
            <a:r>
              <a:rPr lang="en-US" dirty="0"/>
              <a:t>NoSQL is an example of a way we can make some of these tradeoffs that relational databases won't be able to handle</a:t>
            </a:r>
          </a:p>
        </p:txBody>
      </p:sp>
    </p:spTree>
    <p:extLst>
      <p:ext uri="{BB962C8B-B14F-4D97-AF65-F5344CB8AC3E}">
        <p14:creationId xmlns:p14="http://schemas.microsoft.com/office/powerpoint/2010/main" val="3104625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Week 14</vt:lpstr>
      <vt:lpstr>What is Big Data</vt:lpstr>
      <vt:lpstr>Why is Big Data Important</vt:lpstr>
      <vt:lpstr>The Vs of Big Data</vt:lpstr>
      <vt:lpstr>Some examples of Big Data being used</vt:lpstr>
      <vt:lpstr>Why Big Data needs different tools/languages</vt:lpstr>
      <vt:lpstr>What tools do we use with Big Data</vt:lpstr>
      <vt:lpstr>How Big Data is different than databases</vt:lpstr>
      <vt:lpstr>Database Scalability</vt:lpstr>
      <vt:lpstr>Some problems with Big Data</vt:lpstr>
      <vt:lpstr>Where Big Data might be going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393</cp:revision>
  <dcterms:created xsi:type="dcterms:W3CDTF">2023-11-28T15:25:24Z</dcterms:created>
  <dcterms:modified xsi:type="dcterms:W3CDTF">2024-04-07T20:48:17Z</dcterms:modified>
</cp:coreProperties>
</file>