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64"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3A61A-0DF6-4B7C-B55F-8AC221A407E3}" v="12" dt="2023-01-24T15:41:17.243"/>
    <p1510:client id="{16E534C3-8123-4BCD-967C-1A9DD2F27A50}" v="17" dt="2020-07-23T18:32:19.466"/>
    <p1510:client id="{90D8D145-830F-487F-8D91-A86D549E10D6}" v="1" dt="2020-07-23T21:41:29.334"/>
    <p1510:client id="{EE3BF849-45B3-7446-95CA-C8821971A614}" v="905" dt="2018-08-15T15:44:53.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63" d="100"/>
          <a:sy n="63" d="100"/>
        </p:scale>
        <p:origin x="1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na Holden-Gouveia" userId="8de7044ed950bdf3" providerId="Windows Live" clId="Web-{16E534C3-8123-4BCD-967C-1A9DD2F27A50}"/>
    <pc:docChg chg="modSld">
      <pc:chgData name="Adrianna Holden-Gouveia" userId="8de7044ed950bdf3" providerId="Windows Live" clId="Web-{16E534C3-8123-4BCD-967C-1A9DD2F27A50}" dt="2020-07-23T18:32:19.466" v="16"/>
      <pc:docMkLst>
        <pc:docMk/>
      </pc:docMkLst>
      <pc:sldChg chg="modSp">
        <pc:chgData name="Adrianna Holden-Gouveia" userId="8de7044ed950bdf3" providerId="Windows Live" clId="Web-{16E534C3-8123-4BCD-967C-1A9DD2F27A50}" dt="2020-07-23T18:25:00.295" v="4"/>
        <pc:sldMkLst>
          <pc:docMk/>
          <pc:sldMk cId="3074918016" sldId="257"/>
        </pc:sldMkLst>
        <pc:picChg chg="mod">
          <ac:chgData name="Adrianna Holden-Gouveia" userId="8de7044ed950bdf3" providerId="Windows Live" clId="Web-{16E534C3-8123-4BCD-967C-1A9DD2F27A50}" dt="2020-07-23T18:25:00.295" v="4"/>
          <ac:picMkLst>
            <pc:docMk/>
            <pc:sldMk cId="3074918016" sldId="257"/>
            <ac:picMk id="4" creationId="{00000000-0000-0000-0000-000000000000}"/>
          </ac:picMkLst>
        </pc:picChg>
        <pc:picChg chg="mod">
          <ac:chgData name="Adrianna Holden-Gouveia" userId="8de7044ed950bdf3" providerId="Windows Live" clId="Web-{16E534C3-8123-4BCD-967C-1A9DD2F27A50}" dt="2020-07-23T18:23:47.868" v="2"/>
          <ac:picMkLst>
            <pc:docMk/>
            <pc:sldMk cId="3074918016" sldId="257"/>
            <ac:picMk id="6" creationId="{00000000-0000-0000-0000-000000000000}"/>
          </ac:picMkLst>
        </pc:picChg>
      </pc:sldChg>
      <pc:sldChg chg="modSp">
        <pc:chgData name="Adrianna Holden-Gouveia" userId="8de7044ed950bdf3" providerId="Windows Live" clId="Web-{16E534C3-8123-4BCD-967C-1A9DD2F27A50}" dt="2020-07-23T18:26:55.318" v="7"/>
        <pc:sldMkLst>
          <pc:docMk/>
          <pc:sldMk cId="2371260625" sldId="258"/>
        </pc:sldMkLst>
        <pc:picChg chg="mod">
          <ac:chgData name="Adrianna Holden-Gouveia" userId="8de7044ed950bdf3" providerId="Windows Live" clId="Web-{16E534C3-8123-4BCD-967C-1A9DD2F27A50}" dt="2020-07-23T18:26:55.318" v="7"/>
          <ac:picMkLst>
            <pc:docMk/>
            <pc:sldMk cId="2371260625" sldId="258"/>
            <ac:picMk id="4" creationId="{00000000-0000-0000-0000-000000000000}"/>
          </ac:picMkLst>
        </pc:picChg>
      </pc:sldChg>
      <pc:sldChg chg="modSp">
        <pc:chgData name="Adrianna Holden-Gouveia" userId="8de7044ed950bdf3" providerId="Windows Live" clId="Web-{16E534C3-8123-4BCD-967C-1A9DD2F27A50}" dt="2020-07-23T18:28:33.841" v="8"/>
        <pc:sldMkLst>
          <pc:docMk/>
          <pc:sldMk cId="2993712883" sldId="259"/>
        </pc:sldMkLst>
        <pc:picChg chg="mod">
          <ac:chgData name="Adrianna Holden-Gouveia" userId="8de7044ed950bdf3" providerId="Windows Live" clId="Web-{16E534C3-8123-4BCD-967C-1A9DD2F27A50}" dt="2020-07-23T18:28:33.841" v="8"/>
          <ac:picMkLst>
            <pc:docMk/>
            <pc:sldMk cId="2993712883" sldId="259"/>
            <ac:picMk id="4" creationId="{00000000-0000-0000-0000-000000000000}"/>
          </ac:picMkLst>
        </pc:picChg>
      </pc:sldChg>
      <pc:sldChg chg="modSp">
        <pc:chgData name="Adrianna Holden-Gouveia" userId="8de7044ed950bdf3" providerId="Windows Live" clId="Web-{16E534C3-8123-4BCD-967C-1A9DD2F27A50}" dt="2020-07-23T18:30:01.487" v="11"/>
        <pc:sldMkLst>
          <pc:docMk/>
          <pc:sldMk cId="3553240231" sldId="260"/>
        </pc:sldMkLst>
        <pc:picChg chg="mod">
          <ac:chgData name="Adrianna Holden-Gouveia" userId="8de7044ed950bdf3" providerId="Windows Live" clId="Web-{16E534C3-8123-4BCD-967C-1A9DD2F27A50}" dt="2020-07-23T18:30:01.487" v="11"/>
          <ac:picMkLst>
            <pc:docMk/>
            <pc:sldMk cId="3553240231" sldId="260"/>
            <ac:picMk id="4" creationId="{00000000-0000-0000-0000-000000000000}"/>
          </ac:picMkLst>
        </pc:picChg>
      </pc:sldChg>
      <pc:sldChg chg="modSp">
        <pc:chgData name="Adrianna Holden-Gouveia" userId="8de7044ed950bdf3" providerId="Windows Live" clId="Web-{16E534C3-8123-4BCD-967C-1A9DD2F27A50}" dt="2020-07-23T18:32:19.466" v="16"/>
        <pc:sldMkLst>
          <pc:docMk/>
          <pc:sldMk cId="292596399" sldId="261"/>
        </pc:sldMkLst>
        <pc:picChg chg="mod">
          <ac:chgData name="Adrianna Holden-Gouveia" userId="8de7044ed950bdf3" providerId="Windows Live" clId="Web-{16E534C3-8123-4BCD-967C-1A9DD2F27A50}" dt="2020-07-23T18:32:19.466" v="16"/>
          <ac:picMkLst>
            <pc:docMk/>
            <pc:sldMk cId="292596399" sldId="261"/>
            <ac:picMk id="4" creationId="{00000000-0000-0000-0000-000000000000}"/>
          </ac:picMkLst>
        </pc:picChg>
      </pc:sldChg>
      <pc:sldChg chg="modSp">
        <pc:chgData name="Adrianna Holden-Gouveia" userId="8de7044ed950bdf3" providerId="Windows Live" clId="Web-{16E534C3-8123-4BCD-967C-1A9DD2F27A50}" dt="2020-07-23T18:31:12.445" v="13"/>
        <pc:sldMkLst>
          <pc:docMk/>
          <pc:sldMk cId="2295530996" sldId="262"/>
        </pc:sldMkLst>
        <pc:picChg chg="mod">
          <ac:chgData name="Adrianna Holden-Gouveia" userId="8de7044ed950bdf3" providerId="Windows Live" clId="Web-{16E534C3-8123-4BCD-967C-1A9DD2F27A50}" dt="2020-07-23T18:31:12.445" v="13"/>
          <ac:picMkLst>
            <pc:docMk/>
            <pc:sldMk cId="2295530996" sldId="262"/>
            <ac:picMk id="4" creationId="{00000000-0000-0000-0000-000000000000}"/>
          </ac:picMkLst>
        </pc:picChg>
        <pc:picChg chg="mod">
          <ac:chgData name="Adrianna Holden-Gouveia" userId="8de7044ed950bdf3" providerId="Windows Live" clId="Web-{16E534C3-8123-4BCD-967C-1A9DD2F27A50}" dt="2020-07-23T18:30:38.724" v="12"/>
          <ac:picMkLst>
            <pc:docMk/>
            <pc:sldMk cId="2295530996" sldId="262"/>
            <ac:picMk id="7" creationId="{00000000-0000-0000-0000-000000000000}"/>
          </ac:picMkLst>
        </pc:picChg>
      </pc:sldChg>
      <pc:sldChg chg="modSp">
        <pc:chgData name="Adrianna Holden-Gouveia" userId="8de7044ed950bdf3" providerId="Windows Live" clId="Web-{16E534C3-8123-4BCD-967C-1A9DD2F27A50}" dt="2020-07-23T18:25:54.533" v="6"/>
        <pc:sldMkLst>
          <pc:docMk/>
          <pc:sldMk cId="1374824880" sldId="264"/>
        </pc:sldMkLst>
        <pc:picChg chg="mod">
          <ac:chgData name="Adrianna Holden-Gouveia" userId="8de7044ed950bdf3" providerId="Windows Live" clId="Web-{16E534C3-8123-4BCD-967C-1A9DD2F27A50}" dt="2020-07-23T18:25:54.533" v="6"/>
          <ac:picMkLst>
            <pc:docMk/>
            <pc:sldMk cId="1374824880" sldId="264"/>
            <ac:picMk id="4" creationId="{00000000-0000-0000-0000-000000000000}"/>
          </ac:picMkLst>
        </pc:picChg>
      </pc:sldChg>
    </pc:docChg>
  </pc:docChgLst>
  <pc:docChgLst>
    <pc:chgData name="aholdengouveia@necc.mass.edu" userId="8de7044ed950bdf3" providerId="LiveId" clId="{D877D75C-9566-BD4B-A219-C5229550217B}"/>
    <pc:docChg chg="custSel addSld modSld">
      <pc:chgData name="aholdengouveia@necc.mass.edu" userId="8de7044ed950bdf3" providerId="LiveId" clId="{D877D75C-9566-BD4B-A219-C5229550217B}" dt="2018-08-15T15:44:53.021" v="911" actId="20577"/>
      <pc:docMkLst>
        <pc:docMk/>
      </pc:docMkLst>
      <pc:sldChg chg="modSp new">
        <pc:chgData name="aholdengouveia@necc.mass.edu" userId="8de7044ed950bdf3" providerId="LiveId" clId="{D877D75C-9566-BD4B-A219-C5229550217B}" dt="2018-08-15T15:28:28.668" v="14" actId="20577"/>
        <pc:sldMkLst>
          <pc:docMk/>
          <pc:sldMk cId="3074918016" sldId="257"/>
        </pc:sldMkLst>
        <pc:spChg chg="mod">
          <ac:chgData name="aholdengouveia@necc.mass.edu" userId="8de7044ed950bdf3" providerId="LiveId" clId="{D877D75C-9566-BD4B-A219-C5229550217B}" dt="2018-08-15T15:28:28.668" v="14" actId="20577"/>
          <ac:spMkLst>
            <pc:docMk/>
            <pc:sldMk cId="3074918016" sldId="257"/>
            <ac:spMk id="2" creationId="{AF230315-F78A-064F-80FE-7ACC7E5B0A3E}"/>
          </ac:spMkLst>
        </pc:spChg>
      </pc:sldChg>
      <pc:sldChg chg="modSp new">
        <pc:chgData name="aholdengouveia@necc.mass.edu" userId="8de7044ed950bdf3" providerId="LiveId" clId="{D877D75C-9566-BD4B-A219-C5229550217B}" dt="2018-08-15T15:30:00.310" v="131" actId="20577"/>
        <pc:sldMkLst>
          <pc:docMk/>
          <pc:sldMk cId="2371260625" sldId="258"/>
        </pc:sldMkLst>
        <pc:spChg chg="mod">
          <ac:chgData name="aholdengouveia@necc.mass.edu" userId="8de7044ed950bdf3" providerId="LiveId" clId="{D877D75C-9566-BD4B-A219-C5229550217B}" dt="2018-08-15T15:29:08.680" v="42" actId="20577"/>
          <ac:spMkLst>
            <pc:docMk/>
            <pc:sldMk cId="2371260625" sldId="258"/>
            <ac:spMk id="2" creationId="{064EEB00-640D-7740-8335-C4C2B49396F5}"/>
          </ac:spMkLst>
        </pc:spChg>
        <pc:spChg chg="mod">
          <ac:chgData name="aholdengouveia@necc.mass.edu" userId="8de7044ed950bdf3" providerId="LiveId" clId="{D877D75C-9566-BD4B-A219-C5229550217B}" dt="2018-08-15T15:30:00.310" v="131" actId="20577"/>
          <ac:spMkLst>
            <pc:docMk/>
            <pc:sldMk cId="2371260625" sldId="258"/>
            <ac:spMk id="3" creationId="{E054CB02-1CA5-0C4A-890C-CDE2A950978C}"/>
          </ac:spMkLst>
        </pc:spChg>
      </pc:sldChg>
      <pc:sldChg chg="modSp new">
        <pc:chgData name="aholdengouveia@necc.mass.edu" userId="8de7044ed950bdf3" providerId="LiveId" clId="{D877D75C-9566-BD4B-A219-C5229550217B}" dt="2018-08-15T15:31:19.797" v="239" actId="20577"/>
        <pc:sldMkLst>
          <pc:docMk/>
          <pc:sldMk cId="2993712883" sldId="259"/>
        </pc:sldMkLst>
        <pc:spChg chg="mod">
          <ac:chgData name="aholdengouveia@necc.mass.edu" userId="8de7044ed950bdf3" providerId="LiveId" clId="{D877D75C-9566-BD4B-A219-C5229550217B}" dt="2018-08-15T15:30:13.402" v="143" actId="20577"/>
          <ac:spMkLst>
            <pc:docMk/>
            <pc:sldMk cId="2993712883" sldId="259"/>
            <ac:spMk id="2" creationId="{9713B4F4-BD19-2140-A5A1-16E44ED81FF8}"/>
          </ac:spMkLst>
        </pc:spChg>
        <pc:spChg chg="mod">
          <ac:chgData name="aholdengouveia@necc.mass.edu" userId="8de7044ed950bdf3" providerId="LiveId" clId="{D877D75C-9566-BD4B-A219-C5229550217B}" dt="2018-08-15T15:31:19.797" v="239" actId="20577"/>
          <ac:spMkLst>
            <pc:docMk/>
            <pc:sldMk cId="2993712883" sldId="259"/>
            <ac:spMk id="3" creationId="{42A52637-B984-D743-A543-DA1C66C328BF}"/>
          </ac:spMkLst>
        </pc:spChg>
      </pc:sldChg>
      <pc:sldChg chg="modSp new">
        <pc:chgData name="aholdengouveia@necc.mass.edu" userId="8de7044ed950bdf3" providerId="LiveId" clId="{D877D75C-9566-BD4B-A219-C5229550217B}" dt="2018-08-15T15:36:25.250" v="646" actId="20577"/>
        <pc:sldMkLst>
          <pc:docMk/>
          <pc:sldMk cId="3553240231" sldId="260"/>
        </pc:sldMkLst>
        <pc:spChg chg="mod">
          <ac:chgData name="aholdengouveia@necc.mass.edu" userId="8de7044ed950bdf3" providerId="LiveId" clId="{D877D75C-9566-BD4B-A219-C5229550217B}" dt="2018-08-15T15:31:31.633" v="244" actId="20577"/>
          <ac:spMkLst>
            <pc:docMk/>
            <pc:sldMk cId="3553240231" sldId="260"/>
            <ac:spMk id="2" creationId="{8D441DAE-235A-7E4D-87FA-5BB096210AEA}"/>
          </ac:spMkLst>
        </pc:spChg>
        <pc:spChg chg="mod">
          <ac:chgData name="aholdengouveia@necc.mass.edu" userId="8de7044ed950bdf3" providerId="LiveId" clId="{D877D75C-9566-BD4B-A219-C5229550217B}" dt="2018-08-15T15:36:25.250" v="646" actId="20577"/>
          <ac:spMkLst>
            <pc:docMk/>
            <pc:sldMk cId="3553240231" sldId="260"/>
            <ac:spMk id="3" creationId="{6181C4B1-FA4C-C647-9B2C-1A3DCDBBDDA2}"/>
          </ac:spMkLst>
        </pc:spChg>
      </pc:sldChg>
      <pc:sldChg chg="modSp new">
        <pc:chgData name="aholdengouveia@necc.mass.edu" userId="8de7044ed950bdf3" providerId="LiveId" clId="{D877D75C-9566-BD4B-A219-C5229550217B}" dt="2018-08-15T15:34:19.603" v="544" actId="20577"/>
        <pc:sldMkLst>
          <pc:docMk/>
          <pc:sldMk cId="292596399" sldId="261"/>
        </pc:sldMkLst>
        <pc:spChg chg="mod">
          <ac:chgData name="aholdengouveia@necc.mass.edu" userId="8de7044ed950bdf3" providerId="LiveId" clId="{D877D75C-9566-BD4B-A219-C5229550217B}" dt="2018-08-15T15:33:33.822" v="439" actId="20577"/>
          <ac:spMkLst>
            <pc:docMk/>
            <pc:sldMk cId="292596399" sldId="261"/>
            <ac:spMk id="2" creationId="{38EE33E2-D3DD-594D-96D6-B658EA1DC951}"/>
          </ac:spMkLst>
        </pc:spChg>
        <pc:spChg chg="mod">
          <ac:chgData name="aholdengouveia@necc.mass.edu" userId="8de7044ed950bdf3" providerId="LiveId" clId="{D877D75C-9566-BD4B-A219-C5229550217B}" dt="2018-08-15T15:34:19.603" v="544" actId="20577"/>
          <ac:spMkLst>
            <pc:docMk/>
            <pc:sldMk cId="292596399" sldId="261"/>
            <ac:spMk id="3" creationId="{187AFBE9-5050-9148-BDDA-178D67A936EE}"/>
          </ac:spMkLst>
        </pc:spChg>
      </pc:sldChg>
      <pc:sldChg chg="modSp new">
        <pc:chgData name="aholdengouveia@necc.mass.edu" userId="8de7044ed950bdf3" providerId="LiveId" clId="{D877D75C-9566-BD4B-A219-C5229550217B}" dt="2018-08-15T15:39:11.240" v="797" actId="5793"/>
        <pc:sldMkLst>
          <pc:docMk/>
          <pc:sldMk cId="2295530996" sldId="262"/>
        </pc:sldMkLst>
        <pc:spChg chg="mod">
          <ac:chgData name="aholdengouveia@necc.mass.edu" userId="8de7044ed950bdf3" providerId="LiveId" clId="{D877D75C-9566-BD4B-A219-C5229550217B}" dt="2018-08-15T15:36:54.951" v="662" actId="20577"/>
          <ac:spMkLst>
            <pc:docMk/>
            <pc:sldMk cId="2295530996" sldId="262"/>
            <ac:spMk id="2" creationId="{D74DCFF4-6087-B643-91F3-6166BF33FAEB}"/>
          </ac:spMkLst>
        </pc:spChg>
        <pc:spChg chg="mod">
          <ac:chgData name="aholdengouveia@necc.mass.edu" userId="8de7044ed950bdf3" providerId="LiveId" clId="{D877D75C-9566-BD4B-A219-C5229550217B}" dt="2018-08-15T15:39:11.240" v="797" actId="5793"/>
          <ac:spMkLst>
            <pc:docMk/>
            <pc:sldMk cId="2295530996" sldId="262"/>
            <ac:spMk id="3" creationId="{9A880CBC-7565-0A4C-96E2-2918CB316A2F}"/>
          </ac:spMkLst>
        </pc:spChg>
      </pc:sldChg>
      <pc:sldChg chg="modSp new">
        <pc:chgData name="aholdengouveia@necc.mass.edu" userId="8de7044ed950bdf3" providerId="LiveId" clId="{D877D75C-9566-BD4B-A219-C5229550217B}" dt="2018-08-15T15:44:53.021" v="911" actId="20577"/>
        <pc:sldMkLst>
          <pc:docMk/>
          <pc:sldMk cId="3943358402" sldId="263"/>
        </pc:sldMkLst>
        <pc:spChg chg="mod">
          <ac:chgData name="aholdengouveia@necc.mass.edu" userId="8de7044ed950bdf3" providerId="LiveId" clId="{D877D75C-9566-BD4B-A219-C5229550217B}" dt="2018-08-15T15:39:23.601" v="809" actId="20577"/>
          <ac:spMkLst>
            <pc:docMk/>
            <pc:sldMk cId="3943358402" sldId="263"/>
            <ac:spMk id="2" creationId="{B3232B22-E746-A14E-8AC6-4FFFC2303CE9}"/>
          </ac:spMkLst>
        </pc:spChg>
        <pc:spChg chg="mod">
          <ac:chgData name="aholdengouveia@necc.mass.edu" userId="8de7044ed950bdf3" providerId="LiveId" clId="{D877D75C-9566-BD4B-A219-C5229550217B}" dt="2018-08-15T15:44:53.021" v="911" actId="20577"/>
          <ac:spMkLst>
            <pc:docMk/>
            <pc:sldMk cId="3943358402" sldId="263"/>
            <ac:spMk id="3" creationId="{A9E193C6-D57B-3D4E-B07F-E3DD73E90D74}"/>
          </ac:spMkLst>
        </pc:spChg>
      </pc:sldChg>
    </pc:docChg>
  </pc:docChgLst>
  <pc:docChgLst>
    <pc:chgData name="Adrianna Holden-Gouveia" userId="8de7044ed950bdf3" providerId="Windows Live" clId="Web-{15E3A61A-0DF6-4B7C-B55F-8AC221A407E3}"/>
    <pc:docChg chg="modSld">
      <pc:chgData name="Adrianna Holden-Gouveia" userId="8de7044ed950bdf3" providerId="Windows Live" clId="Web-{15E3A61A-0DF6-4B7C-B55F-8AC221A407E3}" dt="2023-01-24T15:41:16.993" v="10" actId="20577"/>
      <pc:docMkLst>
        <pc:docMk/>
      </pc:docMkLst>
      <pc:sldChg chg="modSp">
        <pc:chgData name="Adrianna Holden-Gouveia" userId="8de7044ed950bdf3" providerId="Windows Live" clId="Web-{15E3A61A-0DF6-4B7C-B55F-8AC221A407E3}" dt="2023-01-24T15:41:16.993" v="10" actId="20577"/>
        <pc:sldMkLst>
          <pc:docMk/>
          <pc:sldMk cId="292596399" sldId="261"/>
        </pc:sldMkLst>
        <pc:spChg chg="mod">
          <ac:chgData name="Adrianna Holden-Gouveia" userId="8de7044ed950bdf3" providerId="Windows Live" clId="Web-{15E3A61A-0DF6-4B7C-B55F-8AC221A407E3}" dt="2023-01-24T15:40:56.743" v="1" actId="20577"/>
          <ac:spMkLst>
            <pc:docMk/>
            <pc:sldMk cId="292596399" sldId="261"/>
            <ac:spMk id="2" creationId="{38EE33E2-D3DD-594D-96D6-B658EA1DC951}"/>
          </ac:spMkLst>
        </pc:spChg>
        <pc:spChg chg="mod">
          <ac:chgData name="Adrianna Holden-Gouveia" userId="8de7044ed950bdf3" providerId="Windows Live" clId="Web-{15E3A61A-0DF6-4B7C-B55F-8AC221A407E3}" dt="2023-01-24T15:41:16.993" v="10" actId="20577"/>
          <ac:spMkLst>
            <pc:docMk/>
            <pc:sldMk cId="292596399" sldId="261"/>
            <ac:spMk id="3" creationId="{187AFBE9-5050-9148-BDDA-178D67A936EE}"/>
          </ac:spMkLst>
        </pc:spChg>
      </pc:sldChg>
    </pc:docChg>
  </pc:docChgLst>
  <pc:docChgLst>
    <pc:chgData name="Adrianna Holden-Gouveia" userId="8de7044ed950bdf3" providerId="Windows Live" clId="Web-{90D8D145-830F-487F-8D91-A86D549E10D6}"/>
    <pc:docChg chg="modSld addMainMaster delMainMaster">
      <pc:chgData name="Adrianna Holden-Gouveia" userId="8de7044ed950bdf3" providerId="Windows Live" clId="Web-{90D8D145-830F-487F-8D91-A86D549E10D6}" dt="2020-07-23T21:41:29.334" v="0"/>
      <pc:docMkLst>
        <pc:docMk/>
      </pc:docMkLst>
      <pc:sldChg chg="modSp mod modClrScheme chgLayout">
        <pc:chgData name="Adrianna Holden-Gouveia" userId="8de7044ed950bdf3" providerId="Windows Live" clId="Web-{90D8D145-830F-487F-8D91-A86D549E10D6}" dt="2020-07-23T21:41:29.334" v="0"/>
        <pc:sldMkLst>
          <pc:docMk/>
          <pc:sldMk cId="4157082590" sldId="256"/>
        </pc:sldMkLst>
        <pc:spChg chg="mod ord">
          <ac:chgData name="Adrianna Holden-Gouveia" userId="8de7044ed950bdf3" providerId="Windows Live" clId="Web-{90D8D145-830F-487F-8D91-A86D549E10D6}" dt="2020-07-23T21:41:29.334" v="0"/>
          <ac:spMkLst>
            <pc:docMk/>
            <pc:sldMk cId="4157082590" sldId="256"/>
            <ac:spMk id="2" creationId="{00000000-0000-0000-0000-000000000000}"/>
          </ac:spMkLst>
        </pc:spChg>
        <pc:spChg chg="mod ord">
          <ac:chgData name="Adrianna Holden-Gouveia" userId="8de7044ed950bdf3" providerId="Windows Live" clId="Web-{90D8D145-830F-487F-8D91-A86D549E10D6}" dt="2020-07-23T21:41:29.334" v="0"/>
          <ac:spMkLst>
            <pc:docMk/>
            <pc:sldMk cId="4157082590" sldId="256"/>
            <ac:spMk id="3" creationId="{00000000-0000-0000-0000-000000000000}"/>
          </ac:spMkLst>
        </pc:spChg>
      </pc:sldChg>
      <pc:sldChg chg="modSp mod modClrScheme chgLayout">
        <pc:chgData name="Adrianna Holden-Gouveia" userId="8de7044ed950bdf3" providerId="Windows Live" clId="Web-{90D8D145-830F-487F-8D91-A86D549E10D6}" dt="2020-07-23T21:41:29.334" v="0"/>
        <pc:sldMkLst>
          <pc:docMk/>
          <pc:sldMk cId="3074918016" sldId="257"/>
        </pc:sldMkLst>
        <pc:spChg chg="mod ord">
          <ac:chgData name="Adrianna Holden-Gouveia" userId="8de7044ed950bdf3" providerId="Windows Live" clId="Web-{90D8D145-830F-487F-8D91-A86D549E10D6}" dt="2020-07-23T21:41:29.334" v="0"/>
          <ac:spMkLst>
            <pc:docMk/>
            <pc:sldMk cId="3074918016" sldId="257"/>
            <ac:spMk id="2" creationId="{AF230315-F78A-064F-80FE-7ACC7E5B0A3E}"/>
          </ac:spMkLst>
        </pc:spChg>
        <pc:picChg chg="mod ord">
          <ac:chgData name="Adrianna Holden-Gouveia" userId="8de7044ed950bdf3" providerId="Windows Live" clId="Web-{90D8D145-830F-487F-8D91-A86D549E10D6}" dt="2020-07-23T21:41:29.334" v="0"/>
          <ac:picMkLst>
            <pc:docMk/>
            <pc:sldMk cId="3074918016" sldId="257"/>
            <ac:picMk id="4" creationId="{00000000-0000-0000-0000-000000000000}"/>
          </ac:picMkLst>
        </pc:picChg>
      </pc:sldChg>
      <pc:sldChg chg="modSp mod modClrScheme chgLayout">
        <pc:chgData name="Adrianna Holden-Gouveia" userId="8de7044ed950bdf3" providerId="Windows Live" clId="Web-{90D8D145-830F-487F-8D91-A86D549E10D6}" dt="2020-07-23T21:41:29.334" v="0"/>
        <pc:sldMkLst>
          <pc:docMk/>
          <pc:sldMk cId="2371260625" sldId="258"/>
        </pc:sldMkLst>
        <pc:spChg chg="mod ord">
          <ac:chgData name="Adrianna Holden-Gouveia" userId="8de7044ed950bdf3" providerId="Windows Live" clId="Web-{90D8D145-830F-487F-8D91-A86D549E10D6}" dt="2020-07-23T21:41:29.334" v="0"/>
          <ac:spMkLst>
            <pc:docMk/>
            <pc:sldMk cId="2371260625" sldId="258"/>
            <ac:spMk id="2" creationId="{064EEB00-640D-7740-8335-C4C2B49396F5}"/>
          </ac:spMkLst>
        </pc:spChg>
        <pc:spChg chg="mod ord">
          <ac:chgData name="Adrianna Holden-Gouveia" userId="8de7044ed950bdf3" providerId="Windows Live" clId="Web-{90D8D145-830F-487F-8D91-A86D549E10D6}" dt="2020-07-23T21:41:29.334" v="0"/>
          <ac:spMkLst>
            <pc:docMk/>
            <pc:sldMk cId="2371260625" sldId="258"/>
            <ac:spMk id="3" creationId="{E054CB02-1CA5-0C4A-890C-CDE2A950978C}"/>
          </ac:spMkLst>
        </pc:spChg>
      </pc:sldChg>
      <pc:sldChg chg="modSp mod modClrScheme chgLayout">
        <pc:chgData name="Adrianna Holden-Gouveia" userId="8de7044ed950bdf3" providerId="Windows Live" clId="Web-{90D8D145-830F-487F-8D91-A86D549E10D6}" dt="2020-07-23T21:41:29.334" v="0"/>
        <pc:sldMkLst>
          <pc:docMk/>
          <pc:sldMk cId="2993712883" sldId="259"/>
        </pc:sldMkLst>
        <pc:spChg chg="mod ord">
          <ac:chgData name="Adrianna Holden-Gouveia" userId="8de7044ed950bdf3" providerId="Windows Live" clId="Web-{90D8D145-830F-487F-8D91-A86D549E10D6}" dt="2020-07-23T21:41:29.334" v="0"/>
          <ac:spMkLst>
            <pc:docMk/>
            <pc:sldMk cId="2993712883" sldId="259"/>
            <ac:spMk id="2" creationId="{9713B4F4-BD19-2140-A5A1-16E44ED81FF8}"/>
          </ac:spMkLst>
        </pc:spChg>
        <pc:spChg chg="mod ord">
          <ac:chgData name="Adrianna Holden-Gouveia" userId="8de7044ed950bdf3" providerId="Windows Live" clId="Web-{90D8D145-830F-487F-8D91-A86D549E10D6}" dt="2020-07-23T21:41:29.334" v="0"/>
          <ac:spMkLst>
            <pc:docMk/>
            <pc:sldMk cId="2993712883" sldId="259"/>
            <ac:spMk id="3" creationId="{42A52637-B984-D743-A543-DA1C66C328BF}"/>
          </ac:spMkLst>
        </pc:spChg>
      </pc:sldChg>
      <pc:sldChg chg="modSp mod modClrScheme chgLayout">
        <pc:chgData name="Adrianna Holden-Gouveia" userId="8de7044ed950bdf3" providerId="Windows Live" clId="Web-{90D8D145-830F-487F-8D91-A86D549E10D6}" dt="2020-07-23T21:41:29.334" v="0"/>
        <pc:sldMkLst>
          <pc:docMk/>
          <pc:sldMk cId="3553240231" sldId="260"/>
        </pc:sldMkLst>
        <pc:spChg chg="mod ord">
          <ac:chgData name="Adrianna Holden-Gouveia" userId="8de7044ed950bdf3" providerId="Windows Live" clId="Web-{90D8D145-830F-487F-8D91-A86D549E10D6}" dt="2020-07-23T21:41:29.334" v="0"/>
          <ac:spMkLst>
            <pc:docMk/>
            <pc:sldMk cId="3553240231" sldId="260"/>
            <ac:spMk id="2" creationId="{8D441DAE-235A-7E4D-87FA-5BB096210AEA}"/>
          </ac:spMkLst>
        </pc:spChg>
        <pc:spChg chg="mod ord">
          <ac:chgData name="Adrianna Holden-Gouveia" userId="8de7044ed950bdf3" providerId="Windows Live" clId="Web-{90D8D145-830F-487F-8D91-A86D549E10D6}" dt="2020-07-23T21:41:29.334" v="0"/>
          <ac:spMkLst>
            <pc:docMk/>
            <pc:sldMk cId="3553240231" sldId="260"/>
            <ac:spMk id="3" creationId="{6181C4B1-FA4C-C647-9B2C-1A3DCDBBDDA2}"/>
          </ac:spMkLst>
        </pc:spChg>
      </pc:sldChg>
      <pc:sldChg chg="modSp mod modClrScheme chgLayout">
        <pc:chgData name="Adrianna Holden-Gouveia" userId="8de7044ed950bdf3" providerId="Windows Live" clId="Web-{90D8D145-830F-487F-8D91-A86D549E10D6}" dt="2020-07-23T21:41:29.334" v="0"/>
        <pc:sldMkLst>
          <pc:docMk/>
          <pc:sldMk cId="292596399" sldId="261"/>
        </pc:sldMkLst>
        <pc:spChg chg="mod ord">
          <ac:chgData name="Adrianna Holden-Gouveia" userId="8de7044ed950bdf3" providerId="Windows Live" clId="Web-{90D8D145-830F-487F-8D91-A86D549E10D6}" dt="2020-07-23T21:41:29.334" v="0"/>
          <ac:spMkLst>
            <pc:docMk/>
            <pc:sldMk cId="292596399" sldId="261"/>
            <ac:spMk id="2" creationId="{38EE33E2-D3DD-594D-96D6-B658EA1DC951}"/>
          </ac:spMkLst>
        </pc:spChg>
        <pc:spChg chg="mod ord">
          <ac:chgData name="Adrianna Holden-Gouveia" userId="8de7044ed950bdf3" providerId="Windows Live" clId="Web-{90D8D145-830F-487F-8D91-A86D549E10D6}" dt="2020-07-23T21:41:29.334" v="0"/>
          <ac:spMkLst>
            <pc:docMk/>
            <pc:sldMk cId="292596399" sldId="261"/>
            <ac:spMk id="3" creationId="{187AFBE9-5050-9148-BDDA-178D67A936EE}"/>
          </ac:spMkLst>
        </pc:spChg>
      </pc:sldChg>
      <pc:sldChg chg="modSp mod modClrScheme chgLayout">
        <pc:chgData name="Adrianna Holden-Gouveia" userId="8de7044ed950bdf3" providerId="Windows Live" clId="Web-{90D8D145-830F-487F-8D91-A86D549E10D6}" dt="2020-07-23T21:41:29.334" v="0"/>
        <pc:sldMkLst>
          <pc:docMk/>
          <pc:sldMk cId="2295530996" sldId="262"/>
        </pc:sldMkLst>
        <pc:spChg chg="mod ord">
          <ac:chgData name="Adrianna Holden-Gouveia" userId="8de7044ed950bdf3" providerId="Windows Live" clId="Web-{90D8D145-830F-487F-8D91-A86D549E10D6}" dt="2020-07-23T21:41:29.334" v="0"/>
          <ac:spMkLst>
            <pc:docMk/>
            <pc:sldMk cId="2295530996" sldId="262"/>
            <ac:spMk id="2" creationId="{D74DCFF4-6087-B643-91F3-6166BF33FAEB}"/>
          </ac:spMkLst>
        </pc:spChg>
        <pc:spChg chg="mod ord">
          <ac:chgData name="Adrianna Holden-Gouveia" userId="8de7044ed950bdf3" providerId="Windows Live" clId="Web-{90D8D145-830F-487F-8D91-A86D549E10D6}" dt="2020-07-23T21:41:29.334" v="0"/>
          <ac:spMkLst>
            <pc:docMk/>
            <pc:sldMk cId="2295530996" sldId="262"/>
            <ac:spMk id="3" creationId="{9A880CBC-7565-0A4C-96E2-2918CB316A2F}"/>
          </ac:spMkLst>
        </pc:spChg>
      </pc:sldChg>
      <pc:sldChg chg="modSp mod modClrScheme chgLayout">
        <pc:chgData name="Adrianna Holden-Gouveia" userId="8de7044ed950bdf3" providerId="Windows Live" clId="Web-{90D8D145-830F-487F-8D91-A86D549E10D6}" dt="2020-07-23T21:41:29.334" v="0"/>
        <pc:sldMkLst>
          <pc:docMk/>
          <pc:sldMk cId="3943358402" sldId="263"/>
        </pc:sldMkLst>
        <pc:spChg chg="mod ord">
          <ac:chgData name="Adrianna Holden-Gouveia" userId="8de7044ed950bdf3" providerId="Windows Live" clId="Web-{90D8D145-830F-487F-8D91-A86D549E10D6}" dt="2020-07-23T21:41:29.334" v="0"/>
          <ac:spMkLst>
            <pc:docMk/>
            <pc:sldMk cId="3943358402" sldId="263"/>
            <ac:spMk id="2" creationId="{B3232B22-E746-A14E-8AC6-4FFFC2303CE9}"/>
          </ac:spMkLst>
        </pc:spChg>
        <pc:spChg chg="mod ord">
          <ac:chgData name="Adrianna Holden-Gouveia" userId="8de7044ed950bdf3" providerId="Windows Live" clId="Web-{90D8D145-830F-487F-8D91-A86D549E10D6}" dt="2020-07-23T21:41:29.334" v="0"/>
          <ac:spMkLst>
            <pc:docMk/>
            <pc:sldMk cId="3943358402" sldId="263"/>
            <ac:spMk id="3" creationId="{A9E193C6-D57B-3D4E-B07F-E3DD73E90D74}"/>
          </ac:spMkLst>
        </pc:spChg>
      </pc:sldChg>
      <pc:sldChg chg="modSp mod modClrScheme chgLayout">
        <pc:chgData name="Adrianna Holden-Gouveia" userId="8de7044ed950bdf3" providerId="Windows Live" clId="Web-{90D8D145-830F-487F-8D91-A86D549E10D6}" dt="2020-07-23T21:41:29.334" v="0"/>
        <pc:sldMkLst>
          <pc:docMk/>
          <pc:sldMk cId="1374824880" sldId="264"/>
        </pc:sldMkLst>
        <pc:spChg chg="mod ord">
          <ac:chgData name="Adrianna Holden-Gouveia" userId="8de7044ed950bdf3" providerId="Windows Live" clId="Web-{90D8D145-830F-487F-8D91-A86D549E10D6}" dt="2020-07-23T21:41:29.334" v="0"/>
          <ac:spMkLst>
            <pc:docMk/>
            <pc:sldMk cId="1374824880" sldId="264"/>
            <ac:spMk id="2" creationId="{00000000-0000-0000-0000-000000000000}"/>
          </ac:spMkLst>
        </pc:spChg>
        <pc:picChg chg="mod ord">
          <ac:chgData name="Adrianna Holden-Gouveia" userId="8de7044ed950bdf3" providerId="Windows Live" clId="Web-{90D8D145-830F-487F-8D91-A86D549E10D6}" dt="2020-07-23T21:41:29.334" v="0"/>
          <ac:picMkLst>
            <pc:docMk/>
            <pc:sldMk cId="1374824880" sldId="264"/>
            <ac:picMk id="4" creationId="{00000000-0000-0000-0000-000000000000}"/>
          </ac:picMkLst>
        </pc:picChg>
      </pc:sldChg>
      <pc:sldMasterChg chg="del delSldLayout">
        <pc:chgData name="Adrianna Holden-Gouveia" userId="8de7044ed950bdf3" providerId="Windows Live" clId="Web-{90D8D145-830F-487F-8D91-A86D549E10D6}" dt="2020-07-23T21:41:29.334" v="0"/>
        <pc:sldMasterMkLst>
          <pc:docMk/>
          <pc:sldMasterMk cId="2324375566" sldId="2147483711"/>
        </pc:sldMasterMkLst>
        <pc:sldLayoutChg chg="del">
          <pc:chgData name="Adrianna Holden-Gouveia" userId="8de7044ed950bdf3" providerId="Windows Live" clId="Web-{90D8D145-830F-487F-8D91-A86D549E10D6}" dt="2020-07-23T21:41:29.334" v="0"/>
          <pc:sldLayoutMkLst>
            <pc:docMk/>
            <pc:sldMasterMk cId="2324375566" sldId="2147483711"/>
            <pc:sldLayoutMk cId="4230207923" sldId="2147483712"/>
          </pc:sldLayoutMkLst>
        </pc:sldLayoutChg>
        <pc:sldLayoutChg chg="del">
          <pc:chgData name="Adrianna Holden-Gouveia" userId="8de7044ed950bdf3" providerId="Windows Live" clId="Web-{90D8D145-830F-487F-8D91-A86D549E10D6}" dt="2020-07-23T21:41:29.334" v="0"/>
          <pc:sldLayoutMkLst>
            <pc:docMk/>
            <pc:sldMasterMk cId="2324375566" sldId="2147483711"/>
            <pc:sldLayoutMk cId="168161943" sldId="2147483713"/>
          </pc:sldLayoutMkLst>
        </pc:sldLayoutChg>
        <pc:sldLayoutChg chg="del">
          <pc:chgData name="Adrianna Holden-Gouveia" userId="8de7044ed950bdf3" providerId="Windows Live" clId="Web-{90D8D145-830F-487F-8D91-A86D549E10D6}" dt="2020-07-23T21:41:29.334" v="0"/>
          <pc:sldLayoutMkLst>
            <pc:docMk/>
            <pc:sldMasterMk cId="2324375566" sldId="2147483711"/>
            <pc:sldLayoutMk cId="2636342325" sldId="2147483714"/>
          </pc:sldLayoutMkLst>
        </pc:sldLayoutChg>
        <pc:sldLayoutChg chg="del">
          <pc:chgData name="Adrianna Holden-Gouveia" userId="8de7044ed950bdf3" providerId="Windows Live" clId="Web-{90D8D145-830F-487F-8D91-A86D549E10D6}" dt="2020-07-23T21:41:29.334" v="0"/>
          <pc:sldLayoutMkLst>
            <pc:docMk/>
            <pc:sldMasterMk cId="2324375566" sldId="2147483711"/>
            <pc:sldLayoutMk cId="233991345" sldId="2147483715"/>
          </pc:sldLayoutMkLst>
        </pc:sldLayoutChg>
        <pc:sldLayoutChg chg="del">
          <pc:chgData name="Adrianna Holden-Gouveia" userId="8de7044ed950bdf3" providerId="Windows Live" clId="Web-{90D8D145-830F-487F-8D91-A86D549E10D6}" dt="2020-07-23T21:41:29.334" v="0"/>
          <pc:sldLayoutMkLst>
            <pc:docMk/>
            <pc:sldMasterMk cId="2324375566" sldId="2147483711"/>
            <pc:sldLayoutMk cId="1737875440" sldId="2147483716"/>
          </pc:sldLayoutMkLst>
        </pc:sldLayoutChg>
        <pc:sldLayoutChg chg="del">
          <pc:chgData name="Adrianna Holden-Gouveia" userId="8de7044ed950bdf3" providerId="Windows Live" clId="Web-{90D8D145-830F-487F-8D91-A86D549E10D6}" dt="2020-07-23T21:41:29.334" v="0"/>
          <pc:sldLayoutMkLst>
            <pc:docMk/>
            <pc:sldMasterMk cId="2324375566" sldId="2147483711"/>
            <pc:sldLayoutMk cId="1938865710" sldId="2147483717"/>
          </pc:sldLayoutMkLst>
        </pc:sldLayoutChg>
        <pc:sldLayoutChg chg="del">
          <pc:chgData name="Adrianna Holden-Gouveia" userId="8de7044ed950bdf3" providerId="Windows Live" clId="Web-{90D8D145-830F-487F-8D91-A86D549E10D6}" dt="2020-07-23T21:41:29.334" v="0"/>
          <pc:sldLayoutMkLst>
            <pc:docMk/>
            <pc:sldMasterMk cId="2324375566" sldId="2147483711"/>
            <pc:sldLayoutMk cId="602557273" sldId="2147483718"/>
          </pc:sldLayoutMkLst>
        </pc:sldLayoutChg>
        <pc:sldLayoutChg chg="del">
          <pc:chgData name="Adrianna Holden-Gouveia" userId="8de7044ed950bdf3" providerId="Windows Live" clId="Web-{90D8D145-830F-487F-8D91-A86D549E10D6}" dt="2020-07-23T21:41:29.334" v="0"/>
          <pc:sldLayoutMkLst>
            <pc:docMk/>
            <pc:sldMasterMk cId="2324375566" sldId="2147483711"/>
            <pc:sldLayoutMk cId="2672560889" sldId="2147483719"/>
          </pc:sldLayoutMkLst>
        </pc:sldLayoutChg>
        <pc:sldLayoutChg chg="del">
          <pc:chgData name="Adrianna Holden-Gouveia" userId="8de7044ed950bdf3" providerId="Windows Live" clId="Web-{90D8D145-830F-487F-8D91-A86D549E10D6}" dt="2020-07-23T21:41:29.334" v="0"/>
          <pc:sldLayoutMkLst>
            <pc:docMk/>
            <pc:sldMasterMk cId="2324375566" sldId="2147483711"/>
            <pc:sldLayoutMk cId="2373882280" sldId="2147483720"/>
          </pc:sldLayoutMkLst>
        </pc:sldLayoutChg>
        <pc:sldLayoutChg chg="del">
          <pc:chgData name="Adrianna Holden-Gouveia" userId="8de7044ed950bdf3" providerId="Windows Live" clId="Web-{90D8D145-830F-487F-8D91-A86D549E10D6}" dt="2020-07-23T21:41:29.334" v="0"/>
          <pc:sldLayoutMkLst>
            <pc:docMk/>
            <pc:sldMasterMk cId="2324375566" sldId="2147483711"/>
            <pc:sldLayoutMk cId="2446932049" sldId="2147483721"/>
          </pc:sldLayoutMkLst>
        </pc:sldLayoutChg>
        <pc:sldLayoutChg chg="del">
          <pc:chgData name="Adrianna Holden-Gouveia" userId="8de7044ed950bdf3" providerId="Windows Live" clId="Web-{90D8D145-830F-487F-8D91-A86D549E10D6}" dt="2020-07-23T21:41:29.334" v="0"/>
          <pc:sldLayoutMkLst>
            <pc:docMk/>
            <pc:sldMasterMk cId="2324375566" sldId="2147483711"/>
            <pc:sldLayoutMk cId="3783117033" sldId="2147483722"/>
          </pc:sldLayoutMkLst>
        </pc:sldLayoutChg>
        <pc:sldLayoutChg chg="del">
          <pc:chgData name="Adrianna Holden-Gouveia" userId="8de7044ed950bdf3" providerId="Windows Live" clId="Web-{90D8D145-830F-487F-8D91-A86D549E10D6}" dt="2020-07-23T21:41:29.334" v="0"/>
          <pc:sldLayoutMkLst>
            <pc:docMk/>
            <pc:sldMasterMk cId="2324375566" sldId="2147483711"/>
            <pc:sldLayoutMk cId="3022408315" sldId="2147483723"/>
          </pc:sldLayoutMkLst>
        </pc:sldLayoutChg>
        <pc:sldLayoutChg chg="del">
          <pc:chgData name="Adrianna Holden-Gouveia" userId="8de7044ed950bdf3" providerId="Windows Live" clId="Web-{90D8D145-830F-487F-8D91-A86D549E10D6}" dt="2020-07-23T21:41:29.334" v="0"/>
          <pc:sldLayoutMkLst>
            <pc:docMk/>
            <pc:sldMasterMk cId="2324375566" sldId="2147483711"/>
            <pc:sldLayoutMk cId="1164358249" sldId="2147483724"/>
          </pc:sldLayoutMkLst>
        </pc:sldLayoutChg>
        <pc:sldLayoutChg chg="del">
          <pc:chgData name="Adrianna Holden-Gouveia" userId="8de7044ed950bdf3" providerId="Windows Live" clId="Web-{90D8D145-830F-487F-8D91-A86D549E10D6}" dt="2020-07-23T21:41:29.334" v="0"/>
          <pc:sldLayoutMkLst>
            <pc:docMk/>
            <pc:sldMasterMk cId="2324375566" sldId="2147483711"/>
            <pc:sldLayoutMk cId="2586862303" sldId="2147483725"/>
          </pc:sldLayoutMkLst>
        </pc:sldLayoutChg>
        <pc:sldLayoutChg chg="del">
          <pc:chgData name="Adrianna Holden-Gouveia" userId="8de7044ed950bdf3" providerId="Windows Live" clId="Web-{90D8D145-830F-487F-8D91-A86D549E10D6}" dt="2020-07-23T21:41:29.334" v="0"/>
          <pc:sldLayoutMkLst>
            <pc:docMk/>
            <pc:sldMasterMk cId="2324375566" sldId="2147483711"/>
            <pc:sldLayoutMk cId="1381462744" sldId="2147483726"/>
          </pc:sldLayoutMkLst>
        </pc:sldLayoutChg>
        <pc:sldLayoutChg chg="del">
          <pc:chgData name="Adrianna Holden-Gouveia" userId="8de7044ed950bdf3" providerId="Windows Live" clId="Web-{90D8D145-830F-487F-8D91-A86D549E10D6}" dt="2020-07-23T21:41:29.334" v="0"/>
          <pc:sldLayoutMkLst>
            <pc:docMk/>
            <pc:sldMasterMk cId="2324375566" sldId="2147483711"/>
            <pc:sldLayoutMk cId="2799434534" sldId="2147483727"/>
          </pc:sldLayoutMkLst>
        </pc:sldLayoutChg>
        <pc:sldLayoutChg chg="del">
          <pc:chgData name="Adrianna Holden-Gouveia" userId="8de7044ed950bdf3" providerId="Windows Live" clId="Web-{90D8D145-830F-487F-8D91-A86D549E10D6}" dt="2020-07-23T21:41:29.334" v="0"/>
          <pc:sldLayoutMkLst>
            <pc:docMk/>
            <pc:sldMasterMk cId="2324375566" sldId="2147483711"/>
            <pc:sldLayoutMk cId="2870736949" sldId="2147483728"/>
          </pc:sldLayoutMkLst>
        </pc:sldLayoutChg>
      </pc:sldMasterChg>
      <pc:sldMasterChg chg="add addSldLayout modSldLayout">
        <pc:chgData name="Adrianna Holden-Gouveia" userId="8de7044ed950bdf3" providerId="Windows Live" clId="Web-{90D8D145-830F-487F-8D91-A86D549E10D6}" dt="2020-07-23T21:41:29.334" v="0"/>
        <pc:sldMasterMkLst>
          <pc:docMk/>
          <pc:sldMasterMk cId="3482923505" sldId="2147483729"/>
        </pc:sldMasterMkLst>
        <pc:sldLayoutChg chg="add mod replId">
          <pc:chgData name="Adrianna Holden-Gouveia" userId="8de7044ed950bdf3" providerId="Windows Live" clId="Web-{90D8D145-830F-487F-8D91-A86D549E10D6}" dt="2020-07-23T21:41:29.334" v="0"/>
          <pc:sldLayoutMkLst>
            <pc:docMk/>
            <pc:sldMasterMk cId="3482923505" sldId="2147483729"/>
            <pc:sldLayoutMk cId="89255165" sldId="2147483730"/>
          </pc:sldLayoutMkLst>
        </pc:sldLayoutChg>
        <pc:sldLayoutChg chg="add mod replId">
          <pc:chgData name="Adrianna Holden-Gouveia" userId="8de7044ed950bdf3" providerId="Windows Live" clId="Web-{90D8D145-830F-487F-8D91-A86D549E10D6}" dt="2020-07-23T21:41:29.334" v="0"/>
          <pc:sldLayoutMkLst>
            <pc:docMk/>
            <pc:sldMasterMk cId="3482923505" sldId="2147483729"/>
            <pc:sldLayoutMk cId="2323536263" sldId="2147483731"/>
          </pc:sldLayoutMkLst>
        </pc:sldLayoutChg>
        <pc:sldLayoutChg chg="add mod replId">
          <pc:chgData name="Adrianna Holden-Gouveia" userId="8de7044ed950bdf3" providerId="Windows Live" clId="Web-{90D8D145-830F-487F-8D91-A86D549E10D6}" dt="2020-07-23T21:41:29.334" v="0"/>
          <pc:sldLayoutMkLst>
            <pc:docMk/>
            <pc:sldMasterMk cId="3482923505" sldId="2147483729"/>
            <pc:sldLayoutMk cId="771056712" sldId="2147483732"/>
          </pc:sldLayoutMkLst>
        </pc:sldLayoutChg>
        <pc:sldLayoutChg chg="add mod replId">
          <pc:chgData name="Adrianna Holden-Gouveia" userId="8de7044ed950bdf3" providerId="Windows Live" clId="Web-{90D8D145-830F-487F-8D91-A86D549E10D6}" dt="2020-07-23T21:41:29.334" v="0"/>
          <pc:sldLayoutMkLst>
            <pc:docMk/>
            <pc:sldMasterMk cId="3482923505" sldId="2147483729"/>
            <pc:sldLayoutMk cId="1330024017" sldId="2147483733"/>
          </pc:sldLayoutMkLst>
        </pc:sldLayoutChg>
        <pc:sldLayoutChg chg="add mod replId">
          <pc:chgData name="Adrianna Holden-Gouveia" userId="8de7044ed950bdf3" providerId="Windows Live" clId="Web-{90D8D145-830F-487F-8D91-A86D549E10D6}" dt="2020-07-23T21:41:29.334" v="0"/>
          <pc:sldLayoutMkLst>
            <pc:docMk/>
            <pc:sldMasterMk cId="3482923505" sldId="2147483729"/>
            <pc:sldLayoutMk cId="1128055502" sldId="2147483734"/>
          </pc:sldLayoutMkLst>
        </pc:sldLayoutChg>
        <pc:sldLayoutChg chg="add mod replId">
          <pc:chgData name="Adrianna Holden-Gouveia" userId="8de7044ed950bdf3" providerId="Windows Live" clId="Web-{90D8D145-830F-487F-8D91-A86D549E10D6}" dt="2020-07-23T21:41:29.334" v="0"/>
          <pc:sldLayoutMkLst>
            <pc:docMk/>
            <pc:sldMasterMk cId="3482923505" sldId="2147483729"/>
            <pc:sldLayoutMk cId="2355591" sldId="2147483735"/>
          </pc:sldLayoutMkLst>
        </pc:sldLayoutChg>
        <pc:sldLayoutChg chg="add mod replId">
          <pc:chgData name="Adrianna Holden-Gouveia" userId="8de7044ed950bdf3" providerId="Windows Live" clId="Web-{90D8D145-830F-487F-8D91-A86D549E10D6}" dt="2020-07-23T21:41:29.334" v="0"/>
          <pc:sldLayoutMkLst>
            <pc:docMk/>
            <pc:sldMasterMk cId="3482923505" sldId="2147483729"/>
            <pc:sldLayoutMk cId="3602386472" sldId="2147483736"/>
          </pc:sldLayoutMkLst>
        </pc:sldLayoutChg>
        <pc:sldLayoutChg chg="add mod replId">
          <pc:chgData name="Adrianna Holden-Gouveia" userId="8de7044ed950bdf3" providerId="Windows Live" clId="Web-{90D8D145-830F-487F-8D91-A86D549E10D6}" dt="2020-07-23T21:41:29.334" v="0"/>
          <pc:sldLayoutMkLst>
            <pc:docMk/>
            <pc:sldMasterMk cId="3482923505" sldId="2147483729"/>
            <pc:sldLayoutMk cId="4202261359" sldId="2147483737"/>
          </pc:sldLayoutMkLst>
        </pc:sldLayoutChg>
        <pc:sldLayoutChg chg="add mod replId">
          <pc:chgData name="Adrianna Holden-Gouveia" userId="8de7044ed950bdf3" providerId="Windows Live" clId="Web-{90D8D145-830F-487F-8D91-A86D549E10D6}" dt="2020-07-23T21:41:29.334" v="0"/>
          <pc:sldLayoutMkLst>
            <pc:docMk/>
            <pc:sldMasterMk cId="3482923505" sldId="2147483729"/>
            <pc:sldLayoutMk cId="2227663522" sldId="2147483738"/>
          </pc:sldLayoutMkLst>
        </pc:sldLayoutChg>
        <pc:sldLayoutChg chg="add mod replId">
          <pc:chgData name="Adrianna Holden-Gouveia" userId="8de7044ed950bdf3" providerId="Windows Live" clId="Web-{90D8D145-830F-487F-8D91-A86D549E10D6}" dt="2020-07-23T21:41:29.334" v="0"/>
          <pc:sldLayoutMkLst>
            <pc:docMk/>
            <pc:sldMasterMk cId="3482923505" sldId="2147483729"/>
            <pc:sldLayoutMk cId="2999794111" sldId="2147483739"/>
          </pc:sldLayoutMkLst>
        </pc:sldLayoutChg>
        <pc:sldLayoutChg chg="add mod replId">
          <pc:chgData name="Adrianna Holden-Gouveia" userId="8de7044ed950bdf3" providerId="Windows Live" clId="Web-{90D8D145-830F-487F-8D91-A86D549E10D6}" dt="2020-07-23T21:41:29.334" v="0"/>
          <pc:sldLayoutMkLst>
            <pc:docMk/>
            <pc:sldMasterMk cId="3482923505" sldId="2147483729"/>
            <pc:sldLayoutMk cId="3516315352" sldId="2147483740"/>
          </pc:sldLayoutMkLst>
        </pc:sldLayoutChg>
        <pc:sldLayoutChg chg="add mod replId">
          <pc:chgData name="Adrianna Holden-Gouveia" userId="8de7044ed950bdf3" providerId="Windows Live" clId="Web-{90D8D145-830F-487F-8D91-A86D549E10D6}" dt="2020-07-23T21:41:29.334" v="0"/>
          <pc:sldLayoutMkLst>
            <pc:docMk/>
            <pc:sldMasterMk cId="3482923505" sldId="2147483729"/>
            <pc:sldLayoutMk cId="2449311283" sldId="2147483741"/>
          </pc:sldLayoutMkLst>
        </pc:sldLayoutChg>
        <pc:sldLayoutChg chg="add mod replId">
          <pc:chgData name="Adrianna Holden-Gouveia" userId="8de7044ed950bdf3" providerId="Windows Live" clId="Web-{90D8D145-830F-487F-8D91-A86D549E10D6}" dt="2020-07-23T21:41:29.334" v="0"/>
          <pc:sldLayoutMkLst>
            <pc:docMk/>
            <pc:sldMasterMk cId="3482923505" sldId="2147483729"/>
            <pc:sldLayoutMk cId="1851504080" sldId="2147483742"/>
          </pc:sldLayoutMkLst>
        </pc:sldLayoutChg>
        <pc:sldLayoutChg chg="add mod replId">
          <pc:chgData name="Adrianna Holden-Gouveia" userId="8de7044ed950bdf3" providerId="Windows Live" clId="Web-{90D8D145-830F-487F-8D91-A86D549E10D6}" dt="2020-07-23T21:41:29.334" v="0"/>
          <pc:sldLayoutMkLst>
            <pc:docMk/>
            <pc:sldMasterMk cId="3482923505" sldId="2147483729"/>
            <pc:sldLayoutMk cId="1920202045" sldId="2147483743"/>
          </pc:sldLayoutMkLst>
        </pc:sldLayoutChg>
        <pc:sldLayoutChg chg="add mod replId">
          <pc:chgData name="Adrianna Holden-Gouveia" userId="8de7044ed950bdf3" providerId="Windows Live" clId="Web-{90D8D145-830F-487F-8D91-A86D549E10D6}" dt="2020-07-23T21:41:29.334" v="0"/>
          <pc:sldLayoutMkLst>
            <pc:docMk/>
            <pc:sldMasterMk cId="3482923505" sldId="2147483729"/>
            <pc:sldLayoutMk cId="3354027165" sldId="2147483744"/>
          </pc:sldLayoutMkLst>
        </pc:sldLayoutChg>
        <pc:sldLayoutChg chg="add mod replId">
          <pc:chgData name="Adrianna Holden-Gouveia" userId="8de7044ed950bdf3" providerId="Windows Live" clId="Web-{90D8D145-830F-487F-8D91-A86D549E10D6}" dt="2020-07-23T21:41:29.334" v="0"/>
          <pc:sldLayoutMkLst>
            <pc:docMk/>
            <pc:sldMasterMk cId="3482923505" sldId="2147483729"/>
            <pc:sldLayoutMk cId="2865163951" sldId="2147483745"/>
          </pc:sldLayoutMkLst>
        </pc:sldLayoutChg>
        <pc:sldLayoutChg chg="add mod replId">
          <pc:chgData name="Adrianna Holden-Gouveia" userId="8de7044ed950bdf3" providerId="Windows Live" clId="Web-{90D8D145-830F-487F-8D91-A86D549E10D6}" dt="2020-07-23T21:41:29.334" v="0"/>
          <pc:sldLayoutMkLst>
            <pc:docMk/>
            <pc:sldMasterMk cId="3482923505" sldId="2147483729"/>
            <pc:sldLayoutMk cId="3264843490" sldId="214748374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925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9979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6315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9311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51504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20202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54027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6516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484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23536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71056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3002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2805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5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0238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0226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2766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482923505"/>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CIS117 Week 2</a:t>
            </a:r>
          </a:p>
        </p:txBody>
      </p:sp>
      <p:sp>
        <p:nvSpPr>
          <p:cNvPr id="3" name="Subtitle 2"/>
          <p:cNvSpPr>
            <a:spLocks noGrp="1"/>
          </p:cNvSpPr>
          <p:nvPr>
            <p:ph type="subTitle" idx="1"/>
          </p:nvPr>
        </p:nvSpPr>
        <p:spPr/>
        <p:txBody>
          <a:bodyPr/>
          <a:lstStyle/>
          <a:p>
            <a:r>
              <a:rPr lang="en-US"/>
              <a:t>Linux distros and how to do labs</a:t>
            </a:r>
          </a:p>
        </p:txBody>
      </p:sp>
    </p:spTree>
    <p:extLst>
      <p:ext uri="{BB962C8B-B14F-4D97-AF65-F5344CB8AC3E}">
        <p14:creationId xmlns:p14="http://schemas.microsoft.com/office/powerpoint/2010/main" val="4157082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0315-F78A-064F-80FE-7ACC7E5B0A3E}"/>
              </a:ext>
            </a:extLst>
          </p:cNvPr>
          <p:cNvSpPr>
            <a:spLocks noGrp="1"/>
          </p:cNvSpPr>
          <p:nvPr>
            <p:ph type="title"/>
          </p:nvPr>
        </p:nvSpPr>
        <p:spPr/>
        <p:txBody>
          <a:bodyPr/>
          <a:lstStyle/>
          <a:p>
            <a:r>
              <a:rPr lang="en-US"/>
              <a:t>Linux Families</a:t>
            </a:r>
          </a:p>
        </p:txBody>
      </p:sp>
      <p:pic>
        <p:nvPicPr>
          <p:cNvPr id="4" name="Content Placeholder 3" descr="Show the Ubuntu kernal&amp;#39;s different flavors.  Used to illustrate the variety based on Ubuntu.  There are a huge amount of flavors for a wide variety of options in Linux for everyone. "/>
          <p:cNvPicPr>
            <a:picLocks noGrp="1" noChangeAspect="1"/>
          </p:cNvPicPr>
          <p:nvPr>
            <p:ph idx="1"/>
          </p:nvPr>
        </p:nvPicPr>
        <p:blipFill>
          <a:blip r:embed="rId2"/>
          <a:stretch>
            <a:fillRect/>
          </a:stretch>
        </p:blipFill>
        <p:spPr>
          <a:xfrm>
            <a:off x="10389630" y="1051309"/>
            <a:ext cx="983460" cy="4324154"/>
          </a:xfrm>
          <a:prstGeom prst="rect">
            <a:avLst/>
          </a:prstGeom>
        </p:spPr>
      </p:pic>
      <p:sp>
        <p:nvSpPr>
          <p:cNvPr id="5" name="TextBox 4"/>
          <p:cNvSpPr txBox="1"/>
          <p:nvPr/>
        </p:nvSpPr>
        <p:spPr>
          <a:xfrm>
            <a:off x="8103476" y="1051309"/>
            <a:ext cx="2462574" cy="1631216"/>
          </a:xfrm>
          <a:prstGeom prst="rect">
            <a:avLst/>
          </a:prstGeom>
          <a:noFill/>
        </p:spPr>
        <p:txBody>
          <a:bodyPr wrap="square" rtlCol="0">
            <a:spAutoFit/>
          </a:bodyPr>
          <a:lstStyle/>
          <a:p>
            <a:r>
              <a:rPr lang="en-US" sz="1000" dirty="0"/>
              <a:t>By Andreas </a:t>
            </a:r>
            <a:r>
              <a:rPr lang="en-US" sz="1000" dirty="0" err="1"/>
              <a:t>Lundqvist</a:t>
            </a:r>
            <a:r>
              <a:rPr lang="en-US" sz="1000" dirty="0"/>
              <a:t> (initially), Muhammad </a:t>
            </a:r>
            <a:r>
              <a:rPr lang="en-US" sz="1000" dirty="0" err="1"/>
              <a:t>Herdiansyah</a:t>
            </a:r>
            <a:r>
              <a:rPr lang="en-US" sz="1000" dirty="0"/>
              <a:t> (continued), Fabio </a:t>
            </a:r>
            <a:r>
              <a:rPr lang="en-US" sz="1000" dirty="0" err="1"/>
              <a:t>Loli</a:t>
            </a:r>
            <a:r>
              <a:rPr lang="en-US" sz="1000" dirty="0"/>
              <a:t> (continued) - http://futurist.se/gldt/ (initially), https://github.com/konimex/linuxtimeline (continued), https://github.com/FabioLolix/LinuxTimeline (continued), GFDL 1.3, https://commons.wikimedia.org/w/index.php?curid=2556373</a:t>
            </a:r>
          </a:p>
        </p:txBody>
      </p:sp>
      <p:pic>
        <p:nvPicPr>
          <p:cNvPr id="6" name="Picture 5" descr="Visualization of the Linux families showing which ones are open source, closed source or mixed.  Mostly used to illustrate the timeline of Linux from the 1960s and the variety of distros."/>
          <p:cNvPicPr>
            <a:picLocks noChangeAspect="1"/>
          </p:cNvPicPr>
          <p:nvPr/>
        </p:nvPicPr>
        <p:blipFill>
          <a:blip r:embed="rId3"/>
          <a:stretch>
            <a:fillRect/>
          </a:stretch>
        </p:blipFill>
        <p:spPr>
          <a:xfrm>
            <a:off x="970182" y="1615004"/>
            <a:ext cx="6540818" cy="4160804"/>
          </a:xfrm>
          <a:prstGeom prst="rect">
            <a:avLst/>
          </a:prstGeom>
        </p:spPr>
      </p:pic>
      <p:sp>
        <p:nvSpPr>
          <p:cNvPr id="7" name="TextBox 6"/>
          <p:cNvSpPr txBox="1"/>
          <p:nvPr/>
        </p:nvSpPr>
        <p:spPr>
          <a:xfrm>
            <a:off x="1497724" y="5808254"/>
            <a:ext cx="6184507" cy="246221"/>
          </a:xfrm>
          <a:prstGeom prst="rect">
            <a:avLst/>
          </a:prstGeom>
          <a:noFill/>
        </p:spPr>
        <p:txBody>
          <a:bodyPr wrap="square" rtlCol="0">
            <a:spAutoFit/>
          </a:bodyPr>
          <a:lstStyle/>
          <a:p>
            <a:r>
              <a:rPr lang="en-US" sz="1000" dirty="0"/>
              <a:t>https://www.computerworld.com/article/2524660/operating-systems/the-unix-family-tree.html</a:t>
            </a:r>
          </a:p>
        </p:txBody>
      </p:sp>
    </p:spTree>
    <p:extLst>
      <p:ext uri="{BB962C8B-B14F-4D97-AF65-F5344CB8AC3E}">
        <p14:creationId xmlns:p14="http://schemas.microsoft.com/office/powerpoint/2010/main" val="3074918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Ubuntu family tree</a:t>
            </a:r>
          </a:p>
        </p:txBody>
      </p:sp>
      <p:pic>
        <p:nvPicPr>
          <p:cNvPr id="4" name="Content Placeholder 3" descr="Shows the Ubuntu family tree in slightly more detail showing which flavors branches from where. Mostly used to illustrate variety even within one kernal."/>
          <p:cNvPicPr>
            <a:picLocks noGrp="1" noChangeAspect="1"/>
          </p:cNvPicPr>
          <p:nvPr>
            <p:ph idx="1"/>
          </p:nvPr>
        </p:nvPicPr>
        <p:blipFill>
          <a:blip r:embed="rId2"/>
          <a:stretch>
            <a:fillRect/>
          </a:stretch>
        </p:blipFill>
        <p:spPr>
          <a:xfrm>
            <a:off x="1560787" y="1729225"/>
            <a:ext cx="2900854" cy="4826700"/>
          </a:xfrm>
          <a:prstGeom prst="rect">
            <a:avLst/>
          </a:prstGeom>
        </p:spPr>
      </p:pic>
      <p:sp>
        <p:nvSpPr>
          <p:cNvPr id="5" name="TextBox 4"/>
          <p:cNvSpPr txBox="1"/>
          <p:nvPr/>
        </p:nvSpPr>
        <p:spPr>
          <a:xfrm>
            <a:off x="4682359" y="5909594"/>
            <a:ext cx="3925613" cy="646331"/>
          </a:xfrm>
          <a:prstGeom prst="rect">
            <a:avLst/>
          </a:prstGeom>
          <a:noFill/>
        </p:spPr>
        <p:txBody>
          <a:bodyPr wrap="square" rtlCol="0">
            <a:spAutoFit/>
          </a:bodyPr>
          <a:lstStyle/>
          <a:p>
            <a:r>
              <a:rPr lang="en-US"/>
              <a:t>https://commons.wikimedia.org/wiki/File:Ubuntu_family_tree_11-06.png</a:t>
            </a:r>
            <a:endParaRPr lang="en-US" dirty="0"/>
          </a:p>
        </p:txBody>
      </p:sp>
    </p:spTree>
    <p:extLst>
      <p:ext uri="{BB962C8B-B14F-4D97-AF65-F5344CB8AC3E}">
        <p14:creationId xmlns:p14="http://schemas.microsoft.com/office/powerpoint/2010/main" val="1374824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EB00-640D-7740-8335-C4C2B49396F5}"/>
              </a:ext>
            </a:extLst>
          </p:cNvPr>
          <p:cNvSpPr>
            <a:spLocks noGrp="1"/>
          </p:cNvSpPr>
          <p:nvPr>
            <p:ph type="title"/>
          </p:nvPr>
        </p:nvSpPr>
        <p:spPr/>
        <p:txBody>
          <a:bodyPr/>
          <a:lstStyle/>
          <a:p>
            <a:r>
              <a:rPr lang="en-US" dirty="0"/>
              <a:t>Linux family resemblance</a:t>
            </a:r>
          </a:p>
        </p:txBody>
      </p:sp>
      <p:sp>
        <p:nvSpPr>
          <p:cNvPr id="3" name="Content Placeholder 2">
            <a:extLst>
              <a:ext uri="{FF2B5EF4-FFF2-40B4-BE49-F238E27FC236}">
                <a16:creationId xmlns:a16="http://schemas.microsoft.com/office/drawing/2014/main" id="{E054CB02-1CA5-0C4A-890C-CDE2A950978C}"/>
              </a:ext>
            </a:extLst>
          </p:cNvPr>
          <p:cNvSpPr>
            <a:spLocks noGrp="1"/>
          </p:cNvSpPr>
          <p:nvPr>
            <p:ph idx="1"/>
          </p:nvPr>
        </p:nvSpPr>
        <p:spPr/>
        <p:txBody>
          <a:bodyPr/>
          <a:lstStyle/>
          <a:p>
            <a:r>
              <a:rPr lang="en-US" dirty="0"/>
              <a:t>Kernels</a:t>
            </a:r>
          </a:p>
          <a:p>
            <a:r>
              <a:rPr lang="en-US" dirty="0"/>
              <a:t>Variations</a:t>
            </a:r>
          </a:p>
          <a:p>
            <a:pPr lvl="1"/>
            <a:r>
              <a:rPr lang="en-US" dirty="0"/>
              <a:t>Installs</a:t>
            </a:r>
          </a:p>
          <a:p>
            <a:pPr lvl="1"/>
            <a:r>
              <a:rPr lang="en-US" dirty="0"/>
              <a:t>File location</a:t>
            </a:r>
          </a:p>
          <a:p>
            <a:pPr lvl="1"/>
            <a:r>
              <a:rPr lang="en-US" dirty="0"/>
              <a:t>Included software</a:t>
            </a:r>
          </a:p>
          <a:p>
            <a:pPr lvl="1"/>
            <a:r>
              <a:rPr lang="en-US" dirty="0"/>
              <a:t>Primary usage </a:t>
            </a:r>
          </a:p>
        </p:txBody>
      </p:sp>
      <p:pic>
        <p:nvPicPr>
          <p:cNvPr id="4" name="Picture 3" descr="Shows the main distros, image has the cartoon penguin in the middle, and arrows pointing to  fedora, Arch, SUSE, debian, ubuntu, redhat and Mint"/>
          <p:cNvPicPr>
            <a:picLocks noChangeAspect="1"/>
          </p:cNvPicPr>
          <p:nvPr/>
        </p:nvPicPr>
        <p:blipFill>
          <a:blip r:embed="rId2"/>
          <a:stretch>
            <a:fillRect/>
          </a:stretch>
        </p:blipFill>
        <p:spPr>
          <a:xfrm>
            <a:off x="4667250" y="2628900"/>
            <a:ext cx="4476750" cy="2506980"/>
          </a:xfrm>
          <a:prstGeom prst="rect">
            <a:avLst/>
          </a:prstGeom>
        </p:spPr>
      </p:pic>
      <p:sp>
        <p:nvSpPr>
          <p:cNvPr id="5" name="TextBox 4"/>
          <p:cNvSpPr txBox="1"/>
          <p:nvPr/>
        </p:nvSpPr>
        <p:spPr>
          <a:xfrm>
            <a:off x="4698124" y="5297214"/>
            <a:ext cx="4871545" cy="369332"/>
          </a:xfrm>
          <a:prstGeom prst="rect">
            <a:avLst/>
          </a:prstGeom>
          <a:noFill/>
        </p:spPr>
        <p:txBody>
          <a:bodyPr wrap="square" rtlCol="0">
            <a:spAutoFit/>
          </a:bodyPr>
          <a:lstStyle/>
          <a:p>
            <a:r>
              <a:rPr lang="en-US" dirty="0"/>
              <a:t>https://www.youtube.com/watch?v=J0kxkqFEIe0</a:t>
            </a:r>
          </a:p>
        </p:txBody>
      </p:sp>
    </p:spTree>
    <p:extLst>
      <p:ext uri="{BB962C8B-B14F-4D97-AF65-F5344CB8AC3E}">
        <p14:creationId xmlns:p14="http://schemas.microsoft.com/office/powerpoint/2010/main" val="237126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B4F4-BD19-2140-A5A1-16E44ED81FF8}"/>
              </a:ext>
            </a:extLst>
          </p:cNvPr>
          <p:cNvSpPr>
            <a:spLocks noGrp="1"/>
          </p:cNvSpPr>
          <p:nvPr>
            <p:ph type="title"/>
          </p:nvPr>
        </p:nvSpPr>
        <p:spPr/>
        <p:txBody>
          <a:bodyPr/>
          <a:lstStyle/>
          <a:p>
            <a:r>
              <a:rPr lang="en-US"/>
              <a:t>Linux users</a:t>
            </a:r>
          </a:p>
        </p:txBody>
      </p:sp>
      <p:sp>
        <p:nvSpPr>
          <p:cNvPr id="3" name="Content Placeholder 2">
            <a:extLst>
              <a:ext uri="{FF2B5EF4-FFF2-40B4-BE49-F238E27FC236}">
                <a16:creationId xmlns:a16="http://schemas.microsoft.com/office/drawing/2014/main" id="{42A52637-B984-D743-A543-DA1C66C328BF}"/>
              </a:ext>
            </a:extLst>
          </p:cNvPr>
          <p:cNvSpPr>
            <a:spLocks noGrp="1"/>
          </p:cNvSpPr>
          <p:nvPr>
            <p:ph idx="1"/>
          </p:nvPr>
        </p:nvSpPr>
        <p:spPr/>
        <p:txBody>
          <a:bodyPr/>
          <a:lstStyle/>
          <a:p>
            <a:r>
              <a:rPr lang="en-US"/>
              <a:t>Novice</a:t>
            </a:r>
          </a:p>
          <a:p>
            <a:pPr lvl="1"/>
            <a:r>
              <a:rPr lang="en-US"/>
              <a:t>Ubuntu</a:t>
            </a:r>
          </a:p>
          <a:p>
            <a:pPr lvl="1"/>
            <a:r>
              <a:rPr lang="en-US"/>
              <a:t>Mint </a:t>
            </a:r>
          </a:p>
          <a:p>
            <a:r>
              <a:rPr lang="en-US"/>
              <a:t>Advanced (or special purpose)</a:t>
            </a:r>
          </a:p>
          <a:p>
            <a:pPr lvl="1"/>
            <a:r>
              <a:rPr lang="en-US"/>
              <a:t>Debian</a:t>
            </a:r>
          </a:p>
          <a:p>
            <a:pPr lvl="1"/>
            <a:r>
              <a:rPr lang="en-US"/>
              <a:t>Kali </a:t>
            </a:r>
          </a:p>
          <a:p>
            <a:pPr lvl="1"/>
            <a:r>
              <a:rPr lang="en-US"/>
              <a:t>Qubes</a:t>
            </a:r>
          </a:p>
        </p:txBody>
      </p:sp>
      <p:pic>
        <p:nvPicPr>
          <p:cNvPr id="4" name="Picture 3" descr="Meme joking about Linux users.  Has 6 images with captions underneath.  Top left to right, then bottom left to right &amp;#34;What I think I do&amp;#34;  &amp;#34;What my mom thinks I do&amp;#34;  &amp;#34;What my friends think I do&amp;#34; &amp;#34;What Mac users think I do&amp;#34; &amp;#34;What windows users think i do&amp;#34;  and ends with &amp;#34;What I really do&amp;#34; "/>
          <p:cNvPicPr>
            <a:picLocks noChangeAspect="1"/>
          </p:cNvPicPr>
          <p:nvPr/>
        </p:nvPicPr>
        <p:blipFill>
          <a:blip r:embed="rId2"/>
          <a:stretch>
            <a:fillRect/>
          </a:stretch>
        </p:blipFill>
        <p:spPr>
          <a:xfrm>
            <a:off x="6094411" y="888682"/>
            <a:ext cx="4572000" cy="4105275"/>
          </a:xfrm>
          <a:prstGeom prst="rect">
            <a:avLst/>
          </a:prstGeom>
        </p:spPr>
      </p:pic>
      <p:sp>
        <p:nvSpPr>
          <p:cNvPr id="5" name="TextBox 4"/>
          <p:cNvSpPr txBox="1"/>
          <p:nvPr/>
        </p:nvSpPr>
        <p:spPr>
          <a:xfrm>
            <a:off x="6217920" y="5288280"/>
            <a:ext cx="4328160" cy="655320"/>
          </a:xfrm>
          <a:prstGeom prst="rect">
            <a:avLst/>
          </a:prstGeom>
          <a:noFill/>
        </p:spPr>
        <p:txBody>
          <a:bodyPr wrap="square" rtlCol="0">
            <a:spAutoFit/>
          </a:bodyPr>
          <a:lstStyle/>
          <a:p>
            <a:r>
              <a:rPr lang="en-US" dirty="0"/>
              <a:t>https://www.reddit.com/r/linuxmasterrace/comments/62j1ed/linux_users/</a:t>
            </a:r>
          </a:p>
        </p:txBody>
      </p:sp>
    </p:spTree>
    <p:extLst>
      <p:ext uri="{BB962C8B-B14F-4D97-AF65-F5344CB8AC3E}">
        <p14:creationId xmlns:p14="http://schemas.microsoft.com/office/powerpoint/2010/main" val="299371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1DAE-235A-7E4D-87FA-5BB096210AEA}"/>
              </a:ext>
            </a:extLst>
          </p:cNvPr>
          <p:cNvSpPr>
            <a:spLocks noGrp="1"/>
          </p:cNvSpPr>
          <p:nvPr>
            <p:ph type="title"/>
          </p:nvPr>
        </p:nvSpPr>
        <p:spPr/>
        <p:txBody>
          <a:bodyPr/>
          <a:lstStyle/>
          <a:p>
            <a:r>
              <a:rPr lang="en-US"/>
              <a:t>Labs</a:t>
            </a:r>
          </a:p>
        </p:txBody>
      </p:sp>
      <p:sp>
        <p:nvSpPr>
          <p:cNvPr id="3" name="Content Placeholder 2">
            <a:extLst>
              <a:ext uri="{FF2B5EF4-FFF2-40B4-BE49-F238E27FC236}">
                <a16:creationId xmlns:a16="http://schemas.microsoft.com/office/drawing/2014/main" id="{6181C4B1-FA4C-C647-9B2C-1A3DCDBBDDA2}"/>
              </a:ext>
            </a:extLst>
          </p:cNvPr>
          <p:cNvSpPr>
            <a:spLocks noGrp="1"/>
          </p:cNvSpPr>
          <p:nvPr>
            <p:ph idx="1"/>
          </p:nvPr>
        </p:nvSpPr>
        <p:spPr/>
        <p:txBody>
          <a:bodyPr>
            <a:normAutofit fontScale="92500" lnSpcReduction="20000"/>
          </a:bodyPr>
          <a:lstStyle/>
          <a:p>
            <a:r>
              <a:rPr lang="en-US"/>
              <a:t>Server cis.necc.mass.edu</a:t>
            </a:r>
          </a:p>
          <a:p>
            <a:pPr lvl="1"/>
            <a:r>
              <a:rPr lang="en-US"/>
              <a:t>Username/password from instructor</a:t>
            </a:r>
          </a:p>
          <a:p>
            <a:r>
              <a:rPr lang="en-US"/>
              <a:t>SSH and SCP (not telnet or ftp)</a:t>
            </a:r>
          </a:p>
          <a:p>
            <a:pPr lvl="1"/>
            <a:r>
              <a:rPr lang="en-US"/>
              <a:t>WinSCP and PuTTy (Windows)</a:t>
            </a:r>
          </a:p>
          <a:p>
            <a:pPr lvl="1"/>
            <a:r>
              <a:rPr lang="en-US"/>
              <a:t>SSH and SCP on a Mac </a:t>
            </a:r>
          </a:p>
          <a:p>
            <a:r>
              <a:rPr lang="en-US"/>
              <a:t>Case matters!</a:t>
            </a:r>
          </a:p>
          <a:p>
            <a:r>
              <a:rPr lang="en-US"/>
              <a:t>Password doesn’t show, that’s normal</a:t>
            </a:r>
          </a:p>
          <a:p>
            <a:r>
              <a:rPr lang="en-US"/>
              <a:t>Don’t lose username/password!</a:t>
            </a:r>
          </a:p>
        </p:txBody>
      </p:sp>
      <p:pic>
        <p:nvPicPr>
          <p:cNvPr id="4" name="Picture 3" descr="Illustrating a joke a bout the Linux Learning curve, Windows and Mac show slow incline of lines left to right.  Linux is a cliff with people falling off and a bulldozer pushing others off later on the cliff and the stick figures falling down."/>
          <p:cNvPicPr>
            <a:picLocks noChangeAspect="1"/>
          </p:cNvPicPr>
          <p:nvPr/>
        </p:nvPicPr>
        <p:blipFill>
          <a:blip r:embed="rId2"/>
          <a:stretch>
            <a:fillRect/>
          </a:stretch>
        </p:blipFill>
        <p:spPr>
          <a:xfrm>
            <a:off x="6234370" y="1152208"/>
            <a:ext cx="4992747" cy="4456112"/>
          </a:xfrm>
          <a:prstGeom prst="rect">
            <a:avLst/>
          </a:prstGeom>
        </p:spPr>
      </p:pic>
      <p:sp>
        <p:nvSpPr>
          <p:cNvPr id="5" name="TextBox 4"/>
          <p:cNvSpPr txBox="1"/>
          <p:nvPr/>
        </p:nvSpPr>
        <p:spPr>
          <a:xfrm>
            <a:off x="6294120" y="5791201"/>
            <a:ext cx="4556760" cy="369332"/>
          </a:xfrm>
          <a:prstGeom prst="rect">
            <a:avLst/>
          </a:prstGeom>
          <a:noFill/>
        </p:spPr>
        <p:txBody>
          <a:bodyPr wrap="square" rtlCol="0">
            <a:spAutoFit/>
          </a:bodyPr>
          <a:lstStyle/>
          <a:p>
            <a:r>
              <a:rPr lang="en-US" dirty="0"/>
              <a:t>https://starecat.com/memes/linux/page/2/</a:t>
            </a:r>
          </a:p>
        </p:txBody>
      </p:sp>
    </p:spTree>
    <p:extLst>
      <p:ext uri="{BB962C8B-B14F-4D97-AF65-F5344CB8AC3E}">
        <p14:creationId xmlns:p14="http://schemas.microsoft.com/office/powerpoint/2010/main" val="3553240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33E2-D3DD-594D-96D6-B658EA1DC951}"/>
              </a:ext>
            </a:extLst>
          </p:cNvPr>
          <p:cNvSpPr>
            <a:spLocks noGrp="1"/>
          </p:cNvSpPr>
          <p:nvPr>
            <p:ph type="title"/>
          </p:nvPr>
        </p:nvSpPr>
        <p:spPr/>
        <p:txBody>
          <a:bodyPr/>
          <a:lstStyle/>
          <a:p>
            <a:r>
              <a:rPr lang="en-US" dirty="0"/>
              <a:t>Local Linux</a:t>
            </a:r>
          </a:p>
        </p:txBody>
      </p:sp>
      <p:sp>
        <p:nvSpPr>
          <p:cNvPr id="3" name="Content Placeholder 2">
            <a:extLst>
              <a:ext uri="{FF2B5EF4-FFF2-40B4-BE49-F238E27FC236}">
                <a16:creationId xmlns:a16="http://schemas.microsoft.com/office/drawing/2014/main" id="{187AFBE9-5050-9148-BDDA-178D67A936EE}"/>
              </a:ext>
            </a:extLst>
          </p:cNvPr>
          <p:cNvSpPr>
            <a:spLocks noGrp="1"/>
          </p:cNvSpPr>
          <p:nvPr>
            <p:ph idx="1"/>
          </p:nvPr>
        </p:nvSpPr>
        <p:spPr/>
        <p:txBody>
          <a:bodyPr vert="horz" lIns="91440" tIns="45720" rIns="91440" bIns="45720" rtlCol="0" anchor="t">
            <a:normAutofit/>
          </a:bodyPr>
          <a:lstStyle/>
          <a:p>
            <a:r>
              <a:rPr lang="en-US" dirty="0"/>
              <a:t>Computers boot into ubuntu</a:t>
            </a:r>
          </a:p>
          <a:p>
            <a:r>
              <a:rPr lang="en-US" dirty="0"/>
              <a:t>Ubuntu isn't the same distro as the server</a:t>
            </a:r>
          </a:p>
          <a:p>
            <a:r>
              <a:rPr lang="en-US" dirty="0"/>
              <a:t>BASH is still the same</a:t>
            </a:r>
          </a:p>
        </p:txBody>
      </p:sp>
      <p:pic>
        <p:nvPicPr>
          <p:cNvPr id="4" name="Picture 3" descr="Shows a small dog in hipster glasses and a scarf and says &amp;#34;I use Linux.  Let me spend the next half hour telling you that you suck&amp;#34;"/>
          <p:cNvPicPr>
            <a:picLocks noChangeAspect="1"/>
          </p:cNvPicPr>
          <p:nvPr/>
        </p:nvPicPr>
        <p:blipFill>
          <a:blip r:embed="rId2"/>
          <a:stretch>
            <a:fillRect/>
          </a:stretch>
        </p:blipFill>
        <p:spPr>
          <a:xfrm>
            <a:off x="6838104" y="938848"/>
            <a:ext cx="3112663" cy="4665662"/>
          </a:xfrm>
          <a:prstGeom prst="rect">
            <a:avLst/>
          </a:prstGeom>
        </p:spPr>
      </p:pic>
      <p:sp>
        <p:nvSpPr>
          <p:cNvPr id="5" name="TextBox 4"/>
          <p:cNvSpPr txBox="1"/>
          <p:nvPr/>
        </p:nvSpPr>
        <p:spPr>
          <a:xfrm>
            <a:off x="6964680" y="5791201"/>
            <a:ext cx="3108960" cy="923330"/>
          </a:xfrm>
          <a:prstGeom prst="rect">
            <a:avLst/>
          </a:prstGeom>
          <a:noFill/>
        </p:spPr>
        <p:txBody>
          <a:bodyPr wrap="square" rtlCol="0">
            <a:spAutoFit/>
          </a:bodyPr>
          <a:lstStyle/>
          <a:p>
            <a:r>
              <a:rPr lang="en-US" dirty="0"/>
              <a:t>http://ohsohumorous.com/index.php/funny-memes-OhSoHumorous-033995</a:t>
            </a:r>
          </a:p>
        </p:txBody>
      </p:sp>
    </p:spTree>
    <p:extLst>
      <p:ext uri="{BB962C8B-B14F-4D97-AF65-F5344CB8AC3E}">
        <p14:creationId xmlns:p14="http://schemas.microsoft.com/office/powerpoint/2010/main" val="292596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CFF4-6087-B643-91F3-6166BF33FAEB}"/>
              </a:ext>
            </a:extLst>
          </p:cNvPr>
          <p:cNvSpPr>
            <a:spLocks noGrp="1"/>
          </p:cNvSpPr>
          <p:nvPr>
            <p:ph type="title"/>
          </p:nvPr>
        </p:nvSpPr>
        <p:spPr/>
        <p:txBody>
          <a:bodyPr/>
          <a:lstStyle/>
          <a:p>
            <a:r>
              <a:rPr lang="en-US"/>
              <a:t>After lab login</a:t>
            </a:r>
          </a:p>
        </p:txBody>
      </p:sp>
      <p:sp>
        <p:nvSpPr>
          <p:cNvPr id="3" name="Content Placeholder 2">
            <a:extLst>
              <a:ext uri="{FF2B5EF4-FFF2-40B4-BE49-F238E27FC236}">
                <a16:creationId xmlns:a16="http://schemas.microsoft.com/office/drawing/2014/main" id="{9A880CBC-7565-0A4C-96E2-2918CB316A2F}"/>
              </a:ext>
            </a:extLst>
          </p:cNvPr>
          <p:cNvSpPr>
            <a:spLocks noGrp="1"/>
          </p:cNvSpPr>
          <p:nvPr>
            <p:ph idx="1"/>
          </p:nvPr>
        </p:nvSpPr>
        <p:spPr/>
        <p:txBody>
          <a:bodyPr/>
          <a:lstStyle/>
          <a:p>
            <a:r>
              <a:rPr lang="en-US" dirty="0"/>
              <a:t>You are at /home/username (home sweet ~)</a:t>
            </a:r>
          </a:p>
          <a:p>
            <a:r>
              <a:rPr lang="en-US" dirty="0"/>
              <a:t>What now?</a:t>
            </a:r>
          </a:p>
          <a:p>
            <a:pPr lvl="1"/>
            <a:r>
              <a:rPr lang="en-US" dirty="0"/>
              <a:t>ls</a:t>
            </a:r>
          </a:p>
          <a:p>
            <a:pPr lvl="1"/>
            <a:r>
              <a:rPr lang="en-US" dirty="0"/>
              <a:t>mv</a:t>
            </a:r>
          </a:p>
          <a:p>
            <a:pPr lvl="1"/>
            <a:r>
              <a:rPr lang="en-US" dirty="0"/>
              <a:t>cat </a:t>
            </a:r>
          </a:p>
          <a:p>
            <a:pPr marL="457200" lvl="1" indent="0">
              <a:buNone/>
            </a:pPr>
            <a:endParaRPr lang="en-US" dirty="0"/>
          </a:p>
          <a:p>
            <a:pPr lvl="1"/>
            <a:endParaRPr lang="en-US" dirty="0"/>
          </a:p>
        </p:txBody>
      </p:sp>
      <p:pic>
        <p:nvPicPr>
          <p:cNvPr id="4" name="Picture 3" descr="Image of a cat joking about Linux, says sarcastically &amp;#34;Just learning how to use Linux? You should do everything as root&amp;#34; "/>
          <p:cNvPicPr>
            <a:picLocks noChangeAspect="1"/>
          </p:cNvPicPr>
          <p:nvPr/>
        </p:nvPicPr>
        <p:blipFill>
          <a:blip r:embed="rId2"/>
          <a:stretch>
            <a:fillRect/>
          </a:stretch>
        </p:blipFill>
        <p:spPr>
          <a:xfrm>
            <a:off x="7513320" y="2030095"/>
            <a:ext cx="3810000" cy="3810000"/>
          </a:xfrm>
          <a:prstGeom prst="rect">
            <a:avLst/>
          </a:prstGeom>
        </p:spPr>
      </p:pic>
      <p:sp>
        <p:nvSpPr>
          <p:cNvPr id="5" name="TextBox 4"/>
          <p:cNvSpPr txBox="1"/>
          <p:nvPr/>
        </p:nvSpPr>
        <p:spPr>
          <a:xfrm>
            <a:off x="7513320" y="6019800"/>
            <a:ext cx="3794760" cy="646331"/>
          </a:xfrm>
          <a:prstGeom prst="rect">
            <a:avLst/>
          </a:prstGeom>
          <a:noFill/>
        </p:spPr>
        <p:txBody>
          <a:bodyPr wrap="square" rtlCol="0">
            <a:spAutoFit/>
          </a:bodyPr>
          <a:lstStyle/>
          <a:p>
            <a:r>
              <a:rPr lang="en-US" dirty="0"/>
              <a:t>http://catplanet.org/just-learning-how-to-use-linux-cat-meme/</a:t>
            </a:r>
          </a:p>
        </p:txBody>
      </p:sp>
      <p:pic>
        <p:nvPicPr>
          <p:cNvPr id="7" name="Picture 6" descr="Image of Yoda saying &amp;#34;Do you know the difference between a master and a beginner? The master has failed more times then the beginner has ever tried&amp;#34; "/>
          <p:cNvPicPr>
            <a:picLocks noChangeAspect="1"/>
          </p:cNvPicPr>
          <p:nvPr/>
        </p:nvPicPr>
        <p:blipFill>
          <a:blip r:embed="rId3"/>
          <a:stretch>
            <a:fillRect/>
          </a:stretch>
        </p:blipFill>
        <p:spPr>
          <a:xfrm>
            <a:off x="3509010" y="3258820"/>
            <a:ext cx="2247900" cy="2581275"/>
          </a:xfrm>
          <a:prstGeom prst="rect">
            <a:avLst/>
          </a:prstGeom>
        </p:spPr>
      </p:pic>
      <p:sp>
        <p:nvSpPr>
          <p:cNvPr id="8" name="TextBox 7"/>
          <p:cNvSpPr txBox="1"/>
          <p:nvPr/>
        </p:nvSpPr>
        <p:spPr>
          <a:xfrm>
            <a:off x="3489960" y="6019800"/>
            <a:ext cx="3230880" cy="646331"/>
          </a:xfrm>
          <a:prstGeom prst="rect">
            <a:avLst/>
          </a:prstGeom>
          <a:noFill/>
        </p:spPr>
        <p:txBody>
          <a:bodyPr wrap="square" rtlCol="0">
            <a:spAutoFit/>
          </a:bodyPr>
          <a:lstStyle/>
          <a:p>
            <a:r>
              <a:rPr lang="en-US" dirty="0"/>
              <a:t>https://www.sqlhammer.com/sql-cruise-diary/</a:t>
            </a:r>
          </a:p>
        </p:txBody>
      </p:sp>
    </p:spTree>
    <p:extLst>
      <p:ext uri="{BB962C8B-B14F-4D97-AF65-F5344CB8AC3E}">
        <p14:creationId xmlns:p14="http://schemas.microsoft.com/office/powerpoint/2010/main" val="229553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2B22-E746-A14E-8AC6-4FFFC2303CE9}"/>
              </a:ext>
            </a:extLst>
          </p:cNvPr>
          <p:cNvSpPr>
            <a:spLocks noGrp="1"/>
          </p:cNvSpPr>
          <p:nvPr>
            <p:ph type="title"/>
          </p:nvPr>
        </p:nvSpPr>
        <p:spPr/>
        <p:txBody>
          <a:bodyPr/>
          <a:lstStyle/>
          <a:p>
            <a:r>
              <a:rPr lang="en-US"/>
              <a:t>Help! Help!</a:t>
            </a:r>
          </a:p>
        </p:txBody>
      </p:sp>
      <p:sp>
        <p:nvSpPr>
          <p:cNvPr id="3" name="Content Placeholder 2">
            <a:extLst>
              <a:ext uri="{FF2B5EF4-FFF2-40B4-BE49-F238E27FC236}">
                <a16:creationId xmlns:a16="http://schemas.microsoft.com/office/drawing/2014/main" id="{A9E193C6-D57B-3D4E-B07F-E3DD73E90D74}"/>
              </a:ext>
            </a:extLst>
          </p:cNvPr>
          <p:cNvSpPr>
            <a:spLocks noGrp="1"/>
          </p:cNvSpPr>
          <p:nvPr>
            <p:ph idx="1"/>
          </p:nvPr>
        </p:nvSpPr>
        <p:spPr/>
        <p:txBody>
          <a:bodyPr/>
          <a:lstStyle/>
          <a:p>
            <a:r>
              <a:rPr lang="en-US"/>
              <a:t>What man is for</a:t>
            </a:r>
          </a:p>
          <a:p>
            <a:r>
              <a:rPr lang="en-US"/>
              <a:t>Web resources in blackboard</a:t>
            </a:r>
          </a:p>
          <a:p>
            <a:r>
              <a:rPr lang="en-US"/>
              <a:t>NECC tutoring</a:t>
            </a:r>
          </a:p>
          <a:p>
            <a:r>
              <a:rPr lang="en-US"/>
              <a:t>The required book Linux Pocket Guide</a:t>
            </a:r>
          </a:p>
        </p:txBody>
      </p:sp>
    </p:spTree>
    <p:extLst>
      <p:ext uri="{BB962C8B-B14F-4D97-AF65-F5344CB8AC3E}">
        <p14:creationId xmlns:p14="http://schemas.microsoft.com/office/powerpoint/2010/main" val="39433584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30</TotalTime>
  <Words>207</Words>
  <Application>Microsoft Office PowerPoint</Application>
  <PresentationFormat>Widescreen</PresentationFormat>
  <Paragraphs>52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CIS117 Week 2</vt:lpstr>
      <vt:lpstr>Linux Families</vt:lpstr>
      <vt:lpstr>Ubuntu family tree</vt:lpstr>
      <vt:lpstr>Linux family resemblance</vt:lpstr>
      <vt:lpstr>Linux users</vt:lpstr>
      <vt:lpstr>Labs</vt:lpstr>
      <vt:lpstr>Local Linux</vt:lpstr>
      <vt:lpstr>After lab login</vt:lpstr>
      <vt:lpstr>Help! Help!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CIS117 Week 1</dc:title>
  <dc:creator/>
  <cp:lastModifiedBy>Adrianna Holden-Gouveia</cp:lastModifiedBy>
  <cp:revision>24</cp:revision>
  <dcterms:created xsi:type="dcterms:W3CDTF">2012-07-27T01:16:44Z</dcterms:created>
  <dcterms:modified xsi:type="dcterms:W3CDTF">2023-01-24T15:41:23Z</dcterms:modified>
</cp:coreProperties>
</file>