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00E99-8DCD-465A-B5AB-8B530238AB19}" v="1" dt="2020-07-23T21:41:52.184"/>
    <p1510:client id="{D2CCD0D3-1DCE-4F46-8E24-5051C66EC9EA}" v="5" dt="2020-07-23T18:41:2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D2CCD0D3-1DCE-4F46-8E24-5051C66EC9EA}"/>
    <pc:docChg chg="modSld">
      <pc:chgData name="Adrianna Holden-Gouveia" userId="8de7044ed950bdf3" providerId="Windows Live" clId="Web-{D2CCD0D3-1DCE-4F46-8E24-5051C66EC9EA}" dt="2020-07-23T18:41:20.264" v="4"/>
      <pc:docMkLst>
        <pc:docMk/>
      </pc:docMkLst>
      <pc:sldChg chg="modSp">
        <pc:chgData name="Adrianna Holden-Gouveia" userId="8de7044ed950bdf3" providerId="Windows Live" clId="Web-{D2CCD0D3-1DCE-4F46-8E24-5051C66EC9EA}" dt="2020-07-23T18:38:48.383" v="0"/>
        <pc:sldMkLst>
          <pc:docMk/>
          <pc:sldMk cId="2153775335" sldId="257"/>
        </pc:sldMkLst>
        <pc:picChg chg="mod">
          <ac:chgData name="Adrianna Holden-Gouveia" userId="8de7044ed950bdf3" providerId="Windows Live" clId="Web-{D2CCD0D3-1DCE-4F46-8E24-5051C66EC9EA}" dt="2020-07-23T18:38:48.383" v="0"/>
          <ac:picMkLst>
            <pc:docMk/>
            <pc:sldMk cId="2153775335" sldId="257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D2CCD0D3-1DCE-4F46-8E24-5051C66EC9EA}" dt="2020-07-23T18:39:33.588" v="1"/>
        <pc:sldMkLst>
          <pc:docMk/>
          <pc:sldMk cId="2109404934" sldId="258"/>
        </pc:sldMkLst>
        <pc:picChg chg="mod">
          <ac:chgData name="Adrianna Holden-Gouveia" userId="8de7044ed950bdf3" providerId="Windows Live" clId="Web-{D2CCD0D3-1DCE-4F46-8E24-5051C66EC9EA}" dt="2020-07-23T18:39:33.588" v="1"/>
          <ac:picMkLst>
            <pc:docMk/>
            <pc:sldMk cId="2109404934" sldId="258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D2CCD0D3-1DCE-4F46-8E24-5051C66EC9EA}" dt="2020-07-23T18:40:18.949" v="2"/>
        <pc:sldMkLst>
          <pc:docMk/>
          <pc:sldMk cId="1749175445" sldId="259"/>
        </pc:sldMkLst>
        <pc:picChg chg="mod">
          <ac:chgData name="Adrianna Holden-Gouveia" userId="8de7044ed950bdf3" providerId="Windows Live" clId="Web-{D2CCD0D3-1DCE-4F46-8E24-5051C66EC9EA}" dt="2020-07-23T18:40:18.949" v="2"/>
          <ac:picMkLst>
            <pc:docMk/>
            <pc:sldMk cId="1749175445" sldId="259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D2CCD0D3-1DCE-4F46-8E24-5051C66EC9EA}" dt="2020-07-23T18:41:20.264" v="4"/>
        <pc:sldMkLst>
          <pc:docMk/>
          <pc:sldMk cId="3160370127" sldId="260"/>
        </pc:sldMkLst>
        <pc:picChg chg="mod">
          <ac:chgData name="Adrianna Holden-Gouveia" userId="8de7044ed950bdf3" providerId="Windows Live" clId="Web-{D2CCD0D3-1DCE-4F46-8E24-5051C66EC9EA}" dt="2020-07-23T18:41:20.264" v="4"/>
          <ac:picMkLst>
            <pc:docMk/>
            <pc:sldMk cId="3160370127" sldId="260"/>
            <ac:picMk id="4" creationId="{00000000-0000-0000-0000-000000000000}"/>
          </ac:picMkLst>
        </pc:picChg>
      </pc:sldChg>
    </pc:docChg>
  </pc:docChgLst>
  <pc:docChgLst>
    <pc:chgData name="Adrianna Holden-Gouveia" userId="8de7044ed950bdf3" providerId="Windows Live" clId="Web-{6D700E99-8DCD-465A-B5AB-8B530238AB19}"/>
    <pc:docChg chg="modSld addMainMaster delMainMaster">
      <pc:chgData name="Adrianna Holden-Gouveia" userId="8de7044ed950bdf3" providerId="Windows Live" clId="Web-{6D700E99-8DCD-465A-B5AB-8B530238AB19}" dt="2020-07-23T21:41:52.184" v="0"/>
      <pc:docMkLst>
        <pc:docMk/>
      </pc:docMkLst>
      <pc:sldChg chg="modSp mod modClrScheme chgLayout">
        <pc:chgData name="Adrianna Holden-Gouveia" userId="8de7044ed950bdf3" providerId="Windows Live" clId="Web-{6D700E99-8DCD-465A-B5AB-8B530238AB19}" dt="2020-07-23T21:41:52.184" v="0"/>
        <pc:sldMkLst>
          <pc:docMk/>
          <pc:sldMk cId="4157082590" sldId="256"/>
        </pc:sldMkLst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4157082590" sldId="256"/>
            <ac:spMk id="2" creationId="{00000000-0000-0000-0000-000000000000}"/>
          </ac:spMkLst>
        </pc:spChg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4157082590" sldId="256"/>
            <ac:spMk id="3" creationId="{00000000-0000-0000-0000-000000000000}"/>
          </ac:spMkLst>
        </pc:spChg>
      </pc:sldChg>
      <pc:sldChg chg="modSp mod modClrScheme chgLayout">
        <pc:chgData name="Adrianna Holden-Gouveia" userId="8de7044ed950bdf3" providerId="Windows Live" clId="Web-{6D700E99-8DCD-465A-B5AB-8B530238AB19}" dt="2020-07-23T21:41:52.184" v="0"/>
        <pc:sldMkLst>
          <pc:docMk/>
          <pc:sldMk cId="2153775335" sldId="257"/>
        </pc:sldMkLst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2153775335" sldId="257"/>
            <ac:spMk id="2" creationId="{E976A532-9F3B-DF42-89C2-69580CDD5711}"/>
          </ac:spMkLst>
        </pc:spChg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2153775335" sldId="257"/>
            <ac:spMk id="3" creationId="{CE931700-C27E-BB41-852A-8782708E3D59}"/>
          </ac:spMkLst>
        </pc:spChg>
      </pc:sldChg>
      <pc:sldChg chg="modSp mod modClrScheme chgLayout">
        <pc:chgData name="Adrianna Holden-Gouveia" userId="8de7044ed950bdf3" providerId="Windows Live" clId="Web-{6D700E99-8DCD-465A-B5AB-8B530238AB19}" dt="2020-07-23T21:41:52.184" v="0"/>
        <pc:sldMkLst>
          <pc:docMk/>
          <pc:sldMk cId="2109404934" sldId="258"/>
        </pc:sldMkLst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2109404934" sldId="258"/>
            <ac:spMk id="2" creationId="{D939E0F5-95B5-2B43-963D-5D791965DAE1}"/>
          </ac:spMkLst>
        </pc:spChg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2109404934" sldId="258"/>
            <ac:spMk id="3" creationId="{869A7D3E-4141-3C45-BEC1-0A8C9EACF7C7}"/>
          </ac:spMkLst>
        </pc:spChg>
      </pc:sldChg>
      <pc:sldChg chg="modSp mod modClrScheme chgLayout">
        <pc:chgData name="Adrianna Holden-Gouveia" userId="8de7044ed950bdf3" providerId="Windows Live" clId="Web-{6D700E99-8DCD-465A-B5AB-8B530238AB19}" dt="2020-07-23T21:41:52.184" v="0"/>
        <pc:sldMkLst>
          <pc:docMk/>
          <pc:sldMk cId="1749175445" sldId="259"/>
        </pc:sldMkLst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1749175445" sldId="259"/>
            <ac:spMk id="2" creationId="{ED6C3481-CE7C-494B-A207-B2BF4631F720}"/>
          </ac:spMkLst>
        </pc:spChg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1749175445" sldId="259"/>
            <ac:spMk id="3" creationId="{DC81A88B-1F46-6A48-9DEF-EBDA0EE6D04E}"/>
          </ac:spMkLst>
        </pc:spChg>
      </pc:sldChg>
      <pc:sldChg chg="modSp mod modClrScheme chgLayout">
        <pc:chgData name="Adrianna Holden-Gouveia" userId="8de7044ed950bdf3" providerId="Windows Live" clId="Web-{6D700E99-8DCD-465A-B5AB-8B530238AB19}" dt="2020-07-23T21:41:52.184" v="0"/>
        <pc:sldMkLst>
          <pc:docMk/>
          <pc:sldMk cId="3160370127" sldId="260"/>
        </pc:sldMkLst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3160370127" sldId="260"/>
            <ac:spMk id="2" creationId="{8AABDA36-FD12-F546-9D38-030886C419CB}"/>
          </ac:spMkLst>
        </pc:spChg>
        <pc:spChg chg="mod ord">
          <ac:chgData name="Adrianna Holden-Gouveia" userId="8de7044ed950bdf3" providerId="Windows Live" clId="Web-{6D700E99-8DCD-465A-B5AB-8B530238AB19}" dt="2020-07-23T21:41:52.184" v="0"/>
          <ac:spMkLst>
            <pc:docMk/>
            <pc:sldMk cId="3160370127" sldId="260"/>
            <ac:spMk id="3" creationId="{2BD6D0B7-4B9C-B542-BDC0-98AE4EDB91B2}"/>
          </ac:spMkLst>
        </pc:spChg>
      </pc:sldChg>
      <pc:sldMasterChg chg="del delSldLayout">
        <pc:chgData name="Adrianna Holden-Gouveia" userId="8de7044ed950bdf3" providerId="Windows Live" clId="Web-{6D700E99-8DCD-465A-B5AB-8B530238AB19}" dt="2020-07-23T21:41:52.184" v="0"/>
        <pc:sldMasterMkLst>
          <pc:docMk/>
          <pc:sldMasterMk cId="2324375566" sldId="2147483711"/>
        </pc:sldMasterMkLst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4230207923" sldId="2147483712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168161943" sldId="2147483713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636342325" sldId="2147483714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33991345" sldId="2147483715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1737875440" sldId="2147483716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1938865710" sldId="2147483717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602557273" sldId="2147483718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672560889" sldId="2147483719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373882280" sldId="2147483720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446932049" sldId="2147483721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3783117033" sldId="2147483722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3022408315" sldId="2147483723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1164358249" sldId="2147483724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586862303" sldId="2147483725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1381462744" sldId="2147483726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799434534" sldId="2147483727"/>
          </pc:sldLayoutMkLst>
        </pc:sldLayoutChg>
        <pc:sldLayoutChg chg="del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2324375566" sldId="2147483711"/>
            <pc:sldLayoutMk cId="2870736949" sldId="2147483728"/>
          </pc:sldLayoutMkLst>
        </pc:sldLayoutChg>
      </pc:sldMasterChg>
      <pc:sldMasterChg chg="add addSldLayout modSldLayout">
        <pc:chgData name="Adrianna Holden-Gouveia" userId="8de7044ed950bdf3" providerId="Windows Live" clId="Web-{6D700E99-8DCD-465A-B5AB-8B530238AB19}" dt="2020-07-23T21:41:52.184" v="0"/>
        <pc:sldMasterMkLst>
          <pc:docMk/>
          <pc:sldMasterMk cId="1594389561" sldId="2147483729"/>
        </pc:sldMasterMkLst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2876981086" sldId="2147483730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3625276514" sldId="2147483731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889955006" sldId="2147483732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1414863116" sldId="2147483733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2319415716" sldId="2147483734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4229362153" sldId="2147483735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791669030" sldId="2147483736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2914612702" sldId="2147483737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1096420604" sldId="2147483738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1557114298" sldId="2147483739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3000310201" sldId="2147483740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3827292772" sldId="2147483741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2399649815" sldId="2147483742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2521528792" sldId="2147483743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355020795" sldId="2147483744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1690824615" sldId="2147483745"/>
          </pc:sldLayoutMkLst>
        </pc:sldLayoutChg>
        <pc:sldLayoutChg chg="add mod replId">
          <pc:chgData name="Adrianna Holden-Gouveia" userId="8de7044ed950bdf3" providerId="Windows Live" clId="Web-{6D700E99-8DCD-465A-B5AB-8B530238AB19}" dt="2020-07-23T21:41:52.184" v="0"/>
          <pc:sldLayoutMkLst>
            <pc:docMk/>
            <pc:sldMasterMk cId="1594389561" sldId="2147483729"/>
            <pc:sldLayoutMk cId="1358059999" sldId="214748374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8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1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1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29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9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2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4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7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5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1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8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CIS117 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Common commands and path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A532-9F3B-DF42-89C2-69580CDD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1700-C27E-BB41-852A-8782708E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path</a:t>
            </a:r>
          </a:p>
          <a:p>
            <a:pPr lvl="1"/>
            <a:r>
              <a:rPr lang="en-US" dirty="0"/>
              <a:t>Starts at root</a:t>
            </a:r>
          </a:p>
          <a:p>
            <a:r>
              <a:rPr lang="en-US" dirty="0"/>
              <a:t>Relative path</a:t>
            </a:r>
          </a:p>
          <a:p>
            <a:pPr lvl="1"/>
            <a:r>
              <a:rPr lang="en-US" dirty="0"/>
              <a:t>Working directory</a:t>
            </a:r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ls</a:t>
            </a:r>
          </a:p>
        </p:txBody>
      </p:sp>
      <p:pic>
        <p:nvPicPr>
          <p:cNvPr id="4" name="Picture 3" descr="Illustrates what a path looks like starting from the root to a set of files.  Shows boxes with the name of the directory and then which files are in each direct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352676"/>
            <a:ext cx="4419600" cy="3438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36920" y="5943600"/>
            <a:ext cx="454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https://docstore.mik.ua/orelly/unix/upt/ch14_02.htm</a:t>
            </a:r>
          </a:p>
        </p:txBody>
      </p:sp>
    </p:spTree>
    <p:extLst>
      <p:ext uri="{BB962C8B-B14F-4D97-AF65-F5344CB8AC3E}">
        <p14:creationId xmlns:p14="http://schemas.microsoft.com/office/powerpoint/2010/main" val="21537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E0F5-95B5-2B43-963D-5D791965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your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7D3E-4141-3C45-BEC1-0A8C9EAC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directory</a:t>
            </a:r>
          </a:p>
          <a:p>
            <a:r>
              <a:rPr lang="en-US"/>
              <a:t>mkdir vs cd</a:t>
            </a:r>
          </a:p>
        </p:txBody>
      </p:sp>
      <p:pic>
        <p:nvPicPr>
          <p:cNvPr id="4" name="Picture 3" descr="Shows an example of a system map.  This one shows the common files that are in the root including bin, boot, dev and et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1" y="1548606"/>
            <a:ext cx="5640389" cy="4574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1411" y="6211669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https://www.tecmint.com/linux-directory-structure-and-important-files-paths-explained/</a:t>
            </a:r>
          </a:p>
        </p:txBody>
      </p:sp>
    </p:spTree>
    <p:extLst>
      <p:ext uri="{BB962C8B-B14F-4D97-AF65-F5344CB8AC3E}">
        <p14:creationId xmlns:p14="http://schemas.microsoft.com/office/powerpoint/2010/main" val="210940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3481-CE7C-494B-A207-B2BF4631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to know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A88B-1F46-6A48-9DEF-EBDA0EE6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 (Current or working directory)</a:t>
            </a:r>
          </a:p>
          <a:p>
            <a:r>
              <a:rPr lang="en-US"/>
              <a:t>.. (parent directory, or one up)</a:t>
            </a:r>
          </a:p>
          <a:p>
            <a:r>
              <a:rPr lang="en-US"/>
              <a:t>/ (directory or folder)</a:t>
            </a:r>
          </a:p>
          <a:p>
            <a:r>
              <a:rPr lang="en-US"/>
              <a:t>* (wildcard)</a:t>
            </a:r>
          </a:p>
        </p:txBody>
      </p:sp>
      <p:pic>
        <p:nvPicPr>
          <p:cNvPr id="4" name="Picture 3" descr="XKCD comic Person 1 &amp;#34;Make me a sandwich&amp;#34; Person 2 &amp;#34;What? make it yourself&amp;#34;  Person 1 &amp;#34;Sudo make me a sandwich&amp;#34;  Person 2 &amp;#34;okay&amp;#34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9" y="1837372"/>
            <a:ext cx="4760463" cy="3953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5600" y="5958840"/>
            <a:ext cx="43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174917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DA36-FD12-F546-9D38-030886C4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D0B7-4B9C-B542-BDC0-98AE4EDB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</a:t>
            </a:r>
          </a:p>
          <a:p>
            <a:r>
              <a:rPr lang="en-US"/>
              <a:t>cd</a:t>
            </a:r>
          </a:p>
          <a:p>
            <a:r>
              <a:rPr lang="en-US"/>
              <a:t>touch</a:t>
            </a:r>
          </a:p>
          <a:p>
            <a:r>
              <a:rPr lang="en-US"/>
              <a:t>mkdir</a:t>
            </a:r>
          </a:p>
          <a:p>
            <a:r>
              <a:rPr lang="en-US"/>
              <a:t>cp</a:t>
            </a:r>
          </a:p>
          <a:p>
            <a:r>
              <a:rPr lang="en-US"/>
              <a:t>mv</a:t>
            </a:r>
          </a:p>
          <a:p>
            <a:endParaRPr lang="en-US"/>
          </a:p>
        </p:txBody>
      </p:sp>
      <p:pic>
        <p:nvPicPr>
          <p:cNvPr id="4" name="Picture 3" descr="XKCD Comic joking about a 12 week progression of someone installing Linux, starts with someone saying &amp;#34;Can you help me install Linux&amp;#34; and ends with &amp;#34;Parents talk to your kids about Linux before someone else does&amp;#34;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30" y="854075"/>
            <a:ext cx="8669595" cy="3611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8690" y="4574261"/>
            <a:ext cx="253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https://xkcd.com/456/</a:t>
            </a:r>
          </a:p>
        </p:txBody>
      </p:sp>
    </p:spTree>
    <p:extLst>
      <p:ext uri="{BB962C8B-B14F-4D97-AF65-F5344CB8AC3E}">
        <p14:creationId xmlns:p14="http://schemas.microsoft.com/office/powerpoint/2010/main" val="3160370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CIS117 Week 3</vt:lpstr>
      <vt:lpstr>Absolute vs relative path</vt:lpstr>
      <vt:lpstr>Map your system</vt:lpstr>
      <vt:lpstr>Good to know symbols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>Adrianna Holden-Gouveia</cp:lastModifiedBy>
  <cp:revision>11</cp:revision>
  <dcterms:created xsi:type="dcterms:W3CDTF">2012-07-27T01:16:44Z</dcterms:created>
  <dcterms:modified xsi:type="dcterms:W3CDTF">2020-07-23T21:41:54Z</dcterms:modified>
</cp:coreProperties>
</file>