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2" r:id="rId4"/>
    <p:sldId id="263" r:id="rId5"/>
    <p:sldId id="257" r:id="rId6"/>
    <p:sldId id="264" r:id="rId7"/>
    <p:sldId id="258" r:id="rId8"/>
    <p:sldId id="259" r:id="rId9"/>
    <p:sldId id="26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6FABD5-234F-423B-A3BA-649DF34BF14E}" v="1831" dt="2024-03-12T23:52:39.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C005B09A-1AF6-49A9-8C9A-C7E19C5DF690}"/>
    <pc:docChg chg="modSld">
      <pc:chgData name="Adrianna Holden-Gouveia" userId="8de7044ed950bdf3" providerId="Windows Live" clId="Web-{C005B09A-1AF6-49A9-8C9A-C7E19C5DF690}" dt="2024-01-22T20:43:23.213" v="5" actId="20577"/>
      <pc:docMkLst>
        <pc:docMk/>
      </pc:docMkLst>
      <pc:sldChg chg="modSp">
        <pc:chgData name="Adrianna Holden-Gouveia" userId="8de7044ed950bdf3" providerId="Windows Live" clId="Web-{C005B09A-1AF6-49A9-8C9A-C7E19C5DF690}" dt="2024-01-22T20:43:23.213" v="5" actId="20577"/>
        <pc:sldMkLst>
          <pc:docMk/>
          <pc:sldMk cId="109857222" sldId="256"/>
        </pc:sldMkLst>
        <pc:spChg chg="mod">
          <ac:chgData name="Adrianna Holden-Gouveia" userId="8de7044ed950bdf3" providerId="Windows Live" clId="Web-{C005B09A-1AF6-49A9-8C9A-C7E19C5DF690}" dt="2024-01-22T20:43:23.213" v="5" actId="20577"/>
          <ac:spMkLst>
            <pc:docMk/>
            <pc:sldMk cId="109857222" sldId="256"/>
            <ac:spMk id="2" creationId="{00000000-0000-0000-0000-000000000000}"/>
          </ac:spMkLst>
        </pc:spChg>
        <pc:spChg chg="mod">
          <ac:chgData name="Adrianna Holden-Gouveia" userId="8de7044ed950bdf3" providerId="Windows Live" clId="Web-{C005B09A-1AF6-49A9-8C9A-C7E19C5DF690}" dt="2024-01-22T20:43:18.791" v="4" actId="20577"/>
          <ac:spMkLst>
            <pc:docMk/>
            <pc:sldMk cId="109857222" sldId="256"/>
            <ac:spMk id="3" creationId="{00000000-0000-0000-0000-000000000000}"/>
          </ac:spMkLst>
        </pc:spChg>
      </pc:sldChg>
    </pc:docChg>
  </pc:docChgLst>
  <pc:docChgLst>
    <pc:chgData name="Adrianna Holden-Gouveia" userId="8de7044ed950bdf3" providerId="Windows Live" clId="Web-{EF6FABD5-234F-423B-A3BA-649DF34BF14E}"/>
    <pc:docChg chg="addSld modSld">
      <pc:chgData name="Adrianna Holden-Gouveia" userId="8de7044ed950bdf3" providerId="Windows Live" clId="Web-{EF6FABD5-234F-423B-A3BA-649DF34BF14E}" dt="2024-03-12T22:08:57.155" v="1810" actId="20577"/>
      <pc:docMkLst>
        <pc:docMk/>
      </pc:docMkLst>
      <pc:sldChg chg="addSp modSp new">
        <pc:chgData name="Adrianna Holden-Gouveia" userId="8de7044ed950bdf3" providerId="Windows Live" clId="Web-{EF6FABD5-234F-423B-A3BA-649DF34BF14E}" dt="2024-03-12T15:44:05.314" v="1790"/>
        <pc:sldMkLst>
          <pc:docMk/>
          <pc:sldMk cId="1188897975" sldId="257"/>
        </pc:sldMkLst>
        <pc:spChg chg="mod">
          <ac:chgData name="Adrianna Holden-Gouveia" userId="8de7044ed950bdf3" providerId="Windows Live" clId="Web-{EF6FABD5-234F-423B-A3BA-649DF34BF14E}" dt="2024-03-07T22:12:42.776" v="3" actId="20577"/>
          <ac:spMkLst>
            <pc:docMk/>
            <pc:sldMk cId="1188897975" sldId="257"/>
            <ac:spMk id="2" creationId="{A77363F6-4B1A-B29D-20AB-E759AB9A9AF6}"/>
          </ac:spMkLst>
        </pc:spChg>
        <pc:spChg chg="mod">
          <ac:chgData name="Adrianna Holden-Gouveia" userId="8de7044ed950bdf3" providerId="Windows Live" clId="Web-{EF6FABD5-234F-423B-A3BA-649DF34BF14E}" dt="2024-03-12T15:42:47.672" v="1772" actId="14100"/>
          <ac:spMkLst>
            <pc:docMk/>
            <pc:sldMk cId="1188897975" sldId="257"/>
            <ac:spMk id="3" creationId="{155E3E86-DD36-A5ED-B752-B0D449288269}"/>
          </ac:spMkLst>
        </pc:spChg>
        <pc:picChg chg="add mod">
          <ac:chgData name="Adrianna Holden-Gouveia" userId="8de7044ed950bdf3" providerId="Windows Live" clId="Web-{EF6FABD5-234F-423B-A3BA-649DF34BF14E}" dt="2024-03-12T15:44:05.314" v="1790"/>
          <ac:picMkLst>
            <pc:docMk/>
            <pc:sldMk cId="1188897975" sldId="257"/>
            <ac:picMk id="4" creationId="{17304791-5A06-6A28-7393-C129B7471679}"/>
          </ac:picMkLst>
        </pc:picChg>
      </pc:sldChg>
      <pc:sldChg chg="modSp new">
        <pc:chgData name="Adrianna Holden-Gouveia" userId="8de7044ed950bdf3" providerId="Windows Live" clId="Web-{EF6FABD5-234F-423B-A3BA-649DF34BF14E}" dt="2024-03-12T15:09:00.533" v="1230" actId="20577"/>
        <pc:sldMkLst>
          <pc:docMk/>
          <pc:sldMk cId="236784104" sldId="258"/>
        </pc:sldMkLst>
        <pc:spChg chg="mod">
          <ac:chgData name="Adrianna Holden-Gouveia" userId="8de7044ed950bdf3" providerId="Windows Live" clId="Web-{EF6FABD5-234F-423B-A3BA-649DF34BF14E}" dt="2024-03-07T22:12:52.808" v="9" actId="20577"/>
          <ac:spMkLst>
            <pc:docMk/>
            <pc:sldMk cId="236784104" sldId="258"/>
            <ac:spMk id="2" creationId="{F87F47CF-D490-DCB6-3808-261FCE92F5A5}"/>
          </ac:spMkLst>
        </pc:spChg>
        <pc:spChg chg="mod">
          <ac:chgData name="Adrianna Holden-Gouveia" userId="8de7044ed950bdf3" providerId="Windows Live" clId="Web-{EF6FABD5-234F-423B-A3BA-649DF34BF14E}" dt="2024-03-12T15:09:00.533" v="1230" actId="20577"/>
          <ac:spMkLst>
            <pc:docMk/>
            <pc:sldMk cId="236784104" sldId="258"/>
            <ac:spMk id="3" creationId="{62115F71-506E-190E-0B01-6146554B50D2}"/>
          </ac:spMkLst>
        </pc:spChg>
      </pc:sldChg>
      <pc:sldChg chg="addSp modSp new">
        <pc:chgData name="Adrianna Holden-Gouveia" userId="8de7044ed950bdf3" providerId="Windows Live" clId="Web-{EF6FABD5-234F-423B-A3BA-649DF34BF14E}" dt="2024-03-12T15:50:03.638" v="1804"/>
        <pc:sldMkLst>
          <pc:docMk/>
          <pc:sldMk cId="3335464972" sldId="259"/>
        </pc:sldMkLst>
        <pc:spChg chg="mod">
          <ac:chgData name="Adrianna Holden-Gouveia" userId="8de7044ed950bdf3" providerId="Windows Live" clId="Web-{EF6FABD5-234F-423B-A3BA-649DF34BF14E}" dt="2024-03-12T15:09:05.221" v="1231" actId="20577"/>
          <ac:spMkLst>
            <pc:docMk/>
            <pc:sldMk cId="3335464972" sldId="259"/>
            <ac:spMk id="2" creationId="{3BE489A0-06FE-A7E8-735D-003AA3520564}"/>
          </ac:spMkLst>
        </pc:spChg>
        <pc:spChg chg="mod">
          <ac:chgData name="Adrianna Holden-Gouveia" userId="8de7044ed950bdf3" providerId="Windows Live" clId="Web-{EF6FABD5-234F-423B-A3BA-649DF34BF14E}" dt="2024-03-12T15:49:14.027" v="1791" actId="14100"/>
          <ac:spMkLst>
            <pc:docMk/>
            <pc:sldMk cId="3335464972" sldId="259"/>
            <ac:spMk id="3" creationId="{B9689DA0-94E8-11B4-B59D-A366ED4B0AC7}"/>
          </ac:spMkLst>
        </pc:spChg>
        <pc:picChg chg="add mod">
          <ac:chgData name="Adrianna Holden-Gouveia" userId="8de7044ed950bdf3" providerId="Windows Live" clId="Web-{EF6FABD5-234F-423B-A3BA-649DF34BF14E}" dt="2024-03-12T15:50:03.638" v="1804"/>
          <ac:picMkLst>
            <pc:docMk/>
            <pc:sldMk cId="3335464972" sldId="259"/>
            <ac:picMk id="4" creationId="{ADADB1AD-5D86-8BAE-F7EC-AA174263F388}"/>
          </ac:picMkLst>
        </pc:picChg>
      </pc:sldChg>
      <pc:sldChg chg="addSp modSp new">
        <pc:chgData name="Adrianna Holden-Gouveia" userId="8de7044ed950bdf3" providerId="Windows Live" clId="Web-{EF6FABD5-234F-423B-A3BA-649DF34BF14E}" dt="2024-03-12T15:42:27.546" v="1769" actId="20577"/>
        <pc:sldMkLst>
          <pc:docMk/>
          <pc:sldMk cId="1331075390" sldId="260"/>
        </pc:sldMkLst>
        <pc:spChg chg="mod">
          <ac:chgData name="Adrianna Holden-Gouveia" userId="8de7044ed950bdf3" providerId="Windows Live" clId="Web-{EF6FABD5-234F-423B-A3BA-649DF34BF14E}" dt="2024-03-07T22:16:56.630" v="23" actId="20577"/>
          <ac:spMkLst>
            <pc:docMk/>
            <pc:sldMk cId="1331075390" sldId="260"/>
            <ac:spMk id="2" creationId="{B6B99AEA-D593-F68B-5781-BF0B50C801EB}"/>
          </ac:spMkLst>
        </pc:spChg>
        <pc:spChg chg="mod">
          <ac:chgData name="Adrianna Holden-Gouveia" userId="8de7044ed950bdf3" providerId="Windows Live" clId="Web-{EF6FABD5-234F-423B-A3BA-649DF34BF14E}" dt="2024-03-12T15:42:27.546" v="1769" actId="20577"/>
          <ac:spMkLst>
            <pc:docMk/>
            <pc:sldMk cId="1331075390" sldId="260"/>
            <ac:spMk id="3" creationId="{C5F0A02D-38B8-57D3-7750-743903DA1F94}"/>
          </ac:spMkLst>
        </pc:spChg>
        <pc:picChg chg="add mod">
          <ac:chgData name="Adrianna Holden-Gouveia" userId="8de7044ed950bdf3" providerId="Windows Live" clId="Web-{EF6FABD5-234F-423B-A3BA-649DF34BF14E}" dt="2024-03-12T15:40:41.355" v="1766"/>
          <ac:picMkLst>
            <pc:docMk/>
            <pc:sldMk cId="1331075390" sldId="260"/>
            <ac:picMk id="4" creationId="{5543CFD5-D0F5-1753-56FC-CEE9E67284ED}"/>
          </ac:picMkLst>
        </pc:picChg>
      </pc:sldChg>
      <pc:sldChg chg="modSp new">
        <pc:chgData name="Adrianna Holden-Gouveia" userId="8de7044ed950bdf3" providerId="Windows Live" clId="Web-{EF6FABD5-234F-423B-A3BA-649DF34BF14E}" dt="2024-03-12T22:08:57.155" v="1810" actId="20577"/>
        <pc:sldMkLst>
          <pc:docMk/>
          <pc:sldMk cId="2431131701" sldId="261"/>
        </pc:sldMkLst>
        <pc:spChg chg="mod">
          <ac:chgData name="Adrianna Holden-Gouveia" userId="8de7044ed950bdf3" providerId="Windows Live" clId="Web-{EF6FABD5-234F-423B-A3BA-649DF34BF14E}" dt="2024-03-12T14:36:52.413" v="30" actId="20577"/>
          <ac:spMkLst>
            <pc:docMk/>
            <pc:sldMk cId="2431131701" sldId="261"/>
            <ac:spMk id="2" creationId="{63CCADFF-C74A-B5DC-79FE-6590E6B92EDE}"/>
          </ac:spMkLst>
        </pc:spChg>
        <pc:spChg chg="mod">
          <ac:chgData name="Adrianna Holden-Gouveia" userId="8de7044ed950bdf3" providerId="Windows Live" clId="Web-{EF6FABD5-234F-423B-A3BA-649DF34BF14E}" dt="2024-03-12T22:08:57.155" v="1810" actId="20577"/>
          <ac:spMkLst>
            <pc:docMk/>
            <pc:sldMk cId="2431131701" sldId="261"/>
            <ac:spMk id="3" creationId="{FCF3419A-D6B0-188F-B594-77C17F21524E}"/>
          </ac:spMkLst>
        </pc:spChg>
      </pc:sldChg>
      <pc:sldChg chg="addSp modSp new mod setBg">
        <pc:chgData name="Adrianna Holden-Gouveia" userId="8de7044ed950bdf3" providerId="Windows Live" clId="Web-{EF6FABD5-234F-423B-A3BA-649DF34BF14E}" dt="2024-03-12T15:29:57.211" v="1725"/>
        <pc:sldMkLst>
          <pc:docMk/>
          <pc:sldMk cId="258779133" sldId="262"/>
        </pc:sldMkLst>
        <pc:spChg chg="mod">
          <ac:chgData name="Adrianna Holden-Gouveia" userId="8de7044ed950bdf3" providerId="Windows Live" clId="Web-{EF6FABD5-234F-423B-A3BA-649DF34BF14E}" dt="2024-03-12T15:28:41.459" v="1706"/>
          <ac:spMkLst>
            <pc:docMk/>
            <pc:sldMk cId="258779133" sldId="262"/>
            <ac:spMk id="2" creationId="{515054B3-9A05-FD20-21BC-D4F01751BEC8}"/>
          </ac:spMkLst>
        </pc:spChg>
        <pc:spChg chg="mod">
          <ac:chgData name="Adrianna Holden-Gouveia" userId="8de7044ed950bdf3" providerId="Windows Live" clId="Web-{EF6FABD5-234F-423B-A3BA-649DF34BF14E}" dt="2024-03-12T15:28:52.647" v="1709" actId="14100"/>
          <ac:spMkLst>
            <pc:docMk/>
            <pc:sldMk cId="258779133" sldId="262"/>
            <ac:spMk id="3" creationId="{2BC7F985-54FF-F983-6F5A-855A135D2166}"/>
          </ac:spMkLst>
        </pc:spChg>
        <pc:picChg chg="add mod">
          <ac:chgData name="Adrianna Holden-Gouveia" userId="8de7044ed950bdf3" providerId="Windows Live" clId="Web-{EF6FABD5-234F-423B-A3BA-649DF34BF14E}" dt="2024-03-12T15:29:57.211" v="1725"/>
          <ac:picMkLst>
            <pc:docMk/>
            <pc:sldMk cId="258779133" sldId="262"/>
            <ac:picMk id="4" creationId="{E5E44E3F-E796-7BE8-4577-B56244C7536F}"/>
          </ac:picMkLst>
        </pc:picChg>
      </pc:sldChg>
      <pc:sldChg chg="addSp delSp modSp new">
        <pc:chgData name="Adrianna Holden-Gouveia" userId="8de7044ed950bdf3" providerId="Windows Live" clId="Web-{EF6FABD5-234F-423B-A3BA-649DF34BF14E}" dt="2024-03-12T14:53:16.693" v="402" actId="1076"/>
        <pc:sldMkLst>
          <pc:docMk/>
          <pc:sldMk cId="1255272150" sldId="263"/>
        </pc:sldMkLst>
        <pc:spChg chg="mod">
          <ac:chgData name="Adrianna Holden-Gouveia" userId="8de7044ed950bdf3" providerId="Windows Live" clId="Web-{EF6FABD5-234F-423B-A3BA-649DF34BF14E}" dt="2024-03-12T14:52:14.128" v="392" actId="20577"/>
          <ac:spMkLst>
            <pc:docMk/>
            <pc:sldMk cId="1255272150" sldId="263"/>
            <ac:spMk id="2" creationId="{C79023BB-16B6-31BB-C68B-95E678B2A223}"/>
          </ac:spMkLst>
        </pc:spChg>
        <pc:spChg chg="del">
          <ac:chgData name="Adrianna Holden-Gouveia" userId="8de7044ed950bdf3" providerId="Windows Live" clId="Web-{EF6FABD5-234F-423B-A3BA-649DF34BF14E}" dt="2024-03-12T14:52:23.269" v="393"/>
          <ac:spMkLst>
            <pc:docMk/>
            <pc:sldMk cId="1255272150" sldId="263"/>
            <ac:spMk id="3" creationId="{1999873A-C382-9FD1-44F1-42B35F60177E}"/>
          </ac:spMkLst>
        </pc:spChg>
        <pc:spChg chg="add del mod">
          <ac:chgData name="Adrianna Holden-Gouveia" userId="8de7044ed950bdf3" providerId="Windows Live" clId="Web-{EF6FABD5-234F-423B-A3BA-649DF34BF14E}" dt="2024-03-12T14:53:16.693" v="402" actId="1076"/>
          <ac:spMkLst>
            <pc:docMk/>
            <pc:sldMk cId="1255272150" sldId="263"/>
            <ac:spMk id="5" creationId="{07429450-49AF-8CDC-DE01-08B53B6FBB6B}"/>
          </ac:spMkLst>
        </pc:spChg>
        <pc:picChg chg="add mod ord">
          <ac:chgData name="Adrianna Holden-Gouveia" userId="8de7044ed950bdf3" providerId="Windows Live" clId="Web-{EF6FABD5-234F-423B-A3BA-649DF34BF14E}" dt="2024-03-12T14:52:32.754" v="395" actId="1076"/>
          <ac:picMkLst>
            <pc:docMk/>
            <pc:sldMk cId="1255272150" sldId="263"/>
            <ac:picMk id="4" creationId="{93E99B6F-9FA7-C2C9-2BAD-BC17762E8AA2}"/>
          </ac:picMkLst>
        </pc:picChg>
      </pc:sldChg>
      <pc:sldChg chg="modSp new">
        <pc:chgData name="Adrianna Holden-Gouveia" userId="8de7044ed950bdf3" providerId="Windows Live" clId="Web-{EF6FABD5-234F-423B-A3BA-649DF34BF14E}" dt="2024-03-12T15:04:04.212" v="871" actId="20577"/>
        <pc:sldMkLst>
          <pc:docMk/>
          <pc:sldMk cId="3383387189" sldId="264"/>
        </pc:sldMkLst>
        <pc:spChg chg="mod">
          <ac:chgData name="Adrianna Holden-Gouveia" userId="8de7044ed950bdf3" providerId="Windows Live" clId="Web-{EF6FABD5-234F-423B-A3BA-649DF34BF14E}" dt="2024-03-12T15:02:12.083" v="751" actId="20577"/>
          <ac:spMkLst>
            <pc:docMk/>
            <pc:sldMk cId="3383387189" sldId="264"/>
            <ac:spMk id="2" creationId="{977A445D-29B6-4B6A-08E2-B7F1A2B88C68}"/>
          </ac:spMkLst>
        </pc:spChg>
        <pc:spChg chg="mod">
          <ac:chgData name="Adrianna Holden-Gouveia" userId="8de7044ed950bdf3" providerId="Windows Live" clId="Web-{EF6FABD5-234F-423B-A3BA-649DF34BF14E}" dt="2024-03-12T15:04:04.212" v="871" actId="20577"/>
          <ac:spMkLst>
            <pc:docMk/>
            <pc:sldMk cId="3383387189" sldId="264"/>
            <ac:spMk id="3" creationId="{ECF2A8C0-02F1-25F0-A201-5307D442D6EC}"/>
          </ac:spMkLst>
        </pc:spChg>
      </pc:sldChg>
      <pc:sldChg chg="addSp delSp modSp new">
        <pc:chgData name="Adrianna Holden-Gouveia" userId="8de7044ed950bdf3" providerId="Windows Live" clId="Web-{EF6FABD5-234F-423B-A3BA-649DF34BF14E}" dt="2024-03-12T16:05:26.150" v="1805" actId="20577"/>
        <pc:sldMkLst>
          <pc:docMk/>
          <pc:sldMk cId="998241560" sldId="265"/>
        </pc:sldMkLst>
        <pc:spChg chg="mod">
          <ac:chgData name="Adrianna Holden-Gouveia" userId="8de7044ed950bdf3" providerId="Windows Live" clId="Web-{EF6FABD5-234F-423B-A3BA-649DF34BF14E}" dt="2024-03-12T16:05:26.150" v="1805" actId="20577"/>
          <ac:spMkLst>
            <pc:docMk/>
            <pc:sldMk cId="998241560" sldId="265"/>
            <ac:spMk id="2" creationId="{8B59A1E4-03F1-5DC5-AED8-B1020DB70C76}"/>
          </ac:spMkLst>
        </pc:spChg>
        <pc:spChg chg="del">
          <ac:chgData name="Adrianna Holden-Gouveia" userId="8de7044ed950bdf3" providerId="Windows Live" clId="Web-{EF6FABD5-234F-423B-A3BA-649DF34BF14E}" dt="2024-03-12T15:33:25.858" v="1739"/>
          <ac:spMkLst>
            <pc:docMk/>
            <pc:sldMk cId="998241560" sldId="265"/>
            <ac:spMk id="3" creationId="{59486E7F-BBAB-A2B4-F667-66C42739B493}"/>
          </ac:spMkLst>
        </pc:spChg>
        <pc:spChg chg="add mod">
          <ac:chgData name="Adrianna Holden-Gouveia" userId="8de7044ed950bdf3" providerId="Windows Live" clId="Web-{EF6FABD5-234F-423B-A3BA-649DF34BF14E}" dt="2024-03-12T15:34:04.125" v="1745" actId="1076"/>
          <ac:spMkLst>
            <pc:docMk/>
            <pc:sldMk cId="998241560" sldId="265"/>
            <ac:spMk id="5" creationId="{4D62CC77-D47C-B54D-1B1D-E502023C60DE}"/>
          </ac:spMkLst>
        </pc:spChg>
        <pc:picChg chg="add mod ord">
          <ac:chgData name="Adrianna Holden-Gouveia" userId="8de7044ed950bdf3" providerId="Windows Live" clId="Web-{EF6FABD5-234F-423B-A3BA-649DF34BF14E}" dt="2024-03-12T15:33:45.858" v="1741" actId="1076"/>
          <ac:picMkLst>
            <pc:docMk/>
            <pc:sldMk cId="998241560" sldId="265"/>
            <ac:picMk id="4" creationId="{3F7A63D3-284C-01F4-D508-C338B966AE89}"/>
          </ac:picMkLst>
        </pc:picChg>
      </pc:sldChg>
    </pc:docChg>
  </pc:docChgLst>
  <pc:docChgLst>
    <pc:chgData name="Adrianna Holden-Gouveia" userId="8de7044ed950bdf3" providerId="Windows Live" clId="Web-{18E484A0-B4FE-4E22-9429-6684F248F3F8}"/>
    <pc:docChg chg="modSld addMainMaster delMainMaster">
      <pc:chgData name="Adrianna Holden-Gouveia" userId="8de7044ed950bdf3" providerId="Windows Live" clId="Web-{18E484A0-B4FE-4E22-9429-6684F248F3F8}" dt="2023-11-28T15:26:02.243" v="1" actId="20577"/>
      <pc:docMkLst>
        <pc:docMk/>
      </pc:docMkLst>
      <pc:sldChg chg="modSp mod modClrScheme chgLayout">
        <pc:chgData name="Adrianna Holden-Gouveia" userId="8de7044ed950bdf3" providerId="Windows Live" clId="Web-{18E484A0-B4FE-4E22-9429-6684F248F3F8}" dt="2023-11-28T15:26:02.243" v="1" actId="20577"/>
        <pc:sldMkLst>
          <pc:docMk/>
          <pc:sldMk cId="109857222" sldId="256"/>
        </pc:sldMkLst>
        <pc:spChg chg="mod ord">
          <ac:chgData name="Adrianna Holden-Gouveia" userId="8de7044ed950bdf3" providerId="Windows Live" clId="Web-{18E484A0-B4FE-4E22-9429-6684F248F3F8}" dt="2023-11-28T15:26:02.243" v="1" actId="20577"/>
          <ac:spMkLst>
            <pc:docMk/>
            <pc:sldMk cId="109857222" sldId="256"/>
            <ac:spMk id="2" creationId="{00000000-0000-0000-0000-000000000000}"/>
          </ac:spMkLst>
        </pc:spChg>
        <pc:spChg chg="mod ord">
          <ac:chgData name="Adrianna Holden-Gouveia" userId="8de7044ed950bdf3" providerId="Windows Live" clId="Web-{18E484A0-B4FE-4E22-9429-6684F248F3F8}" dt="2023-11-28T15:25:54.321" v="0"/>
          <ac:spMkLst>
            <pc:docMk/>
            <pc:sldMk cId="109857222" sldId="256"/>
            <ac:spMk id="3" creationId="{00000000-0000-0000-0000-000000000000}"/>
          </ac:spMkLst>
        </pc:spChg>
      </pc:sldChg>
      <pc:sldMasterChg chg="del delSldLayout">
        <pc:chgData name="Adrianna Holden-Gouveia" userId="8de7044ed950bdf3" providerId="Windows Live" clId="Web-{18E484A0-B4FE-4E22-9429-6684F248F3F8}" dt="2023-11-28T15:25:54.321" v="0"/>
        <pc:sldMasterMkLst>
          <pc:docMk/>
          <pc:sldMasterMk cId="2460954070" sldId="2147483660"/>
        </pc:sldMasterMkLst>
        <pc:sldLayoutChg chg="del">
          <pc:chgData name="Adrianna Holden-Gouveia" userId="8de7044ed950bdf3" providerId="Windows Live" clId="Web-{18E484A0-B4FE-4E22-9429-6684F248F3F8}" dt="2023-11-28T15:25:54.321" v="0"/>
          <pc:sldLayoutMkLst>
            <pc:docMk/>
            <pc:sldMasterMk cId="2460954070" sldId="2147483660"/>
            <pc:sldLayoutMk cId="2385387890" sldId="2147483661"/>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949138452" sldId="2147483662"/>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591524520" sldId="2147483663"/>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203092039" sldId="2147483664"/>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733172339" sldId="2147483665"/>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210312558" sldId="2147483666"/>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46388984" sldId="2147483667"/>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71841454" sldId="2147483668"/>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718958274" sldId="2147483669"/>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202905451" sldId="2147483670"/>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479445657" sldId="2147483671"/>
          </pc:sldLayoutMkLst>
        </pc:sldLayoutChg>
      </pc:sldMasterChg>
      <pc:sldMasterChg chg="add addSldLayout modSldLayout">
        <pc:chgData name="Adrianna Holden-Gouveia" userId="8de7044ed950bdf3" providerId="Windows Live" clId="Web-{18E484A0-B4FE-4E22-9429-6684F248F3F8}" dt="2023-11-28T15:25:54.321" v="0"/>
        <pc:sldMasterMkLst>
          <pc:docMk/>
          <pc:sldMasterMk cId="3659690907" sldId="2147483672"/>
        </pc:sldMasterMkLst>
        <pc:sldLayoutChg chg="add mod replId">
          <pc:chgData name="Adrianna Holden-Gouveia" userId="8de7044ed950bdf3" providerId="Windows Live" clId="Web-{18E484A0-B4FE-4E22-9429-6684F248F3F8}" dt="2023-11-28T15:25:54.321" v="0"/>
          <pc:sldLayoutMkLst>
            <pc:docMk/>
            <pc:sldMasterMk cId="3659690907" sldId="2147483672"/>
            <pc:sldLayoutMk cId="1021637166" sldId="214748367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499614657" sldId="214748367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50975582" sldId="214748367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49770741" sldId="214748367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257277676" sldId="214748367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971590112" sldId="214748367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044370501" sldId="2147483679"/>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06174587" sldId="2147483680"/>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76098884" sldId="2147483681"/>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919648466" sldId="2147483682"/>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41455471" sldId="214748368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01017948" sldId="214748368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47369417" sldId="214748368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763028641" sldId="214748368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256157310" sldId="214748368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4251412292" sldId="214748368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080543950"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en.wikibooks.org/wiki/SQL_Dialects_Re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8</a:t>
            </a:r>
          </a:p>
        </p:txBody>
      </p:sp>
      <p:sp>
        <p:nvSpPr>
          <p:cNvPr id="3" name="Subtitle 2"/>
          <p:cNvSpPr>
            <a:spLocks noGrp="1"/>
          </p:cNvSpPr>
          <p:nvPr>
            <p:ph type="subTitle" idx="1"/>
          </p:nvPr>
        </p:nvSpPr>
        <p:spPr/>
        <p:txBody>
          <a:bodyPr/>
          <a:lstStyle/>
          <a:p>
            <a:r>
              <a:rPr lang="en-US" dirty="0"/>
              <a:t>More complex </a:t>
            </a:r>
            <a:r>
              <a:rPr lang="en-US" dirty="0" err="1"/>
              <a:t>sql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A1E4-03F1-5DC5-AED8-B1020DB70C76}"/>
              </a:ext>
            </a:extLst>
          </p:cNvPr>
          <p:cNvSpPr>
            <a:spLocks noGrp="1"/>
          </p:cNvSpPr>
          <p:nvPr>
            <p:ph type="title"/>
          </p:nvPr>
        </p:nvSpPr>
        <p:spPr/>
        <p:txBody>
          <a:bodyPr/>
          <a:lstStyle/>
          <a:p>
            <a:r>
              <a:rPr lang="en-US" dirty="0"/>
              <a:t>How SQL queries are processed</a:t>
            </a:r>
          </a:p>
        </p:txBody>
      </p:sp>
      <p:pic>
        <p:nvPicPr>
          <p:cNvPr id="4" name="Content Placeholder 3" descr="Image">
            <a:extLst>
              <a:ext uri="{FF2B5EF4-FFF2-40B4-BE49-F238E27FC236}">
                <a16:creationId xmlns:a16="http://schemas.microsoft.com/office/drawing/2014/main" id="{3F7A63D3-284C-01F4-D508-C338B966AE89}"/>
              </a:ext>
            </a:extLst>
          </p:cNvPr>
          <p:cNvPicPr>
            <a:picLocks noGrp="1" noChangeAspect="1"/>
          </p:cNvPicPr>
          <p:nvPr>
            <p:ph idx="1"/>
          </p:nvPr>
        </p:nvPicPr>
        <p:blipFill>
          <a:blip r:embed="rId2"/>
          <a:stretch>
            <a:fillRect/>
          </a:stretch>
        </p:blipFill>
        <p:spPr>
          <a:xfrm>
            <a:off x="3805542" y="1707581"/>
            <a:ext cx="4347823" cy="4195762"/>
          </a:xfrm>
        </p:spPr>
      </p:pic>
      <p:sp>
        <p:nvSpPr>
          <p:cNvPr id="5" name="TextBox 4">
            <a:extLst>
              <a:ext uri="{FF2B5EF4-FFF2-40B4-BE49-F238E27FC236}">
                <a16:creationId xmlns:a16="http://schemas.microsoft.com/office/drawing/2014/main" id="{4D62CC77-D47C-B54D-1B1D-E502023C60DE}"/>
              </a:ext>
            </a:extLst>
          </p:cNvPr>
          <p:cNvSpPr txBox="1"/>
          <p:nvPr/>
        </p:nvSpPr>
        <p:spPr>
          <a:xfrm>
            <a:off x="2670298" y="5906323"/>
            <a:ext cx="78575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https://twitter.com/maybeshalinii/status/1728363137903267905</a:t>
            </a:r>
          </a:p>
        </p:txBody>
      </p:sp>
    </p:spTree>
    <p:extLst>
      <p:ext uri="{BB962C8B-B14F-4D97-AF65-F5344CB8AC3E}">
        <p14:creationId xmlns:p14="http://schemas.microsoft.com/office/powerpoint/2010/main" val="99824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ADFF-C74A-B5DC-79FE-6590E6B92EDE}"/>
              </a:ext>
            </a:extLst>
          </p:cNvPr>
          <p:cNvSpPr>
            <a:spLocks noGrp="1"/>
          </p:cNvSpPr>
          <p:nvPr>
            <p:ph type="title"/>
          </p:nvPr>
        </p:nvSpPr>
        <p:spPr/>
        <p:txBody>
          <a:bodyPr/>
          <a:lstStyle/>
          <a:p>
            <a:r>
              <a:rPr lang="en-US" dirty="0"/>
              <a:t>Table joins</a:t>
            </a:r>
          </a:p>
        </p:txBody>
      </p:sp>
      <p:sp>
        <p:nvSpPr>
          <p:cNvPr id="3" name="Content Placeholder 2">
            <a:extLst>
              <a:ext uri="{FF2B5EF4-FFF2-40B4-BE49-F238E27FC236}">
                <a16:creationId xmlns:a16="http://schemas.microsoft.com/office/drawing/2014/main" id="{FCF3419A-D6B0-188F-B594-77C17F21524E}"/>
              </a:ext>
            </a:extLst>
          </p:cNvPr>
          <p:cNvSpPr>
            <a:spLocks noGrp="1"/>
          </p:cNvSpPr>
          <p:nvPr>
            <p:ph idx="1"/>
          </p:nvPr>
        </p:nvSpPr>
        <p:spPr/>
        <p:txBody>
          <a:bodyPr vert="horz" lIns="91440" tIns="45720" rIns="91440" bIns="45720" rtlCol="0" anchor="t">
            <a:normAutofit lnSpcReduction="10000"/>
          </a:bodyPr>
          <a:lstStyle/>
          <a:p>
            <a:r>
              <a:rPr lang="en-US" dirty="0"/>
              <a:t>Data is organized in tables</a:t>
            </a:r>
          </a:p>
          <a:p>
            <a:pPr>
              <a:buClr>
                <a:srgbClr val="8AD0D6"/>
              </a:buClr>
            </a:pPr>
            <a:r>
              <a:rPr lang="en-US" dirty="0"/>
              <a:t>Tables will have a primary key for each item/record that is unique</a:t>
            </a:r>
          </a:p>
          <a:p>
            <a:pPr>
              <a:buClr>
                <a:srgbClr val="8AD0D6"/>
              </a:buClr>
            </a:pPr>
            <a:r>
              <a:rPr lang="en-US" dirty="0"/>
              <a:t>Joining tables is so that you can get data from two tables</a:t>
            </a:r>
          </a:p>
          <a:p>
            <a:pPr>
              <a:buClr>
                <a:srgbClr val="8AD0D6"/>
              </a:buClr>
            </a:pPr>
            <a:r>
              <a:rPr lang="en-US" dirty="0"/>
              <a:t>There are different types of joins depending how you want your data presented</a:t>
            </a:r>
          </a:p>
          <a:p>
            <a:pPr>
              <a:buClr>
                <a:srgbClr val="8AD0D6"/>
              </a:buClr>
            </a:pPr>
            <a:r>
              <a:rPr lang="en-US" dirty="0"/>
              <a:t>The relationship of the tables is based on the primary key and foreign key</a:t>
            </a:r>
          </a:p>
          <a:p>
            <a:pPr>
              <a:buClr>
                <a:srgbClr val="8AD0D6"/>
              </a:buClr>
            </a:pPr>
            <a:r>
              <a:rPr lang="en-US">
                <a:ea typeface="+mj-lt"/>
                <a:cs typeface="+mj-lt"/>
              </a:rPr>
              <a:t>Joins</a:t>
            </a:r>
            <a:r>
              <a:rPr lang="en-US" dirty="0">
                <a:ea typeface="+mj-lt"/>
                <a:cs typeface="+mj-lt"/>
              </a:rPr>
              <a:t> are typically done between primary and foreign keys, but can involve other values as well</a:t>
            </a:r>
            <a:endParaRPr lang="en-US" dirty="0"/>
          </a:p>
          <a:p>
            <a:pPr>
              <a:buClr>
                <a:srgbClr val="8AD0D6"/>
              </a:buClr>
            </a:pPr>
            <a:r>
              <a:rPr lang="en-US" dirty="0"/>
              <a:t>To have a join, you need a related column otherwise the join won't know how to work.</a:t>
            </a:r>
          </a:p>
          <a:p>
            <a:pPr>
              <a:buClr>
                <a:srgbClr val="8AD0D6"/>
              </a:buClr>
            </a:pPr>
            <a:endParaRPr lang="en-US" dirty="0"/>
          </a:p>
        </p:txBody>
      </p:sp>
    </p:spTree>
    <p:extLst>
      <p:ext uri="{BB962C8B-B14F-4D97-AF65-F5344CB8AC3E}">
        <p14:creationId xmlns:p14="http://schemas.microsoft.com/office/powerpoint/2010/main" val="243113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54B3-9A05-FD20-21BC-D4F01751BEC8}"/>
              </a:ext>
            </a:extLst>
          </p:cNvPr>
          <p:cNvSpPr>
            <a:spLocks noGrp="1"/>
          </p:cNvSpPr>
          <p:nvPr>
            <p:ph type="title"/>
          </p:nvPr>
        </p:nvSpPr>
        <p:spPr/>
        <p:txBody>
          <a:bodyPr/>
          <a:lstStyle/>
          <a:p>
            <a:r>
              <a:rPr lang="en-US" dirty="0"/>
              <a:t>Examples of Table joins</a:t>
            </a:r>
          </a:p>
        </p:txBody>
      </p:sp>
      <p:sp>
        <p:nvSpPr>
          <p:cNvPr id="3" name="Content Placeholder 2">
            <a:extLst>
              <a:ext uri="{FF2B5EF4-FFF2-40B4-BE49-F238E27FC236}">
                <a16:creationId xmlns:a16="http://schemas.microsoft.com/office/drawing/2014/main" id="{2BC7F985-54FF-F983-6F5A-855A135D2166}"/>
              </a:ext>
            </a:extLst>
          </p:cNvPr>
          <p:cNvSpPr>
            <a:spLocks noGrp="1"/>
          </p:cNvSpPr>
          <p:nvPr>
            <p:ph idx="1"/>
          </p:nvPr>
        </p:nvSpPr>
        <p:spPr>
          <a:xfrm>
            <a:off x="1103312" y="1980347"/>
            <a:ext cx="5517542" cy="4268052"/>
          </a:xfrm>
        </p:spPr>
        <p:txBody>
          <a:bodyPr vert="horz" lIns="91440" tIns="45720" rIns="91440" bIns="45720" rtlCol="0" anchor="t">
            <a:normAutofit/>
          </a:bodyPr>
          <a:lstStyle/>
          <a:p>
            <a:r>
              <a:rPr lang="en-US" dirty="0"/>
              <a:t>Let's say we have a table of books and a table of library patrons</a:t>
            </a:r>
          </a:p>
          <a:p>
            <a:pPr>
              <a:buClr>
                <a:srgbClr val="8AD0D6"/>
              </a:buClr>
            </a:pPr>
            <a:r>
              <a:rPr lang="en-US" dirty="0"/>
              <a:t>From what we know about SQL so far we can look at the contents of each table individually and manipulate the data on each single table</a:t>
            </a:r>
          </a:p>
          <a:p>
            <a:pPr>
              <a:buClr>
                <a:srgbClr val="8AD0D6"/>
              </a:buClr>
            </a:pPr>
            <a:r>
              <a:rPr lang="en-US" dirty="0"/>
              <a:t>Adding in joins allows us to look at combos, such as who borrowed a book or the borrowing history of each patron</a:t>
            </a:r>
          </a:p>
          <a:p>
            <a:pPr>
              <a:buClr>
                <a:srgbClr val="8AD0D6"/>
              </a:buClr>
            </a:pPr>
            <a:endParaRPr lang="en-US" dirty="0"/>
          </a:p>
        </p:txBody>
      </p:sp>
      <p:pic>
        <p:nvPicPr>
          <p:cNvPr id="4" name="Picture 3" descr="Dog pic says &quot;A SQL query walks into to a bar and walks up to two tables and says &quot; can i join you&quot;">
            <a:extLst>
              <a:ext uri="{FF2B5EF4-FFF2-40B4-BE49-F238E27FC236}">
                <a16:creationId xmlns:a16="http://schemas.microsoft.com/office/drawing/2014/main" id="{E5E44E3F-E796-7BE8-4577-B56244C7536F}"/>
              </a:ext>
            </a:extLst>
          </p:cNvPr>
          <p:cNvPicPr>
            <a:picLocks noChangeAspect="1"/>
          </p:cNvPicPr>
          <p:nvPr/>
        </p:nvPicPr>
        <p:blipFill>
          <a:blip r:embed="rId2"/>
          <a:stretch>
            <a:fillRect/>
          </a:stretch>
        </p:blipFill>
        <p:spPr>
          <a:xfrm>
            <a:off x="6673169" y="1976891"/>
            <a:ext cx="4959803" cy="3303360"/>
          </a:xfrm>
          <a:prstGeom prst="rect">
            <a:avLst/>
          </a:prstGeom>
        </p:spPr>
      </p:pic>
    </p:spTree>
    <p:extLst>
      <p:ext uri="{BB962C8B-B14F-4D97-AF65-F5344CB8AC3E}">
        <p14:creationId xmlns:p14="http://schemas.microsoft.com/office/powerpoint/2010/main" val="258779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23BB-16B6-31BB-C68B-95E678B2A223}"/>
              </a:ext>
            </a:extLst>
          </p:cNvPr>
          <p:cNvSpPr>
            <a:spLocks noGrp="1"/>
          </p:cNvSpPr>
          <p:nvPr>
            <p:ph type="title"/>
          </p:nvPr>
        </p:nvSpPr>
        <p:spPr/>
        <p:txBody>
          <a:bodyPr/>
          <a:lstStyle/>
          <a:p>
            <a:r>
              <a:rPr lang="en-US" dirty="0"/>
              <a:t>Visual Representation of joins</a:t>
            </a:r>
          </a:p>
        </p:txBody>
      </p:sp>
      <p:pic>
        <p:nvPicPr>
          <p:cNvPr id="4" name="Content Placeholder 3" descr="SQL JOINs type cheat sheet">
            <a:extLst>
              <a:ext uri="{FF2B5EF4-FFF2-40B4-BE49-F238E27FC236}">
                <a16:creationId xmlns:a16="http://schemas.microsoft.com/office/drawing/2014/main" id="{93E99B6F-9FA7-C2C9-2BAD-BC17762E8AA2}"/>
              </a:ext>
            </a:extLst>
          </p:cNvPr>
          <p:cNvPicPr>
            <a:picLocks noGrp="1" noChangeAspect="1"/>
          </p:cNvPicPr>
          <p:nvPr>
            <p:ph idx="1"/>
          </p:nvPr>
        </p:nvPicPr>
        <p:blipFill>
          <a:blip r:embed="rId2"/>
          <a:stretch>
            <a:fillRect/>
          </a:stretch>
        </p:blipFill>
        <p:spPr>
          <a:xfrm>
            <a:off x="2336986" y="1391280"/>
            <a:ext cx="7514975" cy="4929007"/>
          </a:xfrm>
        </p:spPr>
      </p:pic>
      <p:sp>
        <p:nvSpPr>
          <p:cNvPr id="5" name="TextBox 4">
            <a:extLst>
              <a:ext uri="{FF2B5EF4-FFF2-40B4-BE49-F238E27FC236}">
                <a16:creationId xmlns:a16="http://schemas.microsoft.com/office/drawing/2014/main" id="{07429450-49AF-8CDC-DE01-08B53B6FBB6B}"/>
              </a:ext>
            </a:extLst>
          </p:cNvPr>
          <p:cNvSpPr txBox="1"/>
          <p:nvPr/>
        </p:nvSpPr>
        <p:spPr>
          <a:xfrm>
            <a:off x="2200613" y="6322078"/>
            <a:ext cx="8331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https://www.atlassian.com/data/sql/sql-join-types-explained-visually</a:t>
            </a:r>
          </a:p>
        </p:txBody>
      </p:sp>
    </p:spTree>
    <p:extLst>
      <p:ext uri="{BB962C8B-B14F-4D97-AF65-F5344CB8AC3E}">
        <p14:creationId xmlns:p14="http://schemas.microsoft.com/office/powerpoint/2010/main" val="125527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63F6-4B1A-B29D-20AB-E759AB9A9AF6}"/>
              </a:ext>
            </a:extLst>
          </p:cNvPr>
          <p:cNvSpPr>
            <a:spLocks noGrp="1"/>
          </p:cNvSpPr>
          <p:nvPr>
            <p:ph type="title"/>
          </p:nvPr>
        </p:nvSpPr>
        <p:spPr/>
        <p:txBody>
          <a:bodyPr/>
          <a:lstStyle/>
          <a:p>
            <a:r>
              <a:rPr lang="en-US" dirty="0"/>
              <a:t>SQL filters</a:t>
            </a:r>
          </a:p>
        </p:txBody>
      </p:sp>
      <p:sp>
        <p:nvSpPr>
          <p:cNvPr id="3" name="Content Placeholder 2">
            <a:extLst>
              <a:ext uri="{FF2B5EF4-FFF2-40B4-BE49-F238E27FC236}">
                <a16:creationId xmlns:a16="http://schemas.microsoft.com/office/drawing/2014/main" id="{155E3E86-DD36-A5ED-B752-B0D449288269}"/>
              </a:ext>
            </a:extLst>
          </p:cNvPr>
          <p:cNvSpPr>
            <a:spLocks noGrp="1"/>
          </p:cNvSpPr>
          <p:nvPr>
            <p:ph idx="1"/>
          </p:nvPr>
        </p:nvSpPr>
        <p:spPr>
          <a:xfrm>
            <a:off x="832846" y="1687885"/>
            <a:ext cx="6968970" cy="4086624"/>
          </a:xfrm>
        </p:spPr>
        <p:txBody>
          <a:bodyPr vert="horz" lIns="91440" tIns="45720" rIns="91440" bIns="45720" rtlCol="0" anchor="t">
            <a:normAutofit fontScale="77500" lnSpcReduction="20000"/>
          </a:bodyPr>
          <a:lstStyle/>
          <a:p>
            <a:r>
              <a:rPr lang="en-US" dirty="0"/>
              <a:t>We can also use filters or groupings to get data out of the database</a:t>
            </a:r>
          </a:p>
          <a:p>
            <a:pPr>
              <a:buClr>
                <a:srgbClr val="8AD0D6"/>
              </a:buClr>
            </a:pPr>
            <a:r>
              <a:rPr lang="en-US" dirty="0"/>
              <a:t>FILTER can show particular pieces of data</a:t>
            </a:r>
          </a:p>
          <a:p>
            <a:pPr>
              <a:buClr>
                <a:srgbClr val="8AD0D6"/>
              </a:buClr>
            </a:pPr>
            <a:r>
              <a:rPr lang="en-US" dirty="0"/>
              <a:t>One example of filtering data is using the following symbols </a:t>
            </a:r>
          </a:p>
          <a:p>
            <a:pPr lvl="1">
              <a:buClr>
                <a:srgbClr val="8AD0D6"/>
              </a:buClr>
              <a:buFont typeface="Courier New" charset="2"/>
              <a:buChar char="o"/>
            </a:pPr>
            <a:r>
              <a:rPr lang="en-US" dirty="0"/>
              <a:t>Equal = </a:t>
            </a:r>
          </a:p>
          <a:p>
            <a:pPr lvl="1">
              <a:buClr>
                <a:srgbClr val="8AD0D6"/>
              </a:buClr>
              <a:buFont typeface="Courier New" charset="2"/>
              <a:buChar char="o"/>
            </a:pPr>
            <a:r>
              <a:rPr lang="en-US" dirty="0"/>
              <a:t>Not Equal !=</a:t>
            </a:r>
          </a:p>
          <a:p>
            <a:pPr lvl="1">
              <a:buClr>
                <a:srgbClr val="8AD0D6"/>
              </a:buClr>
              <a:buFont typeface="Courier New" charset="2"/>
              <a:buChar char="o"/>
            </a:pPr>
            <a:r>
              <a:rPr lang="en-US" dirty="0"/>
              <a:t>Greater than &gt;</a:t>
            </a:r>
          </a:p>
          <a:p>
            <a:pPr lvl="1">
              <a:buClr>
                <a:srgbClr val="8AD0D6"/>
              </a:buClr>
              <a:buFont typeface="Courier New" charset="2"/>
              <a:buChar char="o"/>
            </a:pPr>
            <a:r>
              <a:rPr lang="en-US" dirty="0"/>
              <a:t>Less than &lt;</a:t>
            </a:r>
          </a:p>
          <a:p>
            <a:pPr>
              <a:buClr>
                <a:srgbClr val="8AD0D6"/>
              </a:buClr>
            </a:pPr>
            <a:r>
              <a:rPr lang="en-US" dirty="0"/>
              <a:t>For example you could see all books that cost less than $10, or more then $5 or cost equal to $9.99</a:t>
            </a:r>
          </a:p>
          <a:p>
            <a:pPr>
              <a:buClr>
                <a:srgbClr val="8AD0D6"/>
              </a:buClr>
            </a:pPr>
            <a:r>
              <a:rPr lang="en-US" dirty="0"/>
              <a:t>An example of how this might look in a SQL command would be</a:t>
            </a:r>
          </a:p>
          <a:p>
            <a:pPr lvl="1">
              <a:buClr>
                <a:srgbClr val="8AD0D6"/>
              </a:buClr>
              <a:buFont typeface="Courier New" charset="2"/>
              <a:buChar char="o"/>
            </a:pPr>
            <a:r>
              <a:rPr lang="en-US" dirty="0"/>
              <a:t>SELECT * FROM </a:t>
            </a:r>
            <a:r>
              <a:rPr lang="en-US" dirty="0" err="1"/>
              <a:t>books_table</a:t>
            </a:r>
            <a:r>
              <a:rPr lang="en-US" dirty="0"/>
              <a:t> WHERE price &lt; 10;</a:t>
            </a:r>
          </a:p>
          <a:p>
            <a:pPr lvl="1">
              <a:buClr>
                <a:srgbClr val="8AD0D6"/>
              </a:buClr>
              <a:buFont typeface="Courier New" charset="2"/>
              <a:buChar char="o"/>
            </a:pPr>
            <a:r>
              <a:rPr lang="en-US" dirty="0"/>
              <a:t>SELECT * FROM </a:t>
            </a:r>
            <a:r>
              <a:rPr lang="en-US" dirty="0" err="1"/>
              <a:t>books_table</a:t>
            </a:r>
            <a:r>
              <a:rPr lang="en-US" dirty="0"/>
              <a:t> WHERE price = 9.99;</a:t>
            </a:r>
          </a:p>
        </p:txBody>
      </p:sp>
      <p:pic>
        <p:nvPicPr>
          <p:cNvPr id="4" name="Picture 3" descr="Comic says &quot;so what clause should i use in my SQL programming&quot; other people say &quot;FROM clause&quot; and &quot;ORDER BY desc clause&quot;  Last person says &quot;SANTA clause&quot; and is thrown out the window">
            <a:extLst>
              <a:ext uri="{FF2B5EF4-FFF2-40B4-BE49-F238E27FC236}">
                <a16:creationId xmlns:a16="http://schemas.microsoft.com/office/drawing/2014/main" id="{17304791-5A06-6A28-7393-C129B7471679}"/>
              </a:ext>
            </a:extLst>
          </p:cNvPr>
          <p:cNvPicPr>
            <a:picLocks noChangeAspect="1"/>
          </p:cNvPicPr>
          <p:nvPr/>
        </p:nvPicPr>
        <p:blipFill>
          <a:blip r:embed="rId2"/>
          <a:stretch>
            <a:fillRect/>
          </a:stretch>
        </p:blipFill>
        <p:spPr>
          <a:xfrm>
            <a:off x="7799615" y="1149735"/>
            <a:ext cx="3922485" cy="5093744"/>
          </a:xfrm>
          <a:prstGeom prst="rect">
            <a:avLst/>
          </a:prstGeom>
        </p:spPr>
      </p:pic>
    </p:spTree>
    <p:extLst>
      <p:ext uri="{BB962C8B-B14F-4D97-AF65-F5344CB8AC3E}">
        <p14:creationId xmlns:p14="http://schemas.microsoft.com/office/powerpoint/2010/main" val="118889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445D-29B6-4B6A-08E2-B7F1A2B88C68}"/>
              </a:ext>
            </a:extLst>
          </p:cNvPr>
          <p:cNvSpPr>
            <a:spLocks noGrp="1"/>
          </p:cNvSpPr>
          <p:nvPr>
            <p:ph type="title"/>
          </p:nvPr>
        </p:nvSpPr>
        <p:spPr/>
        <p:txBody>
          <a:bodyPr/>
          <a:lstStyle/>
          <a:p>
            <a:r>
              <a:rPr lang="en-US" dirty="0"/>
              <a:t>Adding in multiple options</a:t>
            </a:r>
          </a:p>
        </p:txBody>
      </p:sp>
      <p:sp>
        <p:nvSpPr>
          <p:cNvPr id="3" name="Content Placeholder 2">
            <a:extLst>
              <a:ext uri="{FF2B5EF4-FFF2-40B4-BE49-F238E27FC236}">
                <a16:creationId xmlns:a16="http://schemas.microsoft.com/office/drawing/2014/main" id="{ECF2A8C0-02F1-25F0-A201-5307D442D6EC}"/>
              </a:ext>
            </a:extLst>
          </p:cNvPr>
          <p:cNvSpPr>
            <a:spLocks noGrp="1"/>
          </p:cNvSpPr>
          <p:nvPr>
            <p:ph idx="1"/>
          </p:nvPr>
        </p:nvSpPr>
        <p:spPr/>
        <p:txBody>
          <a:bodyPr vert="horz" lIns="91440" tIns="45720" rIns="91440" bIns="45720" rtlCol="0" anchor="t">
            <a:normAutofit/>
          </a:bodyPr>
          <a:lstStyle/>
          <a:p>
            <a:pPr>
              <a:buClr>
                <a:srgbClr val="8AD0D6"/>
              </a:buClr>
            </a:pPr>
            <a:r>
              <a:rPr lang="en-US" dirty="0"/>
              <a:t>We can also use AND OR to get multiple options selected</a:t>
            </a:r>
          </a:p>
          <a:p>
            <a:pPr>
              <a:buClr>
                <a:srgbClr val="8AD0D6"/>
              </a:buClr>
            </a:pPr>
            <a:r>
              <a:rPr lang="en-US" dirty="0"/>
              <a:t>For example, if you wanted to look at books that cost less than $10 AND were published in the last 10 years</a:t>
            </a:r>
          </a:p>
          <a:p>
            <a:pPr>
              <a:buClr>
                <a:srgbClr val="8AD0D6"/>
              </a:buClr>
            </a:pPr>
            <a:r>
              <a:rPr lang="en-US" sz="1900" dirty="0">
                <a:latin typeface="Arial"/>
                <a:cs typeface="Arial"/>
              </a:rPr>
              <a:t>An example of how this might look in a SQL command would be</a:t>
            </a:r>
          </a:p>
          <a:p>
            <a:pPr lvl="1">
              <a:buClr>
                <a:srgbClr val="8AD0D6"/>
              </a:buClr>
              <a:buFont typeface="Courier New,monospace" charset="2"/>
              <a:buChar char="o"/>
            </a:pPr>
            <a:r>
              <a:rPr lang="en-US" sz="1700" dirty="0">
                <a:latin typeface="Arial"/>
                <a:cs typeface="Arial"/>
              </a:rPr>
              <a:t>SELECT * FROM </a:t>
            </a:r>
            <a:r>
              <a:rPr lang="en-US" sz="1700" dirty="0" err="1">
                <a:latin typeface="Arial"/>
                <a:cs typeface="Arial"/>
              </a:rPr>
              <a:t>books_table</a:t>
            </a:r>
            <a:r>
              <a:rPr lang="en-US" sz="1700" dirty="0">
                <a:latin typeface="Arial"/>
                <a:cs typeface="Arial"/>
              </a:rPr>
              <a:t> WHERE price &lt; 10 AND </a:t>
            </a:r>
            <a:r>
              <a:rPr lang="en-US" sz="1700" dirty="0" err="1">
                <a:latin typeface="Arial"/>
                <a:cs typeface="Arial"/>
              </a:rPr>
              <a:t>publish_date</a:t>
            </a:r>
            <a:r>
              <a:rPr lang="en-US" sz="1700" dirty="0">
                <a:latin typeface="Arial"/>
                <a:cs typeface="Arial"/>
              </a:rPr>
              <a:t> &gt; 2015;</a:t>
            </a:r>
          </a:p>
          <a:p>
            <a:pPr>
              <a:buClr>
                <a:srgbClr val="8AD0D6"/>
              </a:buClr>
            </a:pPr>
            <a:endParaRPr lang="en-US" dirty="0"/>
          </a:p>
        </p:txBody>
      </p:sp>
    </p:spTree>
    <p:extLst>
      <p:ext uri="{BB962C8B-B14F-4D97-AF65-F5344CB8AC3E}">
        <p14:creationId xmlns:p14="http://schemas.microsoft.com/office/powerpoint/2010/main" val="33833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47CF-D490-DCB6-3808-261FCE92F5A5}"/>
              </a:ext>
            </a:extLst>
          </p:cNvPr>
          <p:cNvSpPr>
            <a:spLocks noGrp="1"/>
          </p:cNvSpPr>
          <p:nvPr>
            <p:ph type="title"/>
          </p:nvPr>
        </p:nvSpPr>
        <p:spPr/>
        <p:txBody>
          <a:bodyPr/>
          <a:lstStyle/>
          <a:p>
            <a:r>
              <a:rPr lang="en-US" dirty="0"/>
              <a:t>SQL distinct</a:t>
            </a:r>
          </a:p>
        </p:txBody>
      </p:sp>
      <p:sp>
        <p:nvSpPr>
          <p:cNvPr id="3" name="Content Placeholder 2">
            <a:extLst>
              <a:ext uri="{FF2B5EF4-FFF2-40B4-BE49-F238E27FC236}">
                <a16:creationId xmlns:a16="http://schemas.microsoft.com/office/drawing/2014/main" id="{62115F71-506E-190E-0B01-6146554B50D2}"/>
              </a:ext>
            </a:extLst>
          </p:cNvPr>
          <p:cNvSpPr>
            <a:spLocks noGrp="1"/>
          </p:cNvSpPr>
          <p:nvPr>
            <p:ph idx="1"/>
          </p:nvPr>
        </p:nvSpPr>
        <p:spPr/>
        <p:txBody>
          <a:bodyPr vert="horz" lIns="91440" tIns="45720" rIns="91440" bIns="45720" rtlCol="0" anchor="t">
            <a:normAutofit/>
          </a:bodyPr>
          <a:lstStyle/>
          <a:p>
            <a:r>
              <a:rPr lang="en-US" dirty="0"/>
              <a:t>We could also look for items that are unique, or distinct using SQL</a:t>
            </a:r>
          </a:p>
          <a:p>
            <a:pPr>
              <a:buClr>
                <a:srgbClr val="8AD0D6"/>
              </a:buClr>
            </a:pPr>
            <a:r>
              <a:rPr lang="en-US" dirty="0"/>
              <a:t>This would allow us to look at data without duplication</a:t>
            </a:r>
            <a:endParaRPr lang="en-US"/>
          </a:p>
          <a:p>
            <a:pPr>
              <a:buClr>
                <a:srgbClr val="8AD0D6"/>
              </a:buClr>
            </a:pPr>
            <a:r>
              <a:rPr lang="en-US" dirty="0"/>
              <a:t>Example use cases: </a:t>
            </a:r>
          </a:p>
          <a:p>
            <a:pPr lvl="1">
              <a:buClr>
                <a:srgbClr val="8AD0D6"/>
              </a:buClr>
              <a:buFont typeface="Courier New" charset="2"/>
              <a:buChar char="o"/>
            </a:pPr>
            <a:r>
              <a:rPr lang="en-US" dirty="0"/>
              <a:t>If we wanted to make sure we have unique library patrons, we could look for addresses to make sure we are only seeing unique addresses and no duplicates</a:t>
            </a:r>
          </a:p>
          <a:p>
            <a:pPr lvl="1">
              <a:buClr>
                <a:srgbClr val="8AD0D6"/>
              </a:buClr>
              <a:buFont typeface="Courier New" charset="2"/>
              <a:buChar char="o"/>
            </a:pPr>
            <a:r>
              <a:rPr lang="en-US" dirty="0"/>
              <a:t>Looking at books we might want to make sure we are looking at a distinct or unique catalog of books, without duplication so we can take accurate inventory of what we might be missing</a:t>
            </a:r>
            <a:endParaRPr lang="en-US"/>
          </a:p>
          <a:p>
            <a:pPr marL="0" indent="0">
              <a:buClr>
                <a:srgbClr val="8AD0D6"/>
              </a:buClr>
              <a:buNone/>
            </a:pPr>
            <a:endParaRPr lang="en-US"/>
          </a:p>
        </p:txBody>
      </p:sp>
    </p:spTree>
    <p:extLst>
      <p:ext uri="{BB962C8B-B14F-4D97-AF65-F5344CB8AC3E}">
        <p14:creationId xmlns:p14="http://schemas.microsoft.com/office/powerpoint/2010/main" val="236784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89A0-06FE-A7E8-735D-003AA3520564}"/>
              </a:ext>
            </a:extLst>
          </p:cNvPr>
          <p:cNvSpPr>
            <a:spLocks noGrp="1"/>
          </p:cNvSpPr>
          <p:nvPr>
            <p:ph type="title"/>
          </p:nvPr>
        </p:nvSpPr>
        <p:spPr/>
        <p:txBody>
          <a:bodyPr/>
          <a:lstStyle/>
          <a:p>
            <a:r>
              <a:rPr lang="en-US" dirty="0"/>
              <a:t>SQL ascending and descending</a:t>
            </a:r>
          </a:p>
        </p:txBody>
      </p:sp>
      <p:sp>
        <p:nvSpPr>
          <p:cNvPr id="3" name="Content Placeholder 2">
            <a:extLst>
              <a:ext uri="{FF2B5EF4-FFF2-40B4-BE49-F238E27FC236}">
                <a16:creationId xmlns:a16="http://schemas.microsoft.com/office/drawing/2014/main" id="{B9689DA0-94E8-11B4-B59D-A366ED4B0AC7}"/>
              </a:ext>
            </a:extLst>
          </p:cNvPr>
          <p:cNvSpPr>
            <a:spLocks noGrp="1"/>
          </p:cNvSpPr>
          <p:nvPr>
            <p:ph idx="1"/>
          </p:nvPr>
        </p:nvSpPr>
        <p:spPr>
          <a:xfrm>
            <a:off x="1103312" y="1871490"/>
            <a:ext cx="6533542" cy="4376909"/>
          </a:xfrm>
        </p:spPr>
        <p:txBody>
          <a:bodyPr vert="horz" lIns="91440" tIns="45720" rIns="91440" bIns="45720" rtlCol="0" anchor="t">
            <a:normAutofit/>
          </a:bodyPr>
          <a:lstStyle/>
          <a:p>
            <a:r>
              <a:rPr lang="en-US" dirty="0"/>
              <a:t>We can also easily organize our data </a:t>
            </a:r>
            <a:endParaRPr lang="en-US"/>
          </a:p>
          <a:p>
            <a:pPr>
              <a:buClr>
                <a:srgbClr val="8AD0D6"/>
              </a:buClr>
            </a:pPr>
            <a:r>
              <a:rPr lang="en-US" dirty="0"/>
              <a:t>Asking the database to give results in any order or organizational pattern we want without changing the data can give us the ability to play with the data in more ways.</a:t>
            </a:r>
          </a:p>
          <a:p>
            <a:pPr>
              <a:buClr>
                <a:srgbClr val="8AD0D6"/>
              </a:buClr>
            </a:pPr>
            <a:r>
              <a:rPr lang="en-US" dirty="0"/>
              <a:t>SQL has the options of Ascending or Descending</a:t>
            </a:r>
          </a:p>
          <a:p>
            <a:pPr>
              <a:buClr>
                <a:srgbClr val="8AD0D6"/>
              </a:buClr>
            </a:pPr>
            <a:r>
              <a:rPr lang="en-US" dirty="0"/>
              <a:t>These are denoted by ASC and DESC functions</a:t>
            </a:r>
          </a:p>
          <a:p>
            <a:pPr>
              <a:buClr>
                <a:srgbClr val="8AD0D6"/>
              </a:buClr>
            </a:pPr>
            <a:r>
              <a:rPr lang="en-US" dirty="0"/>
              <a:t>These are used by saying ORDER BY  </a:t>
            </a:r>
          </a:p>
          <a:p>
            <a:pPr>
              <a:buClr>
                <a:srgbClr val="8AD0D6"/>
              </a:buClr>
            </a:pPr>
            <a:r>
              <a:rPr lang="en-US" dirty="0"/>
              <a:t>In SQL this might look like </a:t>
            </a:r>
            <a:endParaRPr lang="en-US" dirty="0">
              <a:ea typeface="+mj-lt"/>
              <a:cs typeface="+mj-lt"/>
            </a:endParaRPr>
          </a:p>
          <a:p>
            <a:pPr lvl="1">
              <a:buClr>
                <a:srgbClr val="8AD0D6"/>
              </a:buClr>
              <a:buFont typeface="Courier New" charset="2"/>
              <a:buChar char="o"/>
            </a:pPr>
            <a:r>
              <a:rPr lang="en-US" dirty="0">
                <a:ea typeface="+mj-lt"/>
                <a:cs typeface="+mj-lt"/>
              </a:rPr>
              <a:t>SELECT * FROM </a:t>
            </a:r>
            <a:r>
              <a:rPr lang="en-US" dirty="0" err="1">
                <a:ea typeface="+mj-lt"/>
                <a:cs typeface="+mj-lt"/>
              </a:rPr>
              <a:t>books_table</a:t>
            </a:r>
            <a:r>
              <a:rPr lang="en-US" dirty="0">
                <a:ea typeface="+mj-lt"/>
                <a:cs typeface="+mj-lt"/>
              </a:rPr>
              <a:t> ORDER BY cost desc;</a:t>
            </a:r>
            <a:endParaRPr lang="en-US" dirty="0"/>
          </a:p>
        </p:txBody>
      </p:sp>
      <p:pic>
        <p:nvPicPr>
          <p:cNvPr id="4" name="Picture 3" descr="Genie says there are 3 rules, then person asks to use Excel as a database and Genie says &quot;there are 4 rules&quot;">
            <a:extLst>
              <a:ext uri="{FF2B5EF4-FFF2-40B4-BE49-F238E27FC236}">
                <a16:creationId xmlns:a16="http://schemas.microsoft.com/office/drawing/2014/main" id="{ADADB1AD-5D86-8BAE-F7EC-AA174263F388}"/>
              </a:ext>
            </a:extLst>
          </p:cNvPr>
          <p:cNvPicPr>
            <a:picLocks noChangeAspect="1"/>
          </p:cNvPicPr>
          <p:nvPr/>
        </p:nvPicPr>
        <p:blipFill>
          <a:blip r:embed="rId2"/>
          <a:stretch>
            <a:fillRect/>
          </a:stretch>
        </p:blipFill>
        <p:spPr>
          <a:xfrm>
            <a:off x="7943397" y="2150836"/>
            <a:ext cx="3145064" cy="3472542"/>
          </a:xfrm>
          <a:prstGeom prst="rect">
            <a:avLst/>
          </a:prstGeom>
        </p:spPr>
      </p:pic>
    </p:spTree>
    <p:extLst>
      <p:ext uri="{BB962C8B-B14F-4D97-AF65-F5344CB8AC3E}">
        <p14:creationId xmlns:p14="http://schemas.microsoft.com/office/powerpoint/2010/main" val="333546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AEA-D593-F68B-5781-BF0B50C801EB}"/>
              </a:ext>
            </a:extLst>
          </p:cNvPr>
          <p:cNvSpPr>
            <a:spLocks noGrp="1"/>
          </p:cNvSpPr>
          <p:nvPr>
            <p:ph type="title"/>
          </p:nvPr>
        </p:nvSpPr>
        <p:spPr/>
        <p:txBody>
          <a:bodyPr/>
          <a:lstStyle/>
          <a:p>
            <a:r>
              <a:rPr lang="en-US" dirty="0"/>
              <a:t>Other functions with SQL</a:t>
            </a:r>
          </a:p>
        </p:txBody>
      </p:sp>
      <p:sp>
        <p:nvSpPr>
          <p:cNvPr id="3" name="Content Placeholder 2">
            <a:extLst>
              <a:ext uri="{FF2B5EF4-FFF2-40B4-BE49-F238E27FC236}">
                <a16:creationId xmlns:a16="http://schemas.microsoft.com/office/drawing/2014/main" id="{C5F0A02D-38B8-57D3-7750-743903DA1F94}"/>
              </a:ext>
            </a:extLst>
          </p:cNvPr>
          <p:cNvSpPr>
            <a:spLocks noGrp="1"/>
          </p:cNvSpPr>
          <p:nvPr>
            <p:ph idx="1"/>
          </p:nvPr>
        </p:nvSpPr>
        <p:spPr>
          <a:xfrm>
            <a:off x="1103312" y="1998490"/>
            <a:ext cx="7848899" cy="4249909"/>
          </a:xfrm>
        </p:spPr>
        <p:txBody>
          <a:bodyPr vert="horz" lIns="91440" tIns="45720" rIns="91440" bIns="45720" rtlCol="0" anchor="t">
            <a:normAutofit/>
          </a:bodyPr>
          <a:lstStyle/>
          <a:p>
            <a:r>
              <a:rPr lang="en-US" dirty="0"/>
              <a:t>SQL has a number of other functions that are helpful as well</a:t>
            </a:r>
          </a:p>
          <a:p>
            <a:pPr>
              <a:buClr>
                <a:srgbClr val="8AD0D6"/>
              </a:buClr>
            </a:pPr>
            <a:r>
              <a:rPr lang="en-US" dirty="0"/>
              <a:t>CAUTION:  The type of SQL you're using affects what functions there are and how they are labelled.</a:t>
            </a:r>
          </a:p>
          <a:p>
            <a:pPr>
              <a:buClr>
                <a:srgbClr val="8AD0D6"/>
              </a:buClr>
            </a:pPr>
            <a:r>
              <a:rPr lang="en-US" dirty="0"/>
              <a:t>Some functions are there in all the common dialects of SQL and look the same</a:t>
            </a:r>
          </a:p>
          <a:p>
            <a:pPr>
              <a:buClr>
                <a:srgbClr val="8AD0D6"/>
              </a:buClr>
            </a:pPr>
            <a:r>
              <a:rPr lang="en-US" dirty="0">
                <a:ea typeface="+mj-lt"/>
                <a:cs typeface="+mj-lt"/>
                <a:hlinkClick r:id="rId2"/>
              </a:rPr>
              <a:t>https://en.wikibooks.org/wiki/SQL_Dialects_Reference</a:t>
            </a:r>
            <a:r>
              <a:rPr lang="en-US" dirty="0">
                <a:ea typeface="+mj-lt"/>
                <a:cs typeface="+mj-lt"/>
              </a:rPr>
              <a:t> has some examples of what functions look like by dialect</a:t>
            </a:r>
          </a:p>
          <a:p>
            <a:pPr>
              <a:buClr>
                <a:srgbClr val="8AD0D6"/>
              </a:buClr>
            </a:pPr>
            <a:r>
              <a:rPr lang="en-US" dirty="0"/>
              <a:t>For example, if you wanted to find </a:t>
            </a:r>
            <a:r>
              <a:rPr lang="en-US" dirty="0">
                <a:ea typeface="+mj-lt"/>
                <a:cs typeface="+mj-lt"/>
              </a:rPr>
              <a:t>Natural logarithm of x</a:t>
            </a:r>
          </a:p>
          <a:p>
            <a:pPr lvl="1">
              <a:buClr>
                <a:srgbClr val="8AD0D6"/>
              </a:buClr>
              <a:buFont typeface="Courier New" charset="2"/>
              <a:buChar char="o"/>
            </a:pPr>
            <a:r>
              <a:rPr lang="en-US" dirty="0"/>
              <a:t>Standard SQL says it's LN(x)</a:t>
            </a:r>
          </a:p>
          <a:p>
            <a:pPr lvl="1">
              <a:buClr>
                <a:srgbClr val="8AD0D6"/>
              </a:buClr>
              <a:buFont typeface="Courier New" charset="2"/>
              <a:buChar char="o"/>
            </a:pPr>
            <a:r>
              <a:rPr lang="en-US" dirty="0"/>
              <a:t>MSSQL says it's  LOG(x)</a:t>
            </a:r>
          </a:p>
          <a:p>
            <a:pPr lvl="1">
              <a:buClr>
                <a:srgbClr val="8AD0D6"/>
              </a:buClr>
              <a:buFont typeface="Courier New" charset="2"/>
              <a:buChar char="o"/>
            </a:pPr>
            <a:r>
              <a:rPr lang="en-US" dirty="0"/>
              <a:t>MySQL says it can be either one</a:t>
            </a:r>
          </a:p>
        </p:txBody>
      </p:sp>
      <p:pic>
        <p:nvPicPr>
          <p:cNvPr id="4" name="Picture 3" descr="Pic of shakespear says &quot;to SQL or No">
            <a:extLst>
              <a:ext uri="{FF2B5EF4-FFF2-40B4-BE49-F238E27FC236}">
                <a16:creationId xmlns:a16="http://schemas.microsoft.com/office/drawing/2014/main" id="{5543CFD5-D0F5-1753-56FC-CEE9E67284ED}"/>
              </a:ext>
            </a:extLst>
          </p:cNvPr>
          <p:cNvPicPr>
            <a:picLocks noChangeAspect="1"/>
          </p:cNvPicPr>
          <p:nvPr/>
        </p:nvPicPr>
        <p:blipFill>
          <a:blip r:embed="rId3"/>
          <a:stretch>
            <a:fillRect/>
          </a:stretch>
        </p:blipFill>
        <p:spPr>
          <a:xfrm>
            <a:off x="8836834" y="2428296"/>
            <a:ext cx="2723695" cy="2705553"/>
          </a:xfrm>
          <a:prstGeom prst="rect">
            <a:avLst/>
          </a:prstGeom>
        </p:spPr>
      </p:pic>
    </p:spTree>
    <p:extLst>
      <p:ext uri="{BB962C8B-B14F-4D97-AF65-F5344CB8AC3E}">
        <p14:creationId xmlns:p14="http://schemas.microsoft.com/office/powerpoint/2010/main" val="1331075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Week 8</vt:lpstr>
      <vt:lpstr>Table joins</vt:lpstr>
      <vt:lpstr>Examples of Table joins</vt:lpstr>
      <vt:lpstr>Visual Representation of joins</vt:lpstr>
      <vt:lpstr>SQL filters</vt:lpstr>
      <vt:lpstr>Adding in multiple options</vt:lpstr>
      <vt:lpstr>SQL distinct</vt:lpstr>
      <vt:lpstr>SQL ascending and descending</vt:lpstr>
      <vt:lpstr>Other functions with SQL</vt:lpstr>
      <vt:lpstr>How SQL queries are processed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261</cp:revision>
  <dcterms:created xsi:type="dcterms:W3CDTF">2023-11-28T15:25:24Z</dcterms:created>
  <dcterms:modified xsi:type="dcterms:W3CDTF">2024-03-12T23:52:39Z</dcterms:modified>
</cp:coreProperties>
</file>