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62" r:id="rId4"/>
    <p:sldId id="263" r:id="rId5"/>
    <p:sldId id="264" r:id="rId6"/>
    <p:sldId id="266" r:id="rId7"/>
    <p:sldId id="261" r:id="rId8"/>
    <p:sldId id="267" r:id="rId9"/>
    <p:sldId id="257" r:id="rId10"/>
    <p:sldId id="258"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9AE5BD-6B5E-4EA8-B6C7-9C6467651073}" v="2983" dt="2024-03-13T15:25:14.9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anna Holden-Gouveia" userId="8de7044ed950bdf3" providerId="Windows Live" clId="Web-{D7B890C6-D763-4482-A529-F5B12884866F}"/>
    <pc:docChg chg="modSld">
      <pc:chgData name="Adrianna Holden-Gouveia" userId="8de7044ed950bdf3" providerId="Windows Live" clId="Web-{D7B890C6-D763-4482-A529-F5B12884866F}" dt="2024-01-22T20:42:58.929" v="14" actId="20577"/>
      <pc:docMkLst>
        <pc:docMk/>
      </pc:docMkLst>
      <pc:sldChg chg="modSp">
        <pc:chgData name="Adrianna Holden-Gouveia" userId="8de7044ed950bdf3" providerId="Windows Live" clId="Web-{D7B890C6-D763-4482-A529-F5B12884866F}" dt="2024-01-22T20:42:58.929" v="14" actId="20577"/>
        <pc:sldMkLst>
          <pc:docMk/>
          <pc:sldMk cId="109857222" sldId="256"/>
        </pc:sldMkLst>
        <pc:spChg chg="mod">
          <ac:chgData name="Adrianna Holden-Gouveia" userId="8de7044ed950bdf3" providerId="Windows Live" clId="Web-{D7B890C6-D763-4482-A529-F5B12884866F}" dt="2024-01-22T20:42:45.194" v="0" actId="20577"/>
          <ac:spMkLst>
            <pc:docMk/>
            <pc:sldMk cId="109857222" sldId="256"/>
            <ac:spMk id="2" creationId="{00000000-0000-0000-0000-000000000000}"/>
          </ac:spMkLst>
        </pc:spChg>
        <pc:spChg chg="mod">
          <ac:chgData name="Adrianna Holden-Gouveia" userId="8de7044ed950bdf3" providerId="Windows Live" clId="Web-{D7B890C6-D763-4482-A529-F5B12884866F}" dt="2024-01-22T20:42:58.929" v="14" actId="20577"/>
          <ac:spMkLst>
            <pc:docMk/>
            <pc:sldMk cId="109857222" sldId="256"/>
            <ac:spMk id="3" creationId="{00000000-0000-0000-0000-000000000000}"/>
          </ac:spMkLst>
        </pc:spChg>
      </pc:sldChg>
    </pc:docChg>
  </pc:docChgLst>
  <pc:docChgLst>
    <pc:chgData name="Adrianna Holden-Gouveia" userId="8de7044ed950bdf3" providerId="Windows Live" clId="Web-{18E484A0-B4FE-4E22-9429-6684F248F3F8}"/>
    <pc:docChg chg="modSld addMainMaster delMainMaster">
      <pc:chgData name="Adrianna Holden-Gouveia" userId="8de7044ed950bdf3" providerId="Windows Live" clId="Web-{18E484A0-B4FE-4E22-9429-6684F248F3F8}" dt="2023-11-28T15:26:02.243" v="1" actId="20577"/>
      <pc:docMkLst>
        <pc:docMk/>
      </pc:docMkLst>
      <pc:sldChg chg="modSp mod modClrScheme chgLayout">
        <pc:chgData name="Adrianna Holden-Gouveia" userId="8de7044ed950bdf3" providerId="Windows Live" clId="Web-{18E484A0-B4FE-4E22-9429-6684F248F3F8}" dt="2023-11-28T15:26:02.243" v="1" actId="20577"/>
        <pc:sldMkLst>
          <pc:docMk/>
          <pc:sldMk cId="109857222" sldId="256"/>
        </pc:sldMkLst>
        <pc:spChg chg="mod ord">
          <ac:chgData name="Adrianna Holden-Gouveia" userId="8de7044ed950bdf3" providerId="Windows Live" clId="Web-{18E484A0-B4FE-4E22-9429-6684F248F3F8}" dt="2023-11-28T15:26:02.243" v="1" actId="20577"/>
          <ac:spMkLst>
            <pc:docMk/>
            <pc:sldMk cId="109857222" sldId="256"/>
            <ac:spMk id="2" creationId="{00000000-0000-0000-0000-000000000000}"/>
          </ac:spMkLst>
        </pc:spChg>
        <pc:spChg chg="mod ord">
          <ac:chgData name="Adrianna Holden-Gouveia" userId="8de7044ed950bdf3" providerId="Windows Live" clId="Web-{18E484A0-B4FE-4E22-9429-6684F248F3F8}" dt="2023-11-28T15:25:54.321" v="0"/>
          <ac:spMkLst>
            <pc:docMk/>
            <pc:sldMk cId="109857222" sldId="256"/>
            <ac:spMk id="3" creationId="{00000000-0000-0000-0000-000000000000}"/>
          </ac:spMkLst>
        </pc:spChg>
      </pc:sldChg>
      <pc:sldMasterChg chg="del delSldLayout">
        <pc:chgData name="Adrianna Holden-Gouveia" userId="8de7044ed950bdf3" providerId="Windows Live" clId="Web-{18E484A0-B4FE-4E22-9429-6684F248F3F8}" dt="2023-11-28T15:25:54.321" v="0"/>
        <pc:sldMasterMkLst>
          <pc:docMk/>
          <pc:sldMasterMk cId="2460954070" sldId="2147483660"/>
        </pc:sldMasterMkLst>
        <pc:sldLayoutChg chg="del">
          <pc:chgData name="Adrianna Holden-Gouveia" userId="8de7044ed950bdf3" providerId="Windows Live" clId="Web-{18E484A0-B4FE-4E22-9429-6684F248F3F8}" dt="2023-11-28T15:25:54.321" v="0"/>
          <pc:sldLayoutMkLst>
            <pc:docMk/>
            <pc:sldMasterMk cId="2460954070" sldId="2147483660"/>
            <pc:sldLayoutMk cId="2385387890" sldId="2147483661"/>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949138452" sldId="2147483662"/>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2591524520" sldId="2147483663"/>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1203092039" sldId="2147483664"/>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3733172339" sldId="2147483665"/>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3210312558" sldId="2147483666"/>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3146388984" sldId="2147483667"/>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3171841454" sldId="2147483668"/>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1718958274" sldId="2147483669"/>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2202905451" sldId="2147483670"/>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3479445657" sldId="2147483671"/>
          </pc:sldLayoutMkLst>
        </pc:sldLayoutChg>
      </pc:sldMasterChg>
      <pc:sldMasterChg chg="add addSldLayout modSldLayout">
        <pc:chgData name="Adrianna Holden-Gouveia" userId="8de7044ed950bdf3" providerId="Windows Live" clId="Web-{18E484A0-B4FE-4E22-9429-6684F248F3F8}" dt="2023-11-28T15:25:54.321" v="0"/>
        <pc:sldMasterMkLst>
          <pc:docMk/>
          <pc:sldMasterMk cId="3659690907" sldId="2147483672"/>
        </pc:sldMasterMkLst>
        <pc:sldLayoutChg chg="add mod replId">
          <pc:chgData name="Adrianna Holden-Gouveia" userId="8de7044ed950bdf3" providerId="Windows Live" clId="Web-{18E484A0-B4FE-4E22-9429-6684F248F3F8}" dt="2023-11-28T15:25:54.321" v="0"/>
          <pc:sldLayoutMkLst>
            <pc:docMk/>
            <pc:sldMasterMk cId="3659690907" sldId="2147483672"/>
            <pc:sldLayoutMk cId="1021637166" sldId="2147483673"/>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1499614657" sldId="2147483674"/>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2850975582" sldId="2147483675"/>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1649770741" sldId="2147483676"/>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1257277676" sldId="2147483677"/>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1971590112" sldId="2147483678"/>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1044370501" sldId="2147483679"/>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1606174587" sldId="2147483680"/>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3876098884" sldId="2147483681"/>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2919648466" sldId="2147483682"/>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241455471" sldId="2147483683"/>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3801017948" sldId="2147483684"/>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2847369417" sldId="2147483685"/>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763028641" sldId="2147483686"/>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3256157310" sldId="2147483687"/>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4251412292" sldId="2147483688"/>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3080543950" sldId="2147483689"/>
          </pc:sldLayoutMkLst>
        </pc:sldLayoutChg>
      </pc:sldMasterChg>
    </pc:docChg>
  </pc:docChgLst>
  <pc:docChgLst>
    <pc:chgData name="Adrianna Holden-Gouveia" userId="8de7044ed950bdf3" providerId="Windows Live" clId="Web-{A19AE5BD-6B5E-4EA8-B6C7-9C6467651073}"/>
    <pc:docChg chg="addSld delSld modSld">
      <pc:chgData name="Adrianna Holden-Gouveia" userId="8de7044ed950bdf3" providerId="Windows Live" clId="Web-{A19AE5BD-6B5E-4EA8-B6C7-9C6467651073}" dt="2024-03-13T15:25:14.924" v="2623"/>
      <pc:docMkLst>
        <pc:docMk/>
      </pc:docMkLst>
      <pc:sldChg chg="addSp modSp new mod setBg">
        <pc:chgData name="Adrianna Holden-Gouveia" userId="8de7044ed950bdf3" providerId="Windows Live" clId="Web-{A19AE5BD-6B5E-4EA8-B6C7-9C6467651073}" dt="2024-03-13T15:25:14.924" v="2623"/>
        <pc:sldMkLst>
          <pc:docMk/>
          <pc:sldMk cId="2498450253" sldId="257"/>
        </pc:sldMkLst>
        <pc:spChg chg="mod">
          <ac:chgData name="Adrianna Holden-Gouveia" userId="8de7044ed950bdf3" providerId="Windows Live" clId="Web-{A19AE5BD-6B5E-4EA8-B6C7-9C6467651073}" dt="2024-03-13T15:24:20.844" v="2608"/>
          <ac:spMkLst>
            <pc:docMk/>
            <pc:sldMk cId="2498450253" sldId="257"/>
            <ac:spMk id="2" creationId="{3F916A4F-0CEC-4420-AF56-CFACEC7060F6}"/>
          </ac:spMkLst>
        </pc:spChg>
        <pc:spChg chg="mod">
          <ac:chgData name="Adrianna Holden-Gouveia" userId="8de7044ed950bdf3" providerId="Windows Live" clId="Web-{A19AE5BD-6B5E-4EA8-B6C7-9C6467651073}" dt="2024-03-13T15:24:20.844" v="2608"/>
          <ac:spMkLst>
            <pc:docMk/>
            <pc:sldMk cId="2498450253" sldId="257"/>
            <ac:spMk id="3" creationId="{D35E09C6-7DED-D9E6-A008-0A52CEA65BD0}"/>
          </ac:spMkLst>
        </pc:spChg>
        <pc:picChg chg="add mod">
          <ac:chgData name="Adrianna Holden-Gouveia" userId="8de7044ed950bdf3" providerId="Windows Live" clId="Web-{A19AE5BD-6B5E-4EA8-B6C7-9C6467651073}" dt="2024-03-13T15:25:14.924" v="2623"/>
          <ac:picMkLst>
            <pc:docMk/>
            <pc:sldMk cId="2498450253" sldId="257"/>
            <ac:picMk id="4" creationId="{C0C2181C-835C-4DE9-A88C-16E0062BC17F}"/>
          </ac:picMkLst>
        </pc:picChg>
      </pc:sldChg>
      <pc:sldChg chg="modSp new">
        <pc:chgData name="Adrianna Holden-Gouveia" userId="8de7044ed950bdf3" providerId="Windows Live" clId="Web-{A19AE5BD-6B5E-4EA8-B6C7-9C6467651073}" dt="2024-03-13T13:44:08.557" v="2389" actId="20577"/>
        <pc:sldMkLst>
          <pc:docMk/>
          <pc:sldMk cId="3859752520" sldId="258"/>
        </pc:sldMkLst>
        <pc:spChg chg="mod">
          <ac:chgData name="Adrianna Holden-Gouveia" userId="8de7044ed950bdf3" providerId="Windows Live" clId="Web-{A19AE5BD-6B5E-4EA8-B6C7-9C6467651073}" dt="2024-03-07T22:09:16.955" v="23" actId="20577"/>
          <ac:spMkLst>
            <pc:docMk/>
            <pc:sldMk cId="3859752520" sldId="258"/>
            <ac:spMk id="2" creationId="{2E2DE315-5E3C-7405-60BD-D98750DE5873}"/>
          </ac:spMkLst>
        </pc:spChg>
        <pc:spChg chg="mod">
          <ac:chgData name="Adrianna Holden-Gouveia" userId="8de7044ed950bdf3" providerId="Windows Live" clId="Web-{A19AE5BD-6B5E-4EA8-B6C7-9C6467651073}" dt="2024-03-13T13:44:08.557" v="2389" actId="20577"/>
          <ac:spMkLst>
            <pc:docMk/>
            <pc:sldMk cId="3859752520" sldId="258"/>
            <ac:spMk id="3" creationId="{2592F9F7-FE96-6B14-557C-CD6942A4F83D}"/>
          </ac:spMkLst>
        </pc:spChg>
      </pc:sldChg>
      <pc:sldChg chg="modSp new">
        <pc:chgData name="Adrianna Holden-Gouveia" userId="8de7044ed950bdf3" providerId="Windows Live" clId="Web-{A19AE5BD-6B5E-4EA8-B6C7-9C6467651073}" dt="2024-03-12T23:31:44.073" v="2001" actId="20577"/>
        <pc:sldMkLst>
          <pc:docMk/>
          <pc:sldMk cId="3842988501" sldId="259"/>
        </pc:sldMkLst>
        <pc:spChg chg="mod">
          <ac:chgData name="Adrianna Holden-Gouveia" userId="8de7044ed950bdf3" providerId="Windows Live" clId="Web-{A19AE5BD-6B5E-4EA8-B6C7-9C6467651073}" dt="2024-03-12T23:24:56.233" v="1689" actId="20577"/>
          <ac:spMkLst>
            <pc:docMk/>
            <pc:sldMk cId="3842988501" sldId="259"/>
            <ac:spMk id="2" creationId="{3AA30BF1-D476-0416-2515-957CD8BDD4D7}"/>
          </ac:spMkLst>
        </pc:spChg>
        <pc:spChg chg="mod">
          <ac:chgData name="Adrianna Holden-Gouveia" userId="8de7044ed950bdf3" providerId="Windows Live" clId="Web-{A19AE5BD-6B5E-4EA8-B6C7-9C6467651073}" dt="2024-03-12T23:31:44.073" v="2001" actId="20577"/>
          <ac:spMkLst>
            <pc:docMk/>
            <pc:sldMk cId="3842988501" sldId="259"/>
            <ac:spMk id="3" creationId="{7F58F98A-B195-A677-E3EB-B26F4913D377}"/>
          </ac:spMkLst>
        </pc:spChg>
      </pc:sldChg>
      <pc:sldChg chg="addSp modSp new">
        <pc:chgData name="Adrianna Holden-Gouveia" userId="8de7044ed950bdf3" providerId="Windows Live" clId="Web-{A19AE5BD-6B5E-4EA8-B6C7-9C6467651073}" dt="2024-03-12T23:04:36.660" v="1500" actId="20577"/>
        <pc:sldMkLst>
          <pc:docMk/>
          <pc:sldMk cId="292326293" sldId="260"/>
        </pc:sldMkLst>
        <pc:spChg chg="mod">
          <ac:chgData name="Adrianna Holden-Gouveia" userId="8de7044ed950bdf3" providerId="Windows Live" clId="Web-{A19AE5BD-6B5E-4EA8-B6C7-9C6467651073}" dt="2024-03-12T16:12:59.363" v="117" actId="20577"/>
          <ac:spMkLst>
            <pc:docMk/>
            <pc:sldMk cId="292326293" sldId="260"/>
            <ac:spMk id="2" creationId="{0F4024FD-F6EA-CC0E-94EE-7D4403DA2D20}"/>
          </ac:spMkLst>
        </pc:spChg>
        <pc:spChg chg="mod">
          <ac:chgData name="Adrianna Holden-Gouveia" userId="8de7044ed950bdf3" providerId="Windows Live" clId="Web-{A19AE5BD-6B5E-4EA8-B6C7-9C6467651073}" dt="2024-03-12T23:04:36.660" v="1500" actId="20577"/>
          <ac:spMkLst>
            <pc:docMk/>
            <pc:sldMk cId="292326293" sldId="260"/>
            <ac:spMk id="3" creationId="{D1089D45-369C-8581-DDC1-C948171ABF5D}"/>
          </ac:spMkLst>
        </pc:spChg>
        <pc:picChg chg="add mod">
          <ac:chgData name="Adrianna Holden-Gouveia" userId="8de7044ed950bdf3" providerId="Windows Live" clId="Web-{A19AE5BD-6B5E-4EA8-B6C7-9C6467651073}" dt="2024-03-12T22:31:18.501" v="1095"/>
          <ac:picMkLst>
            <pc:docMk/>
            <pc:sldMk cId="292326293" sldId="260"/>
            <ac:picMk id="4" creationId="{DC3C865C-C84B-B2AB-CB1D-313D5B5D481F}"/>
          </ac:picMkLst>
        </pc:picChg>
      </pc:sldChg>
      <pc:sldChg chg="modSp new">
        <pc:chgData name="Adrianna Holden-Gouveia" userId="8de7044ed950bdf3" providerId="Windows Live" clId="Web-{A19AE5BD-6B5E-4EA8-B6C7-9C6467651073}" dt="2024-03-12T22:51:09.853" v="1498" actId="20577"/>
        <pc:sldMkLst>
          <pc:docMk/>
          <pc:sldMk cId="311129383" sldId="261"/>
        </pc:sldMkLst>
        <pc:spChg chg="mod">
          <ac:chgData name="Adrianna Holden-Gouveia" userId="8de7044ed950bdf3" providerId="Windows Live" clId="Web-{A19AE5BD-6B5E-4EA8-B6C7-9C6467651073}" dt="2024-03-07T22:11:01.572" v="65" actId="20577"/>
          <ac:spMkLst>
            <pc:docMk/>
            <pc:sldMk cId="311129383" sldId="261"/>
            <ac:spMk id="2" creationId="{BC0E144B-B9C3-FF5B-5251-905F12A76CEB}"/>
          </ac:spMkLst>
        </pc:spChg>
        <pc:spChg chg="mod">
          <ac:chgData name="Adrianna Holden-Gouveia" userId="8de7044ed950bdf3" providerId="Windows Live" clId="Web-{A19AE5BD-6B5E-4EA8-B6C7-9C6467651073}" dt="2024-03-12T22:51:09.853" v="1498" actId="20577"/>
          <ac:spMkLst>
            <pc:docMk/>
            <pc:sldMk cId="311129383" sldId="261"/>
            <ac:spMk id="3" creationId="{A743F62C-C066-BC03-EDC2-ECC9A6D69B21}"/>
          </ac:spMkLst>
        </pc:spChg>
      </pc:sldChg>
      <pc:sldChg chg="addSp delSp modSp new">
        <pc:chgData name="Adrianna Holden-Gouveia" userId="8de7044ed950bdf3" providerId="Windows Live" clId="Web-{A19AE5BD-6B5E-4EA8-B6C7-9C6467651073}" dt="2024-03-12T16:53:13.234" v="592" actId="14100"/>
        <pc:sldMkLst>
          <pc:docMk/>
          <pc:sldMk cId="2035910629" sldId="262"/>
        </pc:sldMkLst>
        <pc:spChg chg="mod">
          <ac:chgData name="Adrianna Holden-Gouveia" userId="8de7044ed950bdf3" providerId="Windows Live" clId="Web-{A19AE5BD-6B5E-4EA8-B6C7-9C6467651073}" dt="2024-03-12T16:13:11.708" v="129" actId="20577"/>
          <ac:spMkLst>
            <pc:docMk/>
            <pc:sldMk cId="2035910629" sldId="262"/>
            <ac:spMk id="2" creationId="{B9F1F32F-E8C0-F6AD-F06E-078DB987151A}"/>
          </ac:spMkLst>
        </pc:spChg>
        <pc:spChg chg="del">
          <ac:chgData name="Adrianna Holden-Gouveia" userId="8de7044ed950bdf3" providerId="Windows Live" clId="Web-{A19AE5BD-6B5E-4EA8-B6C7-9C6467651073}" dt="2024-03-12T16:49:10.505" v="570"/>
          <ac:spMkLst>
            <pc:docMk/>
            <pc:sldMk cId="2035910629" sldId="262"/>
            <ac:spMk id="3" creationId="{C826D4DD-14C3-ADF7-84ED-622006755338}"/>
          </ac:spMkLst>
        </pc:spChg>
        <pc:spChg chg="add mod">
          <ac:chgData name="Adrianna Holden-Gouveia" userId="8de7044ed950bdf3" providerId="Windows Live" clId="Web-{A19AE5BD-6B5E-4EA8-B6C7-9C6467651073}" dt="2024-03-12T16:52:31.201" v="587" actId="1076"/>
          <ac:spMkLst>
            <pc:docMk/>
            <pc:sldMk cId="2035910629" sldId="262"/>
            <ac:spMk id="6" creationId="{DD11D2C2-9956-1258-AE69-2F86C0A3E771}"/>
          </ac:spMkLst>
        </pc:spChg>
        <pc:spChg chg="add mod">
          <ac:chgData name="Adrianna Holden-Gouveia" userId="8de7044ed950bdf3" providerId="Windows Live" clId="Web-{A19AE5BD-6B5E-4EA8-B6C7-9C6467651073}" dt="2024-03-12T16:53:13.234" v="592" actId="14100"/>
          <ac:spMkLst>
            <pc:docMk/>
            <pc:sldMk cId="2035910629" sldId="262"/>
            <ac:spMk id="7" creationId="{CFFE7C6B-A2EC-28A2-B4B5-9846678721F1}"/>
          </ac:spMkLst>
        </pc:spChg>
        <pc:picChg chg="add mod ord">
          <ac:chgData name="Adrianna Holden-Gouveia" userId="8de7044ed950bdf3" providerId="Windows Live" clId="Web-{A19AE5BD-6B5E-4EA8-B6C7-9C6467651073}" dt="2024-03-12T16:51:54.840" v="579" actId="1076"/>
          <ac:picMkLst>
            <pc:docMk/>
            <pc:sldMk cId="2035910629" sldId="262"/>
            <ac:picMk id="4" creationId="{0849E3A2-77D2-AC03-F475-0660E300A498}"/>
          </ac:picMkLst>
        </pc:picChg>
        <pc:picChg chg="add mod">
          <ac:chgData name="Adrianna Holden-Gouveia" userId="8de7044ed950bdf3" providerId="Windows Live" clId="Web-{A19AE5BD-6B5E-4EA8-B6C7-9C6467651073}" dt="2024-03-12T16:51:59.294" v="581" actId="14100"/>
          <ac:picMkLst>
            <pc:docMk/>
            <pc:sldMk cId="2035910629" sldId="262"/>
            <ac:picMk id="5" creationId="{B97E6468-DCF1-BC67-23D3-7130923FD894}"/>
          </ac:picMkLst>
        </pc:picChg>
      </pc:sldChg>
      <pc:sldChg chg="addSp delSp modSp new">
        <pc:chgData name="Adrianna Holden-Gouveia" userId="8de7044ed950bdf3" providerId="Windows Live" clId="Web-{A19AE5BD-6B5E-4EA8-B6C7-9C6467651073}" dt="2024-03-12T22:35:27.367" v="1208" actId="20577"/>
        <pc:sldMkLst>
          <pc:docMk/>
          <pc:sldMk cId="1610098336" sldId="263"/>
        </pc:sldMkLst>
        <pc:spChg chg="mod">
          <ac:chgData name="Adrianna Holden-Gouveia" userId="8de7044ed950bdf3" providerId="Windows Live" clId="Web-{A19AE5BD-6B5E-4EA8-B6C7-9C6467651073}" dt="2024-03-12T16:13:17.739" v="136" actId="20577"/>
          <ac:spMkLst>
            <pc:docMk/>
            <pc:sldMk cId="1610098336" sldId="263"/>
            <ac:spMk id="2" creationId="{9800318E-BE28-3193-15AC-4C9651536222}"/>
          </ac:spMkLst>
        </pc:spChg>
        <pc:spChg chg="del">
          <ac:chgData name="Adrianna Holden-Gouveia" userId="8de7044ed950bdf3" providerId="Windows Live" clId="Web-{A19AE5BD-6B5E-4EA8-B6C7-9C6467651073}" dt="2024-03-12T22:15:08.859" v="695"/>
          <ac:spMkLst>
            <pc:docMk/>
            <pc:sldMk cId="1610098336" sldId="263"/>
            <ac:spMk id="3" creationId="{25EA949F-5B65-BC65-C197-6303D22036AA}"/>
          </ac:spMkLst>
        </pc:spChg>
        <pc:spChg chg="add mod">
          <ac:chgData name="Adrianna Holden-Gouveia" userId="8de7044ed950bdf3" providerId="Windows Live" clId="Web-{A19AE5BD-6B5E-4EA8-B6C7-9C6467651073}" dt="2024-03-12T22:35:27.367" v="1208" actId="20577"/>
          <ac:spMkLst>
            <pc:docMk/>
            <pc:sldMk cId="1610098336" sldId="263"/>
            <ac:spMk id="6" creationId="{7F8CACD9-00D2-4E6D-634D-D2B415A62736}"/>
          </ac:spMkLst>
        </pc:spChg>
        <pc:spChg chg="add mod">
          <ac:chgData name="Adrianna Holden-Gouveia" userId="8de7044ed950bdf3" providerId="Windows Live" clId="Web-{A19AE5BD-6B5E-4EA8-B6C7-9C6467651073}" dt="2024-03-12T22:21:34.797" v="1000" actId="1076"/>
          <ac:spMkLst>
            <pc:docMk/>
            <pc:sldMk cId="1610098336" sldId="263"/>
            <ac:spMk id="7" creationId="{6D99C658-60CC-38B8-9E3F-A31633C5DD42}"/>
          </ac:spMkLst>
        </pc:spChg>
        <pc:picChg chg="add mod ord">
          <ac:chgData name="Adrianna Holden-Gouveia" userId="8de7044ed950bdf3" providerId="Windows Live" clId="Web-{A19AE5BD-6B5E-4EA8-B6C7-9C6467651073}" dt="2024-03-12T22:16:09.689" v="704"/>
          <ac:picMkLst>
            <pc:docMk/>
            <pc:sldMk cId="1610098336" sldId="263"/>
            <ac:picMk id="4" creationId="{E515D207-5380-7CBD-55E7-017C9619210F}"/>
          </ac:picMkLst>
        </pc:picChg>
        <pc:picChg chg="add mod">
          <ac:chgData name="Adrianna Holden-Gouveia" userId="8de7044ed950bdf3" providerId="Windows Live" clId="Web-{A19AE5BD-6B5E-4EA8-B6C7-9C6467651073}" dt="2024-03-12T22:21:31.156" v="999" actId="1076"/>
          <ac:picMkLst>
            <pc:docMk/>
            <pc:sldMk cId="1610098336" sldId="263"/>
            <ac:picMk id="5" creationId="{D13F7613-CC77-40F2-BD0F-E7A32996F167}"/>
          </ac:picMkLst>
        </pc:picChg>
      </pc:sldChg>
      <pc:sldChg chg="addSp modSp new">
        <pc:chgData name="Adrianna Holden-Gouveia" userId="8de7044ed950bdf3" providerId="Windows Live" clId="Web-{A19AE5BD-6B5E-4EA8-B6C7-9C6467651073}" dt="2024-03-12T22:44:23.590" v="1488" actId="20577"/>
        <pc:sldMkLst>
          <pc:docMk/>
          <pc:sldMk cId="872699462" sldId="264"/>
        </pc:sldMkLst>
        <pc:spChg chg="mod">
          <ac:chgData name="Adrianna Holden-Gouveia" userId="8de7044ed950bdf3" providerId="Windows Live" clId="Web-{A19AE5BD-6B5E-4EA8-B6C7-9C6467651073}" dt="2024-03-12T16:14:25.148" v="141" actId="20577"/>
          <ac:spMkLst>
            <pc:docMk/>
            <pc:sldMk cId="872699462" sldId="264"/>
            <ac:spMk id="2" creationId="{9BAB6BDA-92FE-54CF-EC29-D7CDC04DDD29}"/>
          </ac:spMkLst>
        </pc:spChg>
        <pc:spChg chg="mod">
          <ac:chgData name="Adrianna Holden-Gouveia" userId="8de7044ed950bdf3" providerId="Windows Live" clId="Web-{A19AE5BD-6B5E-4EA8-B6C7-9C6467651073}" dt="2024-03-12T22:44:23.590" v="1488" actId="20577"/>
          <ac:spMkLst>
            <pc:docMk/>
            <pc:sldMk cId="872699462" sldId="264"/>
            <ac:spMk id="3" creationId="{A2204D35-B18A-98E5-C724-8A2405571473}"/>
          </ac:spMkLst>
        </pc:spChg>
        <pc:spChg chg="add mod">
          <ac:chgData name="Adrianna Holden-Gouveia" userId="8de7044ed950bdf3" providerId="Windows Live" clId="Web-{A19AE5BD-6B5E-4EA8-B6C7-9C6467651073}" dt="2024-03-12T22:23:57.457" v="1021" actId="1076"/>
          <ac:spMkLst>
            <pc:docMk/>
            <pc:sldMk cId="872699462" sldId="264"/>
            <ac:spMk id="6" creationId="{4FF82A26-D5F6-B32F-F23E-1AED870E4FF0}"/>
          </ac:spMkLst>
        </pc:spChg>
        <pc:picChg chg="add mod">
          <ac:chgData name="Adrianna Holden-Gouveia" userId="8de7044ed950bdf3" providerId="Windows Live" clId="Web-{A19AE5BD-6B5E-4EA8-B6C7-9C6467651073}" dt="2024-03-12T22:28:26.449" v="1064"/>
          <ac:picMkLst>
            <pc:docMk/>
            <pc:sldMk cId="872699462" sldId="264"/>
            <ac:picMk id="4" creationId="{10C64AC3-850D-59CC-B3CC-66A13E38575D}"/>
          </ac:picMkLst>
        </pc:picChg>
        <pc:picChg chg="add mod">
          <ac:chgData name="Adrianna Holden-Gouveia" userId="8de7044ed950bdf3" providerId="Windows Live" clId="Web-{A19AE5BD-6B5E-4EA8-B6C7-9C6467651073}" dt="2024-03-12T22:29:03.122" v="1075"/>
          <ac:picMkLst>
            <pc:docMk/>
            <pc:sldMk cId="872699462" sldId="264"/>
            <ac:picMk id="5" creationId="{C3A4614A-4F9A-ABC8-630A-E68B3BF86303}"/>
          </ac:picMkLst>
        </pc:picChg>
      </pc:sldChg>
      <pc:sldChg chg="modSp new del">
        <pc:chgData name="Adrianna Holden-Gouveia" userId="8de7044ed950bdf3" providerId="Windows Live" clId="Web-{A19AE5BD-6B5E-4EA8-B6C7-9C6467651073}" dt="2024-03-12T23:24:44.233" v="1688"/>
        <pc:sldMkLst>
          <pc:docMk/>
          <pc:sldMk cId="3968187279" sldId="265"/>
        </pc:sldMkLst>
        <pc:spChg chg="mod">
          <ac:chgData name="Adrianna Holden-Gouveia" userId="8de7044ed950bdf3" providerId="Windows Live" clId="Web-{A19AE5BD-6B5E-4EA8-B6C7-9C6467651073}" dt="2024-03-07T22:16:42.504" v="111" actId="20577"/>
          <ac:spMkLst>
            <pc:docMk/>
            <pc:sldMk cId="3968187279" sldId="265"/>
            <ac:spMk id="2" creationId="{DE5ACDF2-C642-4F65-E378-A5C25E429592}"/>
          </ac:spMkLst>
        </pc:spChg>
      </pc:sldChg>
      <pc:sldChg chg="addSp delSp modSp new mod modClrScheme chgLayout">
        <pc:chgData name="Adrianna Holden-Gouveia" userId="8de7044ed950bdf3" providerId="Windows Live" clId="Web-{A19AE5BD-6B5E-4EA8-B6C7-9C6467651073}" dt="2024-03-13T14:00:06.877" v="2606" actId="1076"/>
        <pc:sldMkLst>
          <pc:docMk/>
          <pc:sldMk cId="3782353854" sldId="266"/>
        </pc:sldMkLst>
        <pc:spChg chg="mod ord">
          <ac:chgData name="Adrianna Holden-Gouveia" userId="8de7044ed950bdf3" providerId="Windows Live" clId="Web-{A19AE5BD-6B5E-4EA8-B6C7-9C6467651073}" dt="2024-03-12T22:24:44.943" v="1034"/>
          <ac:spMkLst>
            <pc:docMk/>
            <pc:sldMk cId="3782353854" sldId="266"/>
            <ac:spMk id="2" creationId="{DE268A6C-43E1-844D-8270-0337807298B5}"/>
          </ac:spMkLst>
        </pc:spChg>
        <pc:spChg chg="del mod ord">
          <ac:chgData name="Adrianna Holden-Gouveia" userId="8de7044ed950bdf3" providerId="Windows Live" clId="Web-{A19AE5BD-6B5E-4EA8-B6C7-9C6467651073}" dt="2024-03-13T13:51:27.489" v="2394"/>
          <ac:spMkLst>
            <pc:docMk/>
            <pc:sldMk cId="3782353854" sldId="266"/>
            <ac:spMk id="3" creationId="{63685F91-E7DE-6A8C-B8E5-8B46E9C6B6F6}"/>
          </ac:spMkLst>
        </pc:spChg>
        <pc:spChg chg="add mod ord">
          <ac:chgData name="Adrianna Holden-Gouveia" userId="8de7044ed950bdf3" providerId="Windows Live" clId="Web-{A19AE5BD-6B5E-4EA8-B6C7-9C6467651073}" dt="2024-03-13T13:57:36.588" v="2590" actId="14100"/>
          <ac:spMkLst>
            <pc:docMk/>
            <pc:sldMk cId="3782353854" sldId="266"/>
            <ac:spMk id="4" creationId="{5D76E029-30CC-6C24-A29D-47D7B146F688}"/>
          </ac:spMkLst>
        </pc:spChg>
        <pc:spChg chg="add del mod">
          <ac:chgData name="Adrianna Holden-Gouveia" userId="8de7044ed950bdf3" providerId="Windows Live" clId="Web-{A19AE5BD-6B5E-4EA8-B6C7-9C6467651073}" dt="2024-03-13T13:51:51.818" v="2395"/>
          <ac:spMkLst>
            <pc:docMk/>
            <pc:sldMk cId="3782353854" sldId="266"/>
            <ac:spMk id="6" creationId="{97BAF06E-564B-3E91-BAC9-3E5BF379A23B}"/>
          </ac:spMkLst>
        </pc:spChg>
        <pc:spChg chg="add mod">
          <ac:chgData name="Adrianna Holden-Gouveia" userId="8de7044ed950bdf3" providerId="Windows Live" clId="Web-{A19AE5BD-6B5E-4EA8-B6C7-9C6467651073}" dt="2024-03-13T14:00:06.877" v="2606" actId="1076"/>
          <ac:spMkLst>
            <pc:docMk/>
            <pc:sldMk cId="3782353854" sldId="266"/>
            <ac:spMk id="12" creationId="{D9C6C421-B44D-199F-E1A7-83885A50E1F1}"/>
          </ac:spMkLst>
        </pc:spChg>
        <pc:picChg chg="add del mod">
          <ac:chgData name="Adrianna Holden-Gouveia" userId="8de7044ed950bdf3" providerId="Windows Live" clId="Web-{A19AE5BD-6B5E-4EA8-B6C7-9C6467651073}" dt="2024-03-12T22:27:58.886" v="1061"/>
          <ac:picMkLst>
            <pc:docMk/>
            <pc:sldMk cId="3782353854" sldId="266"/>
            <ac:picMk id="5" creationId="{57C37838-235A-2F39-3818-854D02CF60DD}"/>
          </ac:picMkLst>
        </pc:picChg>
        <pc:picChg chg="add del mod">
          <ac:chgData name="Adrianna Holden-Gouveia" userId="8de7044ed950bdf3" providerId="Windows Live" clId="Web-{A19AE5BD-6B5E-4EA8-B6C7-9C6467651073}" dt="2024-03-12T22:27:50.260" v="1058"/>
          <ac:picMkLst>
            <pc:docMk/>
            <pc:sldMk cId="3782353854" sldId="266"/>
            <ac:picMk id="6" creationId="{0272EB75-EDE4-F0F0-17E0-AA71AE9E3246}"/>
          </ac:picMkLst>
        </pc:picChg>
        <pc:picChg chg="add mod ord">
          <ac:chgData name="Adrianna Holden-Gouveia" userId="8de7044ed950bdf3" providerId="Windows Live" clId="Web-{A19AE5BD-6B5E-4EA8-B6C7-9C6467651073}" dt="2024-03-13T13:58:52.701" v="2597"/>
          <ac:picMkLst>
            <pc:docMk/>
            <pc:sldMk cId="3782353854" sldId="266"/>
            <ac:picMk id="7" creationId="{1F04A6BC-5522-D85D-B51D-94CEF2198617}"/>
          </ac:picMkLst>
        </pc:picChg>
        <pc:picChg chg="add mod">
          <ac:chgData name="Adrianna Holden-Gouveia" userId="8de7044ed950bdf3" providerId="Windows Live" clId="Web-{A19AE5BD-6B5E-4EA8-B6C7-9C6467651073}" dt="2024-03-13T13:59:25.281" v="2602"/>
          <ac:picMkLst>
            <pc:docMk/>
            <pc:sldMk cId="3782353854" sldId="266"/>
            <ac:picMk id="8" creationId="{8993049D-02DE-DCD2-8559-3961D428F836}"/>
          </ac:picMkLst>
        </pc:picChg>
        <pc:picChg chg="add mod">
          <ac:chgData name="Adrianna Holden-Gouveia" userId="8de7044ed950bdf3" providerId="Windows Live" clId="Web-{A19AE5BD-6B5E-4EA8-B6C7-9C6467651073}" dt="2024-03-13T13:59:09.155" v="2599"/>
          <ac:picMkLst>
            <pc:docMk/>
            <pc:sldMk cId="3782353854" sldId="266"/>
            <ac:picMk id="9" creationId="{D52894C2-6203-6EB8-B021-826406B97ABD}"/>
          </ac:picMkLst>
        </pc:picChg>
        <pc:picChg chg="add mod">
          <ac:chgData name="Adrianna Holden-Gouveia" userId="8de7044ed950bdf3" providerId="Windows Live" clId="Web-{A19AE5BD-6B5E-4EA8-B6C7-9C6467651073}" dt="2024-03-13T13:59:35.766" v="2604"/>
          <ac:picMkLst>
            <pc:docMk/>
            <pc:sldMk cId="3782353854" sldId="266"/>
            <ac:picMk id="10" creationId="{50337CCE-F883-56A5-9FE1-81842E1E8364}"/>
          </ac:picMkLst>
        </pc:picChg>
      </pc:sldChg>
      <pc:sldChg chg="addSp modSp new">
        <pc:chgData name="Adrianna Holden-Gouveia" userId="8de7044ed950bdf3" providerId="Windows Live" clId="Web-{A19AE5BD-6B5E-4EA8-B6C7-9C6467651073}" dt="2024-03-12T23:46:12.097" v="2030"/>
        <pc:sldMkLst>
          <pc:docMk/>
          <pc:sldMk cId="3668878615" sldId="267"/>
        </pc:sldMkLst>
        <pc:spChg chg="mod">
          <ac:chgData name="Adrianna Holden-Gouveia" userId="8de7044ed950bdf3" providerId="Windows Live" clId="Web-{A19AE5BD-6B5E-4EA8-B6C7-9C6467651073}" dt="2024-03-12T23:17:54.642" v="1503" actId="20577"/>
          <ac:spMkLst>
            <pc:docMk/>
            <pc:sldMk cId="3668878615" sldId="267"/>
            <ac:spMk id="2" creationId="{95657069-D7B6-D3A4-7461-BBE909066E50}"/>
          </ac:spMkLst>
        </pc:spChg>
        <pc:spChg chg="mod">
          <ac:chgData name="Adrianna Holden-Gouveia" userId="8de7044ed950bdf3" providerId="Windows Live" clId="Web-{A19AE5BD-6B5E-4EA8-B6C7-9C6467651073}" dt="2024-03-12T23:44:42.189" v="2003" actId="14100"/>
          <ac:spMkLst>
            <pc:docMk/>
            <pc:sldMk cId="3668878615" sldId="267"/>
            <ac:spMk id="3" creationId="{A1B55E10-4DD9-6D91-3A7F-A2657F6162EE}"/>
          </ac:spMkLst>
        </pc:spChg>
        <pc:picChg chg="add mod">
          <ac:chgData name="Adrianna Holden-Gouveia" userId="8de7044ed950bdf3" providerId="Windows Live" clId="Web-{A19AE5BD-6B5E-4EA8-B6C7-9C6467651073}" dt="2024-03-12T23:46:12.097" v="2030"/>
          <ac:picMkLst>
            <pc:docMk/>
            <pc:sldMk cId="3668878615" sldId="267"/>
            <ac:picMk id="4" creationId="{3BA371EF-6629-1F33-7AD5-8CF9D058F0F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21637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1964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1455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01017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47369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63028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56157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51412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8054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99614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50975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49770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3/13/2024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57277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3/13/2024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71590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3/13/2024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44370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3/13/2024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06174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76098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3/13/2024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65969090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hyperlink" Target="https://advancedsqlpuzzles.com/" TargetMode="External"/><Relationship Id="rId2" Type="http://schemas.openxmlformats.org/officeDocument/2006/relationships/hyperlink" Target="https://8weeksqlchallenge.com/case-study-1/" TargetMode="External"/><Relationship Id="rId1" Type="http://schemas.openxmlformats.org/officeDocument/2006/relationships/slideLayout" Target="../slideLayouts/slideLayout2.xml"/><Relationship Id="rId6" Type="http://schemas.openxmlformats.org/officeDocument/2006/relationships/hyperlink" Target="https://web.archive.org/web/20240119141821/https:/learnsql.com/blog/sql-basics-cheat-sheet/#inner-join" TargetMode="External"/><Relationship Id="rId5" Type="http://schemas.openxmlformats.org/officeDocument/2006/relationships/hyperlink" Target="https://www.w3schools.com/sql/sql_quickref.asp" TargetMode="External"/><Relationship Id="rId4" Type="http://schemas.openxmlformats.org/officeDocument/2006/relationships/hyperlink" Target="https://www.hackerrank.com/domains/sq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9</a:t>
            </a:r>
          </a:p>
        </p:txBody>
      </p:sp>
      <p:sp>
        <p:nvSpPr>
          <p:cNvPr id="3" name="Subtitle 2"/>
          <p:cNvSpPr>
            <a:spLocks noGrp="1"/>
          </p:cNvSpPr>
          <p:nvPr>
            <p:ph type="subTitle" idx="1"/>
          </p:nvPr>
        </p:nvSpPr>
        <p:spPr/>
        <p:txBody>
          <a:bodyPr/>
          <a:lstStyle/>
          <a:p>
            <a:r>
              <a:rPr lang="en-US" dirty="0"/>
              <a:t>Tables joins, </a:t>
            </a:r>
            <a:r>
              <a:rPr lang="en-US" dirty="0" err="1"/>
              <a:t>ui</a:t>
            </a:r>
            <a:r>
              <a:rPr lang="en-US" dirty="0"/>
              <a:t>/</a:t>
            </a:r>
            <a:r>
              <a:rPr lang="en-US" dirty="0" err="1"/>
              <a:t>ux</a:t>
            </a:r>
            <a:r>
              <a:rPr lang="en-US" dirty="0"/>
              <a:t> and where to go next for </a:t>
            </a:r>
            <a:r>
              <a:rPr lang="en-US" dirty="0" err="1"/>
              <a:t>sql</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E315-5E3C-7405-60BD-D98750DE5873}"/>
              </a:ext>
            </a:extLst>
          </p:cNvPr>
          <p:cNvSpPr>
            <a:spLocks noGrp="1"/>
          </p:cNvSpPr>
          <p:nvPr>
            <p:ph type="title"/>
          </p:nvPr>
        </p:nvSpPr>
        <p:spPr/>
        <p:txBody>
          <a:bodyPr/>
          <a:lstStyle/>
          <a:p>
            <a:r>
              <a:rPr lang="en-US" dirty="0"/>
              <a:t>Why UI/UX is important</a:t>
            </a:r>
          </a:p>
        </p:txBody>
      </p:sp>
      <p:sp>
        <p:nvSpPr>
          <p:cNvPr id="3" name="Content Placeholder 2">
            <a:extLst>
              <a:ext uri="{FF2B5EF4-FFF2-40B4-BE49-F238E27FC236}">
                <a16:creationId xmlns:a16="http://schemas.microsoft.com/office/drawing/2014/main" id="{2592F9F7-FE96-6B14-557C-CD6942A4F83D}"/>
              </a:ext>
            </a:extLst>
          </p:cNvPr>
          <p:cNvSpPr>
            <a:spLocks noGrp="1"/>
          </p:cNvSpPr>
          <p:nvPr>
            <p:ph idx="1"/>
          </p:nvPr>
        </p:nvSpPr>
        <p:spPr/>
        <p:txBody>
          <a:bodyPr vert="horz" lIns="91440" tIns="45720" rIns="91440" bIns="45720" rtlCol="0" anchor="t">
            <a:normAutofit/>
          </a:bodyPr>
          <a:lstStyle/>
          <a:p>
            <a:r>
              <a:rPr lang="en-US" dirty="0"/>
              <a:t>It's important to be able to communicate your information to others</a:t>
            </a:r>
          </a:p>
          <a:p>
            <a:pPr>
              <a:buClr>
                <a:srgbClr val="8AD0D6"/>
              </a:buClr>
            </a:pPr>
            <a:r>
              <a:rPr lang="en-US" dirty="0"/>
              <a:t>If people don't want to use your software or interact with your data it doesn't matter how good your data is, or how important your analytics are</a:t>
            </a:r>
          </a:p>
          <a:p>
            <a:pPr>
              <a:buClr>
                <a:srgbClr val="8AD0D6"/>
              </a:buClr>
            </a:pPr>
            <a:r>
              <a:rPr lang="en-US" dirty="0"/>
              <a:t>If others can't follow what you're doing with your data or product they won't know how to interact with it and will miss the things you want them to see, or not realize what you are trying to focus on</a:t>
            </a:r>
          </a:p>
          <a:p>
            <a:pPr>
              <a:buClr>
                <a:srgbClr val="8AD0D6"/>
              </a:buClr>
            </a:pPr>
            <a:r>
              <a:rPr lang="en-US" dirty="0"/>
              <a:t>Reasonable or not people, tend to judge credibility by useability, if your data is hard to understand or present, people may not think it's credible</a:t>
            </a:r>
          </a:p>
        </p:txBody>
      </p:sp>
    </p:spTree>
    <p:extLst>
      <p:ext uri="{BB962C8B-B14F-4D97-AF65-F5344CB8AC3E}">
        <p14:creationId xmlns:p14="http://schemas.microsoft.com/office/powerpoint/2010/main" val="3859752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30BF1-D476-0416-2515-957CD8BDD4D7}"/>
              </a:ext>
            </a:extLst>
          </p:cNvPr>
          <p:cNvSpPr>
            <a:spLocks noGrp="1"/>
          </p:cNvSpPr>
          <p:nvPr>
            <p:ph type="title"/>
          </p:nvPr>
        </p:nvSpPr>
        <p:spPr/>
        <p:txBody>
          <a:bodyPr/>
          <a:lstStyle/>
          <a:p>
            <a:r>
              <a:rPr lang="en-US" dirty="0"/>
              <a:t>Ways we can communicate our data with others</a:t>
            </a:r>
          </a:p>
        </p:txBody>
      </p:sp>
      <p:sp>
        <p:nvSpPr>
          <p:cNvPr id="3" name="Content Placeholder 2">
            <a:extLst>
              <a:ext uri="{FF2B5EF4-FFF2-40B4-BE49-F238E27FC236}">
                <a16:creationId xmlns:a16="http://schemas.microsoft.com/office/drawing/2014/main" id="{7F58F98A-B195-A677-E3EB-B26F4913D377}"/>
              </a:ext>
            </a:extLst>
          </p:cNvPr>
          <p:cNvSpPr>
            <a:spLocks noGrp="1"/>
          </p:cNvSpPr>
          <p:nvPr>
            <p:ph idx="1"/>
          </p:nvPr>
        </p:nvSpPr>
        <p:spPr/>
        <p:txBody>
          <a:bodyPr vert="horz" lIns="91440" tIns="45720" rIns="91440" bIns="45720" rtlCol="0" anchor="t">
            <a:normAutofit/>
          </a:bodyPr>
          <a:lstStyle/>
          <a:p>
            <a:r>
              <a:rPr lang="en-US" dirty="0"/>
              <a:t>We can generate reports of our data, for example PostgreSQL can generate a CSV for results of a query</a:t>
            </a:r>
          </a:p>
          <a:p>
            <a:pPr>
              <a:buClr>
                <a:srgbClr val="8AD0D6"/>
              </a:buClr>
            </a:pPr>
            <a:r>
              <a:rPr lang="en-US" dirty="0"/>
              <a:t>Query results can also be sent to other programs if they are hooked into the database</a:t>
            </a:r>
          </a:p>
          <a:p>
            <a:pPr>
              <a:buClr>
                <a:srgbClr val="8AD0D6"/>
              </a:buClr>
            </a:pPr>
            <a:r>
              <a:rPr lang="en-US" dirty="0"/>
              <a:t>Dashboards can be an example of a way to interact with a database </a:t>
            </a:r>
          </a:p>
          <a:p>
            <a:pPr>
              <a:buClr>
                <a:srgbClr val="8AD0D6"/>
              </a:buClr>
            </a:pPr>
            <a:r>
              <a:rPr lang="en-US" dirty="0">
                <a:ea typeface="+mj-lt"/>
                <a:cs typeface="+mj-lt"/>
              </a:rPr>
              <a:t>Business Intelligence (BI) tools can be used to create a data analysis report with charts, tables, filters, and parameters. </a:t>
            </a:r>
          </a:p>
          <a:p>
            <a:pPr>
              <a:buClr>
                <a:srgbClr val="8AD0D6"/>
              </a:buClr>
            </a:pPr>
            <a:r>
              <a:rPr lang="en-US" dirty="0"/>
              <a:t>You can also put your query results on a website, such as when you search stores for items, a lot of stores use databases to keep track of their inventory, and your search is creating a query</a:t>
            </a:r>
          </a:p>
        </p:txBody>
      </p:sp>
    </p:spTree>
    <p:extLst>
      <p:ext uri="{BB962C8B-B14F-4D97-AF65-F5344CB8AC3E}">
        <p14:creationId xmlns:p14="http://schemas.microsoft.com/office/powerpoint/2010/main" val="3842988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024FD-F6EA-CC0E-94EE-7D4403DA2D20}"/>
              </a:ext>
            </a:extLst>
          </p:cNvPr>
          <p:cNvSpPr>
            <a:spLocks noGrp="1"/>
          </p:cNvSpPr>
          <p:nvPr>
            <p:ph type="title"/>
          </p:nvPr>
        </p:nvSpPr>
        <p:spPr/>
        <p:txBody>
          <a:bodyPr/>
          <a:lstStyle/>
          <a:p>
            <a:r>
              <a:rPr lang="en-US" dirty="0"/>
              <a:t>Why do we have so many table join types</a:t>
            </a:r>
          </a:p>
        </p:txBody>
      </p:sp>
      <p:sp>
        <p:nvSpPr>
          <p:cNvPr id="3" name="Content Placeholder 2">
            <a:extLst>
              <a:ext uri="{FF2B5EF4-FFF2-40B4-BE49-F238E27FC236}">
                <a16:creationId xmlns:a16="http://schemas.microsoft.com/office/drawing/2014/main" id="{D1089D45-369C-8581-DDC1-C948171ABF5D}"/>
              </a:ext>
            </a:extLst>
          </p:cNvPr>
          <p:cNvSpPr>
            <a:spLocks noGrp="1"/>
          </p:cNvSpPr>
          <p:nvPr>
            <p:ph idx="1"/>
          </p:nvPr>
        </p:nvSpPr>
        <p:spPr>
          <a:xfrm>
            <a:off x="1103312" y="2052918"/>
            <a:ext cx="8946541" cy="2843839"/>
          </a:xfrm>
        </p:spPr>
        <p:txBody>
          <a:bodyPr vert="horz" lIns="91440" tIns="45720" rIns="91440" bIns="45720" rtlCol="0" anchor="t">
            <a:normAutofit fontScale="92500" lnSpcReduction="10000"/>
          </a:bodyPr>
          <a:lstStyle/>
          <a:p>
            <a:r>
              <a:rPr lang="en-US" dirty="0"/>
              <a:t>Tables will have different relationships</a:t>
            </a:r>
          </a:p>
          <a:p>
            <a:pPr>
              <a:buClr>
                <a:srgbClr val="8AD0D6"/>
              </a:buClr>
            </a:pPr>
            <a:r>
              <a:rPr lang="en-US" dirty="0"/>
              <a:t>The results of the different joins will show combinations of data</a:t>
            </a:r>
          </a:p>
          <a:p>
            <a:pPr>
              <a:buClr>
                <a:srgbClr val="8AD0D6"/>
              </a:buClr>
            </a:pPr>
            <a:r>
              <a:rPr lang="en-US" dirty="0"/>
              <a:t>Depending on the problem we're trying to solve with our query we might need different combos of the data</a:t>
            </a:r>
          </a:p>
          <a:p>
            <a:pPr>
              <a:buClr>
                <a:srgbClr val="8AD0D6"/>
              </a:buClr>
            </a:pPr>
            <a:r>
              <a:rPr lang="en-US" dirty="0"/>
              <a:t>For example, maybe we want to see the winner of a reading campaign. If we have a table of library patrons who signed up, and a table of books checked out for the campaign, we can do an inner join on them to see who the winner of the campaign is by ordering the results by descending(desc)</a:t>
            </a:r>
          </a:p>
          <a:p>
            <a:pPr lvl="1">
              <a:buClr>
                <a:srgbClr val="8AD0D6"/>
              </a:buClr>
            </a:pPr>
            <a:endParaRPr lang="en-US" dirty="0"/>
          </a:p>
        </p:txBody>
      </p:sp>
      <p:pic>
        <p:nvPicPr>
          <p:cNvPr id="4" name="Picture 3" descr="SQL Query that says &quot;SELECT &quot;Patrons&quot;.&quot;Name&quot;, COUNT(*) &#10;FROM &quot;Patrons&quot; INNER JOIN &quot;CampaignCheckouts&quot; &#10;  ON &quot;Patrons&quot;.&quot;PatronID&quot; = &quot;CampaignCheckouts&quot;.&quot;Patron&quot; &#10;GROUP BY &quot;Patrons&quot;.&quot;Name&quot; &#10;ORDER BY COUNT(*) DESC&quot;">
            <a:extLst>
              <a:ext uri="{FF2B5EF4-FFF2-40B4-BE49-F238E27FC236}">
                <a16:creationId xmlns:a16="http://schemas.microsoft.com/office/drawing/2014/main" id="{DC3C865C-C84B-B2AB-CB1D-313D5B5D481F}"/>
              </a:ext>
            </a:extLst>
          </p:cNvPr>
          <p:cNvPicPr>
            <a:picLocks noChangeAspect="1"/>
          </p:cNvPicPr>
          <p:nvPr/>
        </p:nvPicPr>
        <p:blipFill>
          <a:blip r:embed="rId2"/>
          <a:stretch>
            <a:fillRect/>
          </a:stretch>
        </p:blipFill>
        <p:spPr>
          <a:xfrm>
            <a:off x="1476375" y="4788354"/>
            <a:ext cx="5846536" cy="1617436"/>
          </a:xfrm>
          <a:prstGeom prst="rect">
            <a:avLst/>
          </a:prstGeom>
        </p:spPr>
      </p:pic>
    </p:spTree>
    <p:extLst>
      <p:ext uri="{BB962C8B-B14F-4D97-AF65-F5344CB8AC3E}">
        <p14:creationId xmlns:p14="http://schemas.microsoft.com/office/powerpoint/2010/main" val="292326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F32F-E8C0-F6AD-F06E-078DB987151A}"/>
              </a:ext>
            </a:extLst>
          </p:cNvPr>
          <p:cNvSpPr>
            <a:spLocks noGrp="1"/>
          </p:cNvSpPr>
          <p:nvPr>
            <p:ph type="title"/>
          </p:nvPr>
        </p:nvSpPr>
        <p:spPr/>
        <p:txBody>
          <a:bodyPr/>
          <a:lstStyle/>
          <a:p>
            <a:r>
              <a:rPr lang="en-US" dirty="0"/>
              <a:t>Visual of the types</a:t>
            </a:r>
          </a:p>
        </p:txBody>
      </p:sp>
      <p:pic>
        <p:nvPicPr>
          <p:cNvPr id="4" name="Content Placeholder 3" descr="Isn't SQL A left join B, just A? - Stack Overflow">
            <a:extLst>
              <a:ext uri="{FF2B5EF4-FFF2-40B4-BE49-F238E27FC236}">
                <a16:creationId xmlns:a16="http://schemas.microsoft.com/office/drawing/2014/main" id="{0849E3A2-77D2-AC03-F475-0660E300A498}"/>
              </a:ext>
            </a:extLst>
          </p:cNvPr>
          <p:cNvPicPr>
            <a:picLocks noGrp="1" noChangeAspect="1"/>
          </p:cNvPicPr>
          <p:nvPr>
            <p:ph idx="1"/>
          </p:nvPr>
        </p:nvPicPr>
        <p:blipFill>
          <a:blip r:embed="rId2"/>
          <a:stretch>
            <a:fillRect/>
          </a:stretch>
        </p:blipFill>
        <p:spPr>
          <a:xfrm>
            <a:off x="452014" y="1444852"/>
            <a:ext cx="5741249" cy="4531405"/>
          </a:xfrm>
        </p:spPr>
      </p:pic>
      <p:pic>
        <p:nvPicPr>
          <p:cNvPr id="5" name="Picture 4" descr="A screenshot of a computer program&#10;&#10;Description automatically generated">
            <a:extLst>
              <a:ext uri="{FF2B5EF4-FFF2-40B4-BE49-F238E27FC236}">
                <a16:creationId xmlns:a16="http://schemas.microsoft.com/office/drawing/2014/main" id="{B97E6468-DCF1-BC67-23D3-7130923FD894}"/>
              </a:ext>
            </a:extLst>
          </p:cNvPr>
          <p:cNvPicPr>
            <a:picLocks noChangeAspect="1"/>
          </p:cNvPicPr>
          <p:nvPr/>
        </p:nvPicPr>
        <p:blipFill>
          <a:blip r:embed="rId3"/>
          <a:stretch>
            <a:fillRect/>
          </a:stretch>
        </p:blipFill>
        <p:spPr>
          <a:xfrm>
            <a:off x="6901542" y="321493"/>
            <a:ext cx="4829626" cy="6260372"/>
          </a:xfrm>
          <a:prstGeom prst="rect">
            <a:avLst/>
          </a:prstGeom>
        </p:spPr>
      </p:pic>
      <p:sp>
        <p:nvSpPr>
          <p:cNvPr id="6" name="TextBox 5">
            <a:extLst>
              <a:ext uri="{FF2B5EF4-FFF2-40B4-BE49-F238E27FC236}">
                <a16:creationId xmlns:a16="http://schemas.microsoft.com/office/drawing/2014/main" id="{DD11D2C2-9956-1258-AE69-2F86C0A3E771}"/>
              </a:ext>
            </a:extLst>
          </p:cNvPr>
          <p:cNvSpPr txBox="1"/>
          <p:nvPr/>
        </p:nvSpPr>
        <p:spPr>
          <a:xfrm>
            <a:off x="5424715" y="6486070"/>
            <a:ext cx="74385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https://blog.bytebytego.com/p/ep90-how-do-sql-joins-work</a:t>
            </a:r>
            <a:endParaRPr lang="en-US" dirty="0"/>
          </a:p>
        </p:txBody>
      </p:sp>
      <p:sp>
        <p:nvSpPr>
          <p:cNvPr id="7" name="TextBox 6">
            <a:extLst>
              <a:ext uri="{FF2B5EF4-FFF2-40B4-BE49-F238E27FC236}">
                <a16:creationId xmlns:a16="http://schemas.microsoft.com/office/drawing/2014/main" id="{CFFE7C6B-A2EC-28A2-B4B5-9846678721F1}"/>
              </a:ext>
            </a:extLst>
          </p:cNvPr>
          <p:cNvSpPr txBox="1"/>
          <p:nvPr/>
        </p:nvSpPr>
        <p:spPr>
          <a:xfrm>
            <a:off x="625928" y="5987143"/>
            <a:ext cx="480785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http://www.differencebetween.net/technology/software-technology/difference-between-join-and-inner-join/</a:t>
            </a:r>
            <a:endParaRPr lang="en-US" dirty="0"/>
          </a:p>
        </p:txBody>
      </p:sp>
    </p:spTree>
    <p:extLst>
      <p:ext uri="{BB962C8B-B14F-4D97-AF65-F5344CB8AC3E}">
        <p14:creationId xmlns:p14="http://schemas.microsoft.com/office/powerpoint/2010/main" val="2035910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318E-BE28-3193-15AC-4C9651536222}"/>
              </a:ext>
            </a:extLst>
          </p:cNvPr>
          <p:cNvSpPr>
            <a:spLocks noGrp="1"/>
          </p:cNvSpPr>
          <p:nvPr>
            <p:ph type="title"/>
          </p:nvPr>
        </p:nvSpPr>
        <p:spPr/>
        <p:txBody>
          <a:bodyPr/>
          <a:lstStyle/>
          <a:p>
            <a:r>
              <a:rPr lang="en-US" dirty="0"/>
              <a:t>Inner Join</a:t>
            </a:r>
          </a:p>
        </p:txBody>
      </p:sp>
      <p:pic>
        <p:nvPicPr>
          <p:cNvPr id="4" name="Content Placeholder 3" descr="A venn diagram of a table inner join">
            <a:extLst>
              <a:ext uri="{FF2B5EF4-FFF2-40B4-BE49-F238E27FC236}">
                <a16:creationId xmlns:a16="http://schemas.microsoft.com/office/drawing/2014/main" id="{E515D207-5380-7CBD-55E7-017C9619210F}"/>
              </a:ext>
            </a:extLst>
          </p:cNvPr>
          <p:cNvPicPr>
            <a:picLocks noGrp="1" noChangeAspect="1"/>
          </p:cNvPicPr>
          <p:nvPr>
            <p:ph idx="1"/>
          </p:nvPr>
        </p:nvPicPr>
        <p:blipFill>
          <a:blip r:embed="rId2"/>
          <a:stretch>
            <a:fillRect/>
          </a:stretch>
        </p:blipFill>
        <p:spPr>
          <a:xfrm>
            <a:off x="806719" y="1490489"/>
            <a:ext cx="3770298" cy="2816624"/>
          </a:xfrm>
        </p:spPr>
      </p:pic>
      <p:pic>
        <p:nvPicPr>
          <p:cNvPr id="5" name="Picture 4" descr="SQL statement &quot;SELECT * FROM TableA INNER JOIN TableB ON TableA.name = TableB.name&quot;">
            <a:extLst>
              <a:ext uri="{FF2B5EF4-FFF2-40B4-BE49-F238E27FC236}">
                <a16:creationId xmlns:a16="http://schemas.microsoft.com/office/drawing/2014/main" id="{D13F7613-CC77-40F2-BD0F-E7A32996F167}"/>
              </a:ext>
            </a:extLst>
          </p:cNvPr>
          <p:cNvPicPr>
            <a:picLocks noChangeAspect="1"/>
          </p:cNvPicPr>
          <p:nvPr/>
        </p:nvPicPr>
        <p:blipFill>
          <a:blip r:embed="rId3"/>
          <a:stretch>
            <a:fillRect/>
          </a:stretch>
        </p:blipFill>
        <p:spPr>
          <a:xfrm>
            <a:off x="534307" y="4393291"/>
            <a:ext cx="4464958" cy="1663701"/>
          </a:xfrm>
          <a:prstGeom prst="rect">
            <a:avLst/>
          </a:prstGeom>
        </p:spPr>
      </p:pic>
      <p:sp>
        <p:nvSpPr>
          <p:cNvPr id="6" name="TextBox 5">
            <a:extLst>
              <a:ext uri="{FF2B5EF4-FFF2-40B4-BE49-F238E27FC236}">
                <a16:creationId xmlns:a16="http://schemas.microsoft.com/office/drawing/2014/main" id="{7F8CACD9-00D2-4E6D-634D-D2B415A62736}"/>
              </a:ext>
            </a:extLst>
          </p:cNvPr>
          <p:cNvSpPr txBox="1"/>
          <p:nvPr/>
        </p:nvSpPr>
        <p:spPr>
          <a:xfrm>
            <a:off x="5533572" y="1487714"/>
            <a:ext cx="4680856"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Tables have columns of information you need to know the names of the columns so that you can figure out what needs to match for the join</a:t>
            </a:r>
            <a:endParaRPr lang="en-US" dirty="0"/>
          </a:p>
          <a:p>
            <a:pPr marL="285750" indent="-285750">
              <a:buFont typeface="Arial"/>
              <a:buChar char="•"/>
            </a:pPr>
            <a:r>
              <a:rPr lang="en-US" dirty="0"/>
              <a:t>An Inner Join is going to be where the information on tables A and B match looking at a particular column</a:t>
            </a:r>
            <a:endParaRPr lang="en-US"/>
          </a:p>
          <a:p>
            <a:pPr marL="285750" indent="-285750">
              <a:buFont typeface="Arial"/>
              <a:buChar char="•"/>
            </a:pPr>
            <a:r>
              <a:rPr lang="en-US" dirty="0"/>
              <a:t>This is ONLY where they match</a:t>
            </a:r>
          </a:p>
          <a:p>
            <a:pPr marL="285750" indent="-285750">
              <a:buFont typeface="Arial"/>
              <a:buChar char="•"/>
            </a:pPr>
            <a:r>
              <a:rPr lang="en-US" dirty="0"/>
              <a:t>In this case we are looking at the column name in both tables A and B called name</a:t>
            </a:r>
          </a:p>
          <a:p>
            <a:pPr marL="285750" indent="-285750">
              <a:buFont typeface="Arial"/>
              <a:buChar char="•"/>
            </a:pPr>
            <a:r>
              <a:rPr lang="en-US" dirty="0"/>
              <a:t>Use case examples: </a:t>
            </a:r>
          </a:p>
          <a:p>
            <a:pPr marL="742950" lvl="1" indent="-285750">
              <a:buFont typeface="Courier New"/>
              <a:buChar char="o"/>
            </a:pPr>
            <a:r>
              <a:rPr lang="en-US" dirty="0"/>
              <a:t>If we wanted to know patrons of the library who borrowed books in the last 6 months we would look at where patron's table and the books checkouts tables as seen in the example query on slide 1</a:t>
            </a:r>
          </a:p>
        </p:txBody>
      </p:sp>
      <p:sp>
        <p:nvSpPr>
          <p:cNvPr id="7" name="TextBox 6">
            <a:extLst>
              <a:ext uri="{FF2B5EF4-FFF2-40B4-BE49-F238E27FC236}">
                <a16:creationId xmlns:a16="http://schemas.microsoft.com/office/drawing/2014/main" id="{6D99C658-60CC-38B8-9E3F-A31633C5DD42}"/>
              </a:ext>
            </a:extLst>
          </p:cNvPr>
          <p:cNvSpPr txBox="1"/>
          <p:nvPr/>
        </p:nvSpPr>
        <p:spPr>
          <a:xfrm>
            <a:off x="535214" y="6059713"/>
            <a:ext cx="52251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https://blog.codinghorror.com/a-visual-explanation-of-sql-joins/</a:t>
            </a:r>
            <a:endParaRPr lang="en-US" dirty="0"/>
          </a:p>
        </p:txBody>
      </p:sp>
    </p:spTree>
    <p:extLst>
      <p:ext uri="{BB962C8B-B14F-4D97-AF65-F5344CB8AC3E}">
        <p14:creationId xmlns:p14="http://schemas.microsoft.com/office/powerpoint/2010/main" val="1610098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B6BDA-92FE-54CF-EC29-D7CDC04DDD29}"/>
              </a:ext>
            </a:extLst>
          </p:cNvPr>
          <p:cNvSpPr>
            <a:spLocks noGrp="1"/>
          </p:cNvSpPr>
          <p:nvPr>
            <p:ph type="title"/>
          </p:nvPr>
        </p:nvSpPr>
        <p:spPr/>
        <p:txBody>
          <a:bodyPr/>
          <a:lstStyle/>
          <a:p>
            <a:r>
              <a:rPr lang="en-US" dirty="0"/>
              <a:t>Outer Join</a:t>
            </a:r>
          </a:p>
        </p:txBody>
      </p:sp>
      <p:sp>
        <p:nvSpPr>
          <p:cNvPr id="3" name="Content Placeholder 2">
            <a:extLst>
              <a:ext uri="{FF2B5EF4-FFF2-40B4-BE49-F238E27FC236}">
                <a16:creationId xmlns:a16="http://schemas.microsoft.com/office/drawing/2014/main" id="{A2204D35-B18A-98E5-C724-8A2405571473}"/>
              </a:ext>
            </a:extLst>
          </p:cNvPr>
          <p:cNvSpPr>
            <a:spLocks noGrp="1"/>
          </p:cNvSpPr>
          <p:nvPr>
            <p:ph idx="1"/>
          </p:nvPr>
        </p:nvSpPr>
        <p:spPr>
          <a:xfrm>
            <a:off x="5348740" y="1499561"/>
            <a:ext cx="5327041" cy="4059410"/>
          </a:xfrm>
        </p:spPr>
        <p:txBody>
          <a:bodyPr vert="horz" lIns="91440" tIns="45720" rIns="91440" bIns="45720" rtlCol="0" anchor="t">
            <a:normAutofit/>
          </a:bodyPr>
          <a:lstStyle/>
          <a:p>
            <a:pPr marL="285750" indent="-285750">
              <a:spcBef>
                <a:spcPts val="0"/>
              </a:spcBef>
              <a:buFont typeface="Arial,Sans-Serif" charset="2"/>
              <a:buChar char="•"/>
            </a:pPr>
            <a:r>
              <a:rPr lang="en-US" sz="1800" dirty="0">
                <a:latin typeface="Arial"/>
                <a:cs typeface="Arial"/>
              </a:rPr>
              <a:t>Tables have columns of information you need to know the names of the columns so that you can figure out what needs to match for the join</a:t>
            </a:r>
          </a:p>
          <a:p>
            <a:pPr marL="285750" indent="-285750">
              <a:spcBef>
                <a:spcPts val="0"/>
              </a:spcBef>
              <a:buClr>
                <a:srgbClr val="8AD0D6"/>
              </a:buClr>
              <a:buFont typeface="Arial,Sans-Serif" charset="2"/>
              <a:buChar char="•"/>
            </a:pPr>
            <a:r>
              <a:rPr lang="en-US" sz="1800" dirty="0">
                <a:latin typeface="Arial"/>
                <a:cs typeface="Arial"/>
              </a:rPr>
              <a:t>An Outer Join is all information in both tables including where they match</a:t>
            </a:r>
          </a:p>
          <a:p>
            <a:pPr marL="285750" indent="-285750">
              <a:spcBef>
                <a:spcPts val="0"/>
              </a:spcBef>
              <a:buClr>
                <a:srgbClr val="8AD0D6"/>
              </a:buClr>
              <a:buFont typeface="Arial,Sans-Serif" charset="2"/>
              <a:buChar char="•"/>
            </a:pPr>
            <a:r>
              <a:rPr lang="en-US" sz="1800" dirty="0">
                <a:latin typeface="Arial"/>
                <a:cs typeface="Arial"/>
              </a:rPr>
              <a:t>In this case we are looking at the column name in both tables A and B</a:t>
            </a:r>
          </a:p>
          <a:p>
            <a:pPr marL="285750" indent="-285750">
              <a:spcBef>
                <a:spcPts val="0"/>
              </a:spcBef>
              <a:buClr>
                <a:srgbClr val="8AD0D6"/>
              </a:buClr>
              <a:buFont typeface="Arial,Sans-Serif" charset="2"/>
              <a:buChar char="•"/>
            </a:pPr>
            <a:r>
              <a:rPr lang="en-US" sz="1800" dirty="0">
                <a:latin typeface="Arial"/>
                <a:cs typeface="Arial"/>
              </a:rPr>
              <a:t>This is less common then inner joins</a:t>
            </a:r>
          </a:p>
          <a:p>
            <a:pPr marL="285750" indent="-285750">
              <a:spcBef>
                <a:spcPts val="0"/>
              </a:spcBef>
              <a:buClr>
                <a:srgbClr val="8AD0D6"/>
              </a:buClr>
              <a:buFont typeface="Arial,Sans-Serif" charset="2"/>
              <a:buChar char="•"/>
            </a:pPr>
            <a:r>
              <a:rPr lang="en-US" sz="1800" dirty="0">
                <a:latin typeface="Arial"/>
                <a:cs typeface="Arial"/>
              </a:rPr>
              <a:t>Use case examples: </a:t>
            </a:r>
          </a:p>
          <a:p>
            <a:pPr marL="685800" lvl="1">
              <a:spcBef>
                <a:spcPts val="0"/>
              </a:spcBef>
              <a:buClr>
                <a:srgbClr val="8AD0D6"/>
              </a:buClr>
              <a:buFont typeface="Courier New" charset="2"/>
              <a:buChar char="o"/>
            </a:pPr>
            <a:r>
              <a:rPr lang="en-US" sz="1600" dirty="0">
                <a:latin typeface="Arial"/>
                <a:cs typeface="Arial"/>
              </a:rPr>
              <a:t>We can take a books table and a patrons table and look at both, not all books have been checked out, not all patrons have borrowed a book, but we want all the data anyway, anything not filled in will have a NULL value</a:t>
            </a:r>
          </a:p>
          <a:p>
            <a:pPr marL="285750" indent="-285750">
              <a:spcBef>
                <a:spcPts val="0"/>
              </a:spcBef>
              <a:buClr>
                <a:srgbClr val="8AD0D6"/>
              </a:buClr>
              <a:buFont typeface="Arial,Sans-Serif" charset="2"/>
              <a:buChar char="•"/>
            </a:pPr>
            <a:endParaRPr lang="en-US" sz="1800" dirty="0">
              <a:latin typeface="Arial"/>
              <a:cs typeface="Arial"/>
            </a:endParaRPr>
          </a:p>
        </p:txBody>
      </p:sp>
      <p:pic>
        <p:nvPicPr>
          <p:cNvPr id="4" name="Picture 3" descr="a venn diagram of an outer join">
            <a:extLst>
              <a:ext uri="{FF2B5EF4-FFF2-40B4-BE49-F238E27FC236}">
                <a16:creationId xmlns:a16="http://schemas.microsoft.com/office/drawing/2014/main" id="{10C64AC3-850D-59CC-B3CC-66A13E38575D}"/>
              </a:ext>
            </a:extLst>
          </p:cNvPr>
          <p:cNvPicPr>
            <a:picLocks noChangeAspect="1"/>
          </p:cNvPicPr>
          <p:nvPr/>
        </p:nvPicPr>
        <p:blipFill>
          <a:blip r:embed="rId2"/>
          <a:stretch>
            <a:fillRect/>
          </a:stretch>
        </p:blipFill>
        <p:spPr>
          <a:xfrm>
            <a:off x="913493" y="1503588"/>
            <a:ext cx="3824515" cy="2871108"/>
          </a:xfrm>
          <a:prstGeom prst="rect">
            <a:avLst/>
          </a:prstGeom>
        </p:spPr>
      </p:pic>
      <p:pic>
        <p:nvPicPr>
          <p:cNvPr id="5" name="Picture 4" descr="SQL query that says &quot;SELECT * FROM TableA FULL OUTER JOIN TableB ON TableA.name = TableB.name&quot;">
            <a:extLst>
              <a:ext uri="{FF2B5EF4-FFF2-40B4-BE49-F238E27FC236}">
                <a16:creationId xmlns:a16="http://schemas.microsoft.com/office/drawing/2014/main" id="{C3A4614A-4F9A-ABC8-630A-E68B3BF86303}"/>
              </a:ext>
            </a:extLst>
          </p:cNvPr>
          <p:cNvPicPr>
            <a:picLocks noChangeAspect="1"/>
          </p:cNvPicPr>
          <p:nvPr/>
        </p:nvPicPr>
        <p:blipFill>
          <a:blip r:embed="rId3"/>
          <a:stretch>
            <a:fillRect/>
          </a:stretch>
        </p:blipFill>
        <p:spPr>
          <a:xfrm>
            <a:off x="913039" y="4589688"/>
            <a:ext cx="3888922" cy="1388837"/>
          </a:xfrm>
          <a:prstGeom prst="rect">
            <a:avLst/>
          </a:prstGeom>
        </p:spPr>
      </p:pic>
      <p:sp>
        <p:nvSpPr>
          <p:cNvPr id="6" name="TextBox 5">
            <a:extLst>
              <a:ext uri="{FF2B5EF4-FFF2-40B4-BE49-F238E27FC236}">
                <a16:creationId xmlns:a16="http://schemas.microsoft.com/office/drawing/2014/main" id="{4FF82A26-D5F6-B32F-F23E-1AED870E4FF0}"/>
              </a:ext>
            </a:extLst>
          </p:cNvPr>
          <p:cNvSpPr txBox="1"/>
          <p:nvPr/>
        </p:nvSpPr>
        <p:spPr>
          <a:xfrm>
            <a:off x="705757" y="6066971"/>
            <a:ext cx="46844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https://blog.codinghorror.com/a-visual-explanation-of-sql-joins/</a:t>
            </a:r>
          </a:p>
        </p:txBody>
      </p:sp>
    </p:spTree>
    <p:extLst>
      <p:ext uri="{BB962C8B-B14F-4D97-AF65-F5344CB8AC3E}">
        <p14:creationId xmlns:p14="http://schemas.microsoft.com/office/powerpoint/2010/main" val="87269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68A6C-43E1-844D-8270-0337807298B5}"/>
              </a:ext>
            </a:extLst>
          </p:cNvPr>
          <p:cNvSpPr>
            <a:spLocks noGrp="1"/>
          </p:cNvSpPr>
          <p:nvPr>
            <p:ph type="title"/>
          </p:nvPr>
        </p:nvSpPr>
        <p:spPr/>
        <p:txBody>
          <a:bodyPr/>
          <a:lstStyle/>
          <a:p>
            <a:r>
              <a:rPr lang="en-US" dirty="0"/>
              <a:t>Left and Right Joins</a:t>
            </a:r>
          </a:p>
        </p:txBody>
      </p:sp>
      <p:sp>
        <p:nvSpPr>
          <p:cNvPr id="4" name="Content Placeholder 3">
            <a:extLst>
              <a:ext uri="{FF2B5EF4-FFF2-40B4-BE49-F238E27FC236}">
                <a16:creationId xmlns:a16="http://schemas.microsoft.com/office/drawing/2014/main" id="{5D76E029-30CC-6C24-A29D-47D7B146F688}"/>
              </a:ext>
            </a:extLst>
          </p:cNvPr>
          <p:cNvSpPr>
            <a:spLocks noGrp="1"/>
          </p:cNvSpPr>
          <p:nvPr>
            <p:ph sz="half" idx="2"/>
          </p:nvPr>
        </p:nvSpPr>
        <p:spPr>
          <a:xfrm>
            <a:off x="5654493" y="2056092"/>
            <a:ext cx="5974769" cy="4200245"/>
          </a:xfrm>
        </p:spPr>
        <p:txBody>
          <a:bodyPr vert="horz" lIns="91440" tIns="45720" rIns="91440" bIns="45720" rtlCol="0" anchor="t">
            <a:normAutofit/>
          </a:bodyPr>
          <a:lstStyle/>
          <a:p>
            <a:pPr>
              <a:buClr>
                <a:srgbClr val="1E5155">
                  <a:lumMod val="40000"/>
                  <a:lumOff val="60000"/>
                </a:srgbClr>
              </a:buClr>
            </a:pPr>
            <a:r>
              <a:rPr lang="en-US" dirty="0"/>
              <a:t>Left Outer Join is all  results from Table A including where there are matches on Table B</a:t>
            </a:r>
          </a:p>
          <a:p>
            <a:pPr>
              <a:buClr>
                <a:srgbClr val="8AD0D6"/>
              </a:buClr>
            </a:pPr>
            <a:r>
              <a:rPr lang="en-US" dirty="0"/>
              <a:t>Left Outer join where we won't have the matches from Table B is done by using the WHERE to specify that if Table A has matches in Table B mark it as null in our results</a:t>
            </a:r>
          </a:p>
          <a:p>
            <a:pPr>
              <a:buClr>
                <a:srgbClr val="8AD0D6"/>
              </a:buClr>
            </a:pPr>
            <a:r>
              <a:rPr lang="en-US" dirty="0"/>
              <a:t>We can do the same for the right with Right Outer Join by switching the order of the tables in the query</a:t>
            </a:r>
          </a:p>
        </p:txBody>
      </p:sp>
      <p:pic>
        <p:nvPicPr>
          <p:cNvPr id="7" name="Content Placeholder 6" descr="Venn diagram of Left outer join including matches from table B">
            <a:extLst>
              <a:ext uri="{FF2B5EF4-FFF2-40B4-BE49-F238E27FC236}">
                <a16:creationId xmlns:a16="http://schemas.microsoft.com/office/drawing/2014/main" id="{1F04A6BC-5522-D85D-B51D-94CEF2198617}"/>
              </a:ext>
            </a:extLst>
          </p:cNvPr>
          <p:cNvPicPr>
            <a:picLocks noGrp="1" noChangeAspect="1"/>
          </p:cNvPicPr>
          <p:nvPr>
            <p:ph sz="half" idx="1"/>
          </p:nvPr>
        </p:nvPicPr>
        <p:blipFill>
          <a:blip r:embed="rId2"/>
          <a:stretch>
            <a:fillRect/>
          </a:stretch>
        </p:blipFill>
        <p:spPr>
          <a:xfrm>
            <a:off x="649741" y="2790952"/>
            <a:ext cx="1783768" cy="1283580"/>
          </a:xfrm>
        </p:spPr>
      </p:pic>
      <p:pic>
        <p:nvPicPr>
          <p:cNvPr id="8" name="Picture 7" descr="SQL query of Left outer join including matches from table B">
            <a:extLst>
              <a:ext uri="{FF2B5EF4-FFF2-40B4-BE49-F238E27FC236}">
                <a16:creationId xmlns:a16="http://schemas.microsoft.com/office/drawing/2014/main" id="{8993049D-02DE-DCD2-8559-3961D428F836}"/>
              </a:ext>
            </a:extLst>
          </p:cNvPr>
          <p:cNvPicPr>
            <a:picLocks noChangeAspect="1"/>
          </p:cNvPicPr>
          <p:nvPr/>
        </p:nvPicPr>
        <p:blipFill>
          <a:blip r:embed="rId3"/>
          <a:stretch>
            <a:fillRect/>
          </a:stretch>
        </p:blipFill>
        <p:spPr>
          <a:xfrm>
            <a:off x="508454" y="4324349"/>
            <a:ext cx="2067380" cy="713016"/>
          </a:xfrm>
          <a:prstGeom prst="rect">
            <a:avLst/>
          </a:prstGeom>
        </p:spPr>
      </p:pic>
      <p:pic>
        <p:nvPicPr>
          <p:cNvPr id="9" name="Picture 8" descr="Venn diagram of Left outer join excluding matches from table B">
            <a:extLst>
              <a:ext uri="{FF2B5EF4-FFF2-40B4-BE49-F238E27FC236}">
                <a16:creationId xmlns:a16="http://schemas.microsoft.com/office/drawing/2014/main" id="{D52894C2-6203-6EB8-B021-826406B97ABD}"/>
              </a:ext>
            </a:extLst>
          </p:cNvPr>
          <p:cNvPicPr>
            <a:picLocks noChangeAspect="1"/>
          </p:cNvPicPr>
          <p:nvPr/>
        </p:nvPicPr>
        <p:blipFill>
          <a:blip r:embed="rId4"/>
          <a:stretch>
            <a:fillRect/>
          </a:stretch>
        </p:blipFill>
        <p:spPr>
          <a:xfrm>
            <a:off x="3249386" y="2792184"/>
            <a:ext cx="1846945" cy="1282702"/>
          </a:xfrm>
          <a:prstGeom prst="rect">
            <a:avLst/>
          </a:prstGeom>
        </p:spPr>
      </p:pic>
      <p:pic>
        <p:nvPicPr>
          <p:cNvPr id="10" name="Picture 9" descr="SQL query of Left outer join excluding matches from table B">
            <a:extLst>
              <a:ext uri="{FF2B5EF4-FFF2-40B4-BE49-F238E27FC236}">
                <a16:creationId xmlns:a16="http://schemas.microsoft.com/office/drawing/2014/main" id="{50337CCE-F883-56A5-9FE1-81842E1E8364}"/>
              </a:ext>
            </a:extLst>
          </p:cNvPr>
          <p:cNvPicPr>
            <a:picLocks noChangeAspect="1"/>
          </p:cNvPicPr>
          <p:nvPr/>
        </p:nvPicPr>
        <p:blipFill>
          <a:blip r:embed="rId5"/>
          <a:stretch>
            <a:fillRect/>
          </a:stretch>
        </p:blipFill>
        <p:spPr>
          <a:xfrm>
            <a:off x="3396796" y="4323443"/>
            <a:ext cx="1552122" cy="714828"/>
          </a:xfrm>
          <a:prstGeom prst="rect">
            <a:avLst/>
          </a:prstGeom>
        </p:spPr>
      </p:pic>
      <p:sp>
        <p:nvSpPr>
          <p:cNvPr id="12" name="TextBox 11">
            <a:extLst>
              <a:ext uri="{FF2B5EF4-FFF2-40B4-BE49-F238E27FC236}">
                <a16:creationId xmlns:a16="http://schemas.microsoft.com/office/drawing/2014/main" id="{D9C6C421-B44D-199F-E1A7-83885A50E1F1}"/>
              </a:ext>
            </a:extLst>
          </p:cNvPr>
          <p:cNvSpPr txBox="1"/>
          <p:nvPr/>
        </p:nvSpPr>
        <p:spPr>
          <a:xfrm>
            <a:off x="669471" y="5613400"/>
            <a:ext cx="46844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https://blog.codinghorror.com/a-visual-explanation-of-sql-joins/</a:t>
            </a:r>
          </a:p>
        </p:txBody>
      </p:sp>
    </p:spTree>
    <p:extLst>
      <p:ext uri="{BB962C8B-B14F-4D97-AF65-F5344CB8AC3E}">
        <p14:creationId xmlns:p14="http://schemas.microsoft.com/office/powerpoint/2010/main" val="3782353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E144B-B9C3-FF5B-5251-905F12A76CEB}"/>
              </a:ext>
            </a:extLst>
          </p:cNvPr>
          <p:cNvSpPr>
            <a:spLocks noGrp="1"/>
          </p:cNvSpPr>
          <p:nvPr>
            <p:ph type="title"/>
          </p:nvPr>
        </p:nvSpPr>
        <p:spPr/>
        <p:txBody>
          <a:bodyPr/>
          <a:lstStyle/>
          <a:p>
            <a:r>
              <a:rPr lang="en-US" dirty="0"/>
              <a:t>Where to go next for more SQL</a:t>
            </a:r>
          </a:p>
        </p:txBody>
      </p:sp>
      <p:sp>
        <p:nvSpPr>
          <p:cNvPr id="3" name="Content Placeholder 2">
            <a:extLst>
              <a:ext uri="{FF2B5EF4-FFF2-40B4-BE49-F238E27FC236}">
                <a16:creationId xmlns:a16="http://schemas.microsoft.com/office/drawing/2014/main" id="{A743F62C-C066-BC03-EDC2-ECC9A6D69B21}"/>
              </a:ext>
            </a:extLst>
          </p:cNvPr>
          <p:cNvSpPr>
            <a:spLocks noGrp="1"/>
          </p:cNvSpPr>
          <p:nvPr>
            <p:ph idx="1"/>
          </p:nvPr>
        </p:nvSpPr>
        <p:spPr/>
        <p:txBody>
          <a:bodyPr vert="horz" lIns="91440" tIns="45720" rIns="91440" bIns="45720" rtlCol="0" anchor="t">
            <a:normAutofit/>
          </a:bodyPr>
          <a:lstStyle/>
          <a:p>
            <a:r>
              <a:rPr lang="en-US" dirty="0">
                <a:ea typeface="+mj-lt"/>
                <a:cs typeface="+mj-lt"/>
              </a:rPr>
              <a:t>There are places you can go to get case studies to trial your SQL knowledge</a:t>
            </a:r>
          </a:p>
          <a:p>
            <a:pPr lvl="1">
              <a:buClr>
                <a:srgbClr val="8AD0D6"/>
              </a:buClr>
              <a:buFont typeface="Courier New" charset="2"/>
              <a:buChar char="o"/>
            </a:pPr>
            <a:r>
              <a:rPr lang="en-US" dirty="0">
                <a:ea typeface="+mj-lt"/>
                <a:cs typeface="+mj-lt"/>
                <a:hlinkClick r:id="rId2"/>
              </a:rPr>
              <a:t>https://8weeksqlchallenge.com/case-study-1/</a:t>
            </a:r>
            <a:r>
              <a:rPr lang="en-US" dirty="0">
                <a:ea typeface="+mj-lt"/>
                <a:cs typeface="+mj-lt"/>
              </a:rPr>
              <a:t> </a:t>
            </a:r>
            <a:endParaRPr lang="en-US" dirty="0"/>
          </a:p>
          <a:p>
            <a:pPr lvl="1">
              <a:buClr>
                <a:srgbClr val="8AD0D6"/>
              </a:buClr>
              <a:buFont typeface="Courier New" charset="2"/>
              <a:buChar char="o"/>
            </a:pPr>
            <a:r>
              <a:rPr lang="en-US" dirty="0">
                <a:ea typeface="+mj-lt"/>
                <a:cs typeface="+mj-lt"/>
                <a:hlinkClick r:id="rId3"/>
              </a:rPr>
              <a:t>https://advancedsqlpuzzles.com/</a:t>
            </a:r>
            <a:r>
              <a:rPr lang="en-US" dirty="0">
                <a:ea typeface="+mj-lt"/>
                <a:cs typeface="+mj-lt"/>
              </a:rPr>
              <a:t> </a:t>
            </a:r>
          </a:p>
          <a:p>
            <a:pPr lvl="1">
              <a:buClr>
                <a:srgbClr val="8AD0D6"/>
              </a:buClr>
              <a:buFont typeface="Courier New" charset="2"/>
              <a:buChar char="o"/>
            </a:pPr>
            <a:r>
              <a:rPr lang="en-US" dirty="0">
                <a:ea typeface="+mj-lt"/>
                <a:cs typeface="+mj-lt"/>
                <a:hlinkClick r:id="rId4"/>
              </a:rPr>
              <a:t>https://www.hackerrank.com/domains/sql</a:t>
            </a:r>
            <a:r>
              <a:rPr lang="en-US" dirty="0">
                <a:ea typeface="+mj-lt"/>
                <a:cs typeface="+mj-lt"/>
              </a:rPr>
              <a:t> </a:t>
            </a:r>
          </a:p>
          <a:p>
            <a:pPr>
              <a:buClr>
                <a:srgbClr val="8AD0D6"/>
              </a:buClr>
            </a:pPr>
            <a:r>
              <a:rPr lang="en-US" dirty="0"/>
              <a:t>There are references you can look at</a:t>
            </a:r>
          </a:p>
          <a:p>
            <a:pPr lvl="1" indent="-342900">
              <a:buClr>
                <a:srgbClr val="8AD0D6"/>
              </a:buClr>
              <a:buFont typeface="Courier New" charset="2"/>
              <a:buChar char="o"/>
            </a:pPr>
            <a:r>
              <a:rPr lang="en-US" dirty="0">
                <a:ea typeface="+mj-lt"/>
                <a:cs typeface="+mj-lt"/>
                <a:hlinkClick r:id="rId5"/>
              </a:rPr>
              <a:t>https://www.w3schools.com/sql/sql_quickref.asp</a:t>
            </a:r>
            <a:r>
              <a:rPr lang="en-US" dirty="0">
                <a:ea typeface="+mj-lt"/>
                <a:cs typeface="+mj-lt"/>
              </a:rPr>
              <a:t> </a:t>
            </a:r>
            <a:endParaRPr lang="en-US" dirty="0"/>
          </a:p>
          <a:p>
            <a:pPr>
              <a:buClr>
                <a:srgbClr val="8AD0D6"/>
              </a:buClr>
            </a:pPr>
            <a:r>
              <a:rPr lang="en-US" dirty="0"/>
              <a:t>There are cheat sheets you can use for refresh</a:t>
            </a:r>
          </a:p>
          <a:p>
            <a:pPr lvl="1" indent="-342900">
              <a:buClr>
                <a:srgbClr val="8AD0D6"/>
              </a:buClr>
              <a:buFont typeface="Courier New" charset="2"/>
              <a:buChar char="o"/>
            </a:pPr>
            <a:r>
              <a:rPr lang="en-US" dirty="0">
                <a:ea typeface="+mj-lt"/>
                <a:cs typeface="+mj-lt"/>
                <a:hlinkClick r:id="rId6"/>
              </a:rPr>
              <a:t>https://web.archive.org/web/20240119141821/https://learnsql.com/blog/sql-basics-cheat-sheet/#inner-join</a:t>
            </a:r>
            <a:r>
              <a:rPr lang="en-US" dirty="0">
                <a:ea typeface="+mj-lt"/>
                <a:cs typeface="+mj-lt"/>
              </a:rPr>
              <a:t> </a:t>
            </a:r>
          </a:p>
        </p:txBody>
      </p:sp>
    </p:spTree>
    <p:extLst>
      <p:ext uri="{BB962C8B-B14F-4D97-AF65-F5344CB8AC3E}">
        <p14:creationId xmlns:p14="http://schemas.microsoft.com/office/powerpoint/2010/main" val="311129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7069-D7B6-D3A4-7461-BBE909066E50}"/>
              </a:ext>
            </a:extLst>
          </p:cNvPr>
          <p:cNvSpPr>
            <a:spLocks noGrp="1"/>
          </p:cNvSpPr>
          <p:nvPr>
            <p:ph type="title"/>
          </p:nvPr>
        </p:nvSpPr>
        <p:spPr/>
        <p:txBody>
          <a:bodyPr/>
          <a:lstStyle/>
          <a:p>
            <a:r>
              <a:rPr lang="en-US" dirty="0"/>
              <a:t>NoSQL</a:t>
            </a:r>
          </a:p>
        </p:txBody>
      </p:sp>
      <p:sp>
        <p:nvSpPr>
          <p:cNvPr id="3" name="Content Placeholder 2">
            <a:extLst>
              <a:ext uri="{FF2B5EF4-FFF2-40B4-BE49-F238E27FC236}">
                <a16:creationId xmlns:a16="http://schemas.microsoft.com/office/drawing/2014/main" id="{A1B55E10-4DD9-6D91-3A7F-A2657F6162EE}"/>
              </a:ext>
            </a:extLst>
          </p:cNvPr>
          <p:cNvSpPr>
            <a:spLocks noGrp="1"/>
          </p:cNvSpPr>
          <p:nvPr>
            <p:ph idx="1"/>
          </p:nvPr>
        </p:nvSpPr>
        <p:spPr>
          <a:xfrm>
            <a:off x="1103312" y="2234346"/>
            <a:ext cx="6733113" cy="4014053"/>
          </a:xfrm>
        </p:spPr>
        <p:txBody>
          <a:bodyPr vert="horz" lIns="91440" tIns="45720" rIns="91440" bIns="45720" rtlCol="0" anchor="t">
            <a:normAutofit fontScale="92500" lnSpcReduction="20000"/>
          </a:bodyPr>
          <a:lstStyle/>
          <a:p>
            <a:r>
              <a:rPr lang="en-US" dirty="0"/>
              <a:t>NoSQL stands for Not Only SQL</a:t>
            </a:r>
          </a:p>
          <a:p>
            <a:pPr>
              <a:buClr>
                <a:srgbClr val="8AD0D6"/>
              </a:buClr>
            </a:pPr>
            <a:r>
              <a:rPr lang="en-US" dirty="0"/>
              <a:t>NoSQL databases are not relational </a:t>
            </a:r>
          </a:p>
          <a:p>
            <a:pPr>
              <a:buClr>
                <a:srgbClr val="8AD0D6"/>
              </a:buClr>
            </a:pPr>
            <a:r>
              <a:rPr lang="en-US" dirty="0"/>
              <a:t>Examples of NoSQL databases are </a:t>
            </a:r>
            <a:r>
              <a:rPr lang="en-US" dirty="0">
                <a:ea typeface="+mj-lt"/>
                <a:cs typeface="+mj-lt"/>
              </a:rPr>
              <a:t>document, key-value, graph, or wide-column stores</a:t>
            </a:r>
          </a:p>
          <a:p>
            <a:pPr>
              <a:buClr>
                <a:srgbClr val="8AD0D6"/>
              </a:buClr>
            </a:pPr>
            <a:r>
              <a:rPr lang="en-US" dirty="0"/>
              <a:t>Many people argue NoSQL is more flexible and scalable then SQL based Databases</a:t>
            </a:r>
          </a:p>
          <a:p>
            <a:pPr>
              <a:buClr>
                <a:srgbClr val="8AD0D6"/>
              </a:buClr>
            </a:pPr>
            <a:r>
              <a:rPr lang="en-US" dirty="0"/>
              <a:t>NoSQL can handle unstructured and semi-structured data</a:t>
            </a:r>
          </a:p>
          <a:p>
            <a:pPr>
              <a:buClr>
                <a:srgbClr val="8AD0D6"/>
              </a:buClr>
            </a:pPr>
            <a:r>
              <a:rPr lang="en-US" dirty="0"/>
              <a:t>Examples of implementations are MongoDB, Redis and Cassandra</a:t>
            </a:r>
          </a:p>
          <a:p>
            <a:pPr>
              <a:buClr>
                <a:srgbClr val="8AD0D6"/>
              </a:buClr>
            </a:pPr>
            <a:r>
              <a:rPr lang="en-US" dirty="0"/>
              <a:t>An example of where you might want to use NoSQL instead of SQL might be if you wanted a database of images or videos (Large Items)</a:t>
            </a:r>
          </a:p>
        </p:txBody>
      </p:sp>
      <p:pic>
        <p:nvPicPr>
          <p:cNvPr id="4" name="Picture 3" descr="Cap America says &quot;Why do NoSQL devs each lunch alone?&quot; Hydra says &quot;I don't know why?&quot;  Cap says &quot;They don't know how to join tables&quot;  Hydra *attacks*">
            <a:extLst>
              <a:ext uri="{FF2B5EF4-FFF2-40B4-BE49-F238E27FC236}">
                <a16:creationId xmlns:a16="http://schemas.microsoft.com/office/drawing/2014/main" id="{3BA371EF-6629-1F33-7AD5-8CF9D058F0F0}"/>
              </a:ext>
            </a:extLst>
          </p:cNvPr>
          <p:cNvPicPr>
            <a:picLocks noChangeAspect="1"/>
          </p:cNvPicPr>
          <p:nvPr/>
        </p:nvPicPr>
        <p:blipFill>
          <a:blip r:embed="rId2"/>
          <a:stretch>
            <a:fillRect/>
          </a:stretch>
        </p:blipFill>
        <p:spPr>
          <a:xfrm>
            <a:off x="8244114" y="2234096"/>
            <a:ext cx="2743199" cy="3405808"/>
          </a:xfrm>
          <a:prstGeom prst="rect">
            <a:avLst/>
          </a:prstGeom>
        </p:spPr>
      </p:pic>
    </p:spTree>
    <p:extLst>
      <p:ext uri="{BB962C8B-B14F-4D97-AF65-F5344CB8AC3E}">
        <p14:creationId xmlns:p14="http://schemas.microsoft.com/office/powerpoint/2010/main" val="3668878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16A4F-0CEC-4420-AF56-CFACEC7060F6}"/>
              </a:ext>
            </a:extLst>
          </p:cNvPr>
          <p:cNvSpPr>
            <a:spLocks noGrp="1"/>
          </p:cNvSpPr>
          <p:nvPr>
            <p:ph type="title"/>
          </p:nvPr>
        </p:nvSpPr>
        <p:spPr>
          <a:xfrm>
            <a:off x="648930" y="629266"/>
            <a:ext cx="9252154" cy="1223983"/>
          </a:xfrm>
        </p:spPr>
        <p:txBody>
          <a:bodyPr>
            <a:normAutofit/>
          </a:bodyPr>
          <a:lstStyle/>
          <a:p>
            <a:r>
              <a:rPr lang="en-US" dirty="0"/>
              <a:t>What is UI/UX</a:t>
            </a:r>
          </a:p>
        </p:txBody>
      </p:sp>
      <p:sp>
        <p:nvSpPr>
          <p:cNvPr id="3" name="Content Placeholder 2">
            <a:extLst>
              <a:ext uri="{FF2B5EF4-FFF2-40B4-BE49-F238E27FC236}">
                <a16:creationId xmlns:a16="http://schemas.microsoft.com/office/drawing/2014/main" id="{D35E09C6-7DED-D9E6-A008-0A52CEA65BD0}"/>
              </a:ext>
            </a:extLst>
          </p:cNvPr>
          <p:cNvSpPr>
            <a:spLocks noGrp="1"/>
          </p:cNvSpPr>
          <p:nvPr>
            <p:ph idx="1"/>
          </p:nvPr>
        </p:nvSpPr>
        <p:spPr>
          <a:xfrm>
            <a:off x="1103311" y="2052214"/>
            <a:ext cx="5965394" cy="4196185"/>
          </a:xfrm>
        </p:spPr>
        <p:txBody>
          <a:bodyPr vert="horz" lIns="91440" tIns="45720" rIns="91440" bIns="45720" rtlCol="0">
            <a:normAutofit/>
          </a:bodyPr>
          <a:lstStyle/>
          <a:p>
            <a:r>
              <a:rPr lang="en-US" dirty="0"/>
              <a:t>UI is User Interface</a:t>
            </a:r>
          </a:p>
          <a:p>
            <a:pPr>
              <a:buClr>
                <a:srgbClr val="8AD0D6"/>
              </a:buClr>
            </a:pPr>
            <a:r>
              <a:rPr lang="en-US" dirty="0"/>
              <a:t>UX is User Experience</a:t>
            </a:r>
          </a:p>
          <a:p>
            <a:pPr>
              <a:buClr>
                <a:srgbClr val="8AD0D6"/>
              </a:buClr>
            </a:pPr>
            <a:r>
              <a:rPr lang="en-US" dirty="0"/>
              <a:t>Both are topics that can be an entire course or job</a:t>
            </a:r>
          </a:p>
          <a:p>
            <a:pPr>
              <a:buClr>
                <a:srgbClr val="8AD0D6"/>
              </a:buClr>
            </a:pPr>
            <a:r>
              <a:rPr lang="en-US" dirty="0"/>
              <a:t>UI/UX is how we interact with software, data or other things</a:t>
            </a:r>
          </a:p>
          <a:p>
            <a:pPr>
              <a:buClr>
                <a:srgbClr val="8AD0D6"/>
              </a:buClr>
            </a:pPr>
            <a:r>
              <a:rPr lang="en-US" dirty="0"/>
              <a:t>UI is the look and feel of the interaction</a:t>
            </a:r>
          </a:p>
          <a:p>
            <a:pPr>
              <a:buClr>
                <a:srgbClr val="8AD0D6"/>
              </a:buClr>
            </a:pPr>
            <a:r>
              <a:rPr lang="en-US" dirty="0"/>
              <a:t>UX is the overall experience</a:t>
            </a:r>
          </a:p>
          <a:p>
            <a:pPr>
              <a:buClr>
                <a:srgbClr val="8AD0D6"/>
              </a:buClr>
            </a:pPr>
            <a:endParaRPr lang="en-US" dirty="0"/>
          </a:p>
          <a:p>
            <a:pPr>
              <a:buClr>
                <a:srgbClr val="8AD0D6"/>
              </a:buClr>
            </a:pPr>
            <a:endParaRPr lang="en-US" dirty="0"/>
          </a:p>
        </p:txBody>
      </p:sp>
      <p:pic>
        <p:nvPicPr>
          <p:cNvPr id="4" name="Picture 3" descr="Meme of two people looking at baby mobile that says &quot;UI&quot; then from baby point of view its the UX (mobile animal butts)">
            <a:extLst>
              <a:ext uri="{FF2B5EF4-FFF2-40B4-BE49-F238E27FC236}">
                <a16:creationId xmlns:a16="http://schemas.microsoft.com/office/drawing/2014/main" id="{C0C2181C-835C-4DE9-A88C-16E0062BC17F}"/>
              </a:ext>
            </a:extLst>
          </p:cNvPr>
          <p:cNvPicPr>
            <a:picLocks noChangeAspect="1"/>
          </p:cNvPicPr>
          <p:nvPr/>
        </p:nvPicPr>
        <p:blipFill>
          <a:blip r:embed="rId3"/>
          <a:stretch>
            <a:fillRect/>
          </a:stretch>
        </p:blipFill>
        <p:spPr>
          <a:xfrm>
            <a:off x="7534655" y="2145861"/>
            <a:ext cx="4008888" cy="400888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4984502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vt:lpstr>
      <vt:lpstr>Week 9</vt:lpstr>
      <vt:lpstr>Why do we have so many table join types</vt:lpstr>
      <vt:lpstr>Visual of the types</vt:lpstr>
      <vt:lpstr>Inner Join</vt:lpstr>
      <vt:lpstr>Outer Join</vt:lpstr>
      <vt:lpstr>Left and Right Joins</vt:lpstr>
      <vt:lpstr>Where to go next for more SQL</vt:lpstr>
      <vt:lpstr>NoSQL</vt:lpstr>
      <vt:lpstr>What is UI/UX</vt:lpstr>
      <vt:lpstr>Why UI/UX is important</vt:lpstr>
      <vt:lpstr>Ways we can communicate our data with others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450</cp:revision>
  <dcterms:created xsi:type="dcterms:W3CDTF">2023-11-28T15:25:24Z</dcterms:created>
  <dcterms:modified xsi:type="dcterms:W3CDTF">2024-03-13T15:25:18Z</dcterms:modified>
</cp:coreProperties>
</file>