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D19EF0-D505-407A-ABE6-F2ABE6A4F051}" v="25" dt="2024-08-28T14:10:36.595"/>
    <p1510:client id="{629F236A-A7DF-4653-B24E-142880523262}" v="91" dt="2024-08-28T17:44:17.422"/>
    <p1510:client id="{7CEC77E1-ECE2-4EF0-BFD5-6C491230D3F6}" v="79" dt="2024-08-28T14:38:57.1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na Holden-Gouveia" userId="8de7044ed950bdf3" providerId="Windows Live" clId="Web-{7CEC77E1-ECE2-4EF0-BFD5-6C491230D3F6}"/>
    <pc:docChg chg="addSld modSld">
      <pc:chgData name="Adrianna Holden-Gouveia" userId="8de7044ed950bdf3" providerId="Windows Live" clId="Web-{7CEC77E1-ECE2-4EF0-BFD5-6C491230D3F6}" dt="2024-08-28T14:38:57.193" v="77"/>
      <pc:docMkLst>
        <pc:docMk/>
      </pc:docMkLst>
      <pc:sldChg chg="addSp delSp modSp">
        <pc:chgData name="Adrianna Holden-Gouveia" userId="8de7044ed950bdf3" providerId="Windows Live" clId="Web-{7CEC77E1-ECE2-4EF0-BFD5-6C491230D3F6}" dt="2024-08-28T14:21:13.645" v="7"/>
        <pc:sldMkLst>
          <pc:docMk/>
          <pc:sldMk cId="3799923306" sldId="257"/>
        </pc:sldMkLst>
        <pc:picChg chg="del">
          <ac:chgData name="Adrianna Holden-Gouveia" userId="8de7044ed950bdf3" providerId="Windows Live" clId="Web-{7CEC77E1-ECE2-4EF0-BFD5-6C491230D3F6}" dt="2024-08-28T14:20:44.331" v="1"/>
          <ac:picMkLst>
            <pc:docMk/>
            <pc:sldMk cId="3799923306" sldId="257"/>
            <ac:picMk id="4" creationId="{CA968CF4-D0E7-7D95-9385-94DBF81E3D82}"/>
          </ac:picMkLst>
        </pc:picChg>
        <pc:picChg chg="add mod">
          <ac:chgData name="Adrianna Holden-Gouveia" userId="8de7044ed950bdf3" providerId="Windows Live" clId="Web-{7CEC77E1-ECE2-4EF0-BFD5-6C491230D3F6}" dt="2024-08-28T14:21:13.645" v="7"/>
          <ac:picMkLst>
            <pc:docMk/>
            <pc:sldMk cId="3799923306" sldId="257"/>
            <ac:picMk id="5" creationId="{F8D59FD0-FBDD-F148-1E87-D9DC28325436}"/>
          </ac:picMkLst>
        </pc:picChg>
      </pc:sldChg>
      <pc:sldChg chg="addSp delSp modSp">
        <pc:chgData name="Adrianna Holden-Gouveia" userId="8de7044ed950bdf3" providerId="Windows Live" clId="Web-{7CEC77E1-ECE2-4EF0-BFD5-6C491230D3F6}" dt="2024-08-28T14:25:11.050" v="29"/>
        <pc:sldMkLst>
          <pc:docMk/>
          <pc:sldMk cId="2525478974" sldId="261"/>
        </pc:sldMkLst>
        <pc:spChg chg="mod">
          <ac:chgData name="Adrianna Holden-Gouveia" userId="8de7044ed950bdf3" providerId="Windows Live" clId="Web-{7CEC77E1-ECE2-4EF0-BFD5-6C491230D3F6}" dt="2024-08-28T14:23:36.731" v="12" actId="14100"/>
          <ac:spMkLst>
            <pc:docMk/>
            <pc:sldMk cId="2525478974" sldId="261"/>
            <ac:spMk id="3" creationId="{BD75B04C-A012-6A8E-12ED-D46D8458B3EF}"/>
          </ac:spMkLst>
        </pc:spChg>
        <pc:picChg chg="del">
          <ac:chgData name="Adrianna Holden-Gouveia" userId="8de7044ed950bdf3" providerId="Windows Live" clId="Web-{7CEC77E1-ECE2-4EF0-BFD5-6C491230D3F6}" dt="2024-08-28T14:23:24.621" v="8"/>
          <ac:picMkLst>
            <pc:docMk/>
            <pc:sldMk cId="2525478974" sldId="261"/>
            <ac:picMk id="4" creationId="{2E725AA6-D429-160A-1DAF-9459B4944470}"/>
          </ac:picMkLst>
        </pc:picChg>
        <pc:picChg chg="add del mod">
          <ac:chgData name="Adrianna Holden-Gouveia" userId="8de7044ed950bdf3" providerId="Windows Live" clId="Web-{7CEC77E1-ECE2-4EF0-BFD5-6C491230D3F6}" dt="2024-08-28T14:25:11.050" v="29"/>
          <ac:picMkLst>
            <pc:docMk/>
            <pc:sldMk cId="2525478974" sldId="261"/>
            <ac:picMk id="5" creationId="{A1B697EA-AC8C-1DDF-E7A2-41B4B0895370}"/>
          </ac:picMkLst>
        </pc:picChg>
      </pc:sldChg>
      <pc:sldChg chg="addSp delSp modSp">
        <pc:chgData name="Adrianna Holden-Gouveia" userId="8de7044ed950bdf3" providerId="Windows Live" clId="Web-{7CEC77E1-ECE2-4EF0-BFD5-6C491230D3F6}" dt="2024-08-28T14:31:22.931" v="49"/>
        <pc:sldMkLst>
          <pc:docMk/>
          <pc:sldMk cId="2696461633" sldId="262"/>
        </pc:sldMkLst>
        <pc:picChg chg="del">
          <ac:chgData name="Adrianna Holden-Gouveia" userId="8de7044ed950bdf3" providerId="Windows Live" clId="Web-{7CEC77E1-ECE2-4EF0-BFD5-6C491230D3F6}" dt="2024-08-28T14:29:41.909" v="33"/>
          <ac:picMkLst>
            <pc:docMk/>
            <pc:sldMk cId="2696461633" sldId="262"/>
            <ac:picMk id="4" creationId="{E99FA447-256A-BE07-B20E-2D994CE4F4F7}"/>
          </ac:picMkLst>
        </pc:picChg>
        <pc:picChg chg="add del mod">
          <ac:chgData name="Adrianna Holden-Gouveia" userId="8de7044ed950bdf3" providerId="Windows Live" clId="Web-{7CEC77E1-ECE2-4EF0-BFD5-6C491230D3F6}" dt="2024-08-28T14:30:03.708" v="35"/>
          <ac:picMkLst>
            <pc:docMk/>
            <pc:sldMk cId="2696461633" sldId="262"/>
            <ac:picMk id="5" creationId="{FC010AF1-6090-7E4B-1B88-071E57D2DEBD}"/>
          </ac:picMkLst>
        </pc:picChg>
        <pc:picChg chg="add del mod">
          <ac:chgData name="Adrianna Holden-Gouveia" userId="8de7044ed950bdf3" providerId="Windows Live" clId="Web-{7CEC77E1-ECE2-4EF0-BFD5-6C491230D3F6}" dt="2024-08-28T14:31:22.931" v="49"/>
          <ac:picMkLst>
            <pc:docMk/>
            <pc:sldMk cId="2696461633" sldId="262"/>
            <ac:picMk id="6" creationId="{6DD21C3B-E4AC-B0A7-5E67-452FFE743A56}"/>
          </ac:picMkLst>
        </pc:picChg>
      </pc:sldChg>
      <pc:sldChg chg="addSp delSp modSp">
        <pc:chgData name="Adrianna Holden-Gouveia" userId="8de7044ed950bdf3" providerId="Windows Live" clId="Web-{7CEC77E1-ECE2-4EF0-BFD5-6C491230D3F6}" dt="2024-08-28T14:36:33.590" v="64"/>
        <pc:sldMkLst>
          <pc:docMk/>
          <pc:sldMk cId="4113743156" sldId="267"/>
        </pc:sldMkLst>
        <pc:picChg chg="del">
          <ac:chgData name="Adrianna Holden-Gouveia" userId="8de7044ed950bdf3" providerId="Windows Live" clId="Web-{7CEC77E1-ECE2-4EF0-BFD5-6C491230D3F6}" dt="2024-08-28T14:35:30.774" v="50"/>
          <ac:picMkLst>
            <pc:docMk/>
            <pc:sldMk cId="4113743156" sldId="267"/>
            <ac:picMk id="4" creationId="{E12D21D7-2768-22CE-A532-5B884B209396}"/>
          </ac:picMkLst>
        </pc:picChg>
        <pc:picChg chg="add mod">
          <ac:chgData name="Adrianna Holden-Gouveia" userId="8de7044ed950bdf3" providerId="Windows Live" clId="Web-{7CEC77E1-ECE2-4EF0-BFD5-6C491230D3F6}" dt="2024-08-28T14:36:33.590" v="64"/>
          <ac:picMkLst>
            <pc:docMk/>
            <pc:sldMk cId="4113743156" sldId="267"/>
            <ac:picMk id="5" creationId="{7E143942-F69F-F7AC-0476-F85E6FA375A5}"/>
          </ac:picMkLst>
        </pc:picChg>
      </pc:sldChg>
      <pc:sldChg chg="addSp delSp modSp">
        <pc:chgData name="Adrianna Holden-Gouveia" userId="8de7044ed950bdf3" providerId="Windows Live" clId="Web-{7CEC77E1-ECE2-4EF0-BFD5-6C491230D3F6}" dt="2024-08-28T14:38:57.193" v="77"/>
        <pc:sldMkLst>
          <pc:docMk/>
          <pc:sldMk cId="533963735" sldId="268"/>
        </pc:sldMkLst>
        <pc:spChg chg="del mod">
          <ac:chgData name="Adrianna Holden-Gouveia" userId="8de7044ed950bdf3" providerId="Windows Live" clId="Web-{7CEC77E1-ECE2-4EF0-BFD5-6C491230D3F6}" dt="2024-08-28T14:38:13.862" v="68"/>
          <ac:spMkLst>
            <pc:docMk/>
            <pc:sldMk cId="533963735" sldId="268"/>
            <ac:spMk id="6" creationId="{271B1992-1E89-4F40-629C-03BDF7CEFD55}"/>
          </ac:spMkLst>
        </pc:spChg>
        <pc:picChg chg="add mod">
          <ac:chgData name="Adrianna Holden-Gouveia" userId="8de7044ed950bdf3" providerId="Windows Live" clId="Web-{7CEC77E1-ECE2-4EF0-BFD5-6C491230D3F6}" dt="2024-08-28T14:38:57.193" v="77"/>
          <ac:picMkLst>
            <pc:docMk/>
            <pc:sldMk cId="533963735" sldId="268"/>
            <ac:picMk id="4" creationId="{A653A4FB-9D5B-30B9-3D2D-CBDB683EC769}"/>
          </ac:picMkLst>
        </pc:picChg>
        <pc:picChg chg="del">
          <ac:chgData name="Adrianna Holden-Gouveia" userId="8de7044ed950bdf3" providerId="Windows Live" clId="Web-{7CEC77E1-ECE2-4EF0-BFD5-6C491230D3F6}" dt="2024-08-28T14:38:07.736" v="65"/>
          <ac:picMkLst>
            <pc:docMk/>
            <pc:sldMk cId="533963735" sldId="268"/>
            <ac:picMk id="5" creationId="{D69A1445-103F-DC6C-F9A5-E8DD564AC8E2}"/>
          </ac:picMkLst>
        </pc:picChg>
      </pc:sldChg>
      <pc:sldChg chg="add">
        <pc:chgData name="Adrianna Holden-Gouveia" userId="8de7044ed950bdf3" providerId="Windows Live" clId="Web-{7CEC77E1-ECE2-4EF0-BFD5-6C491230D3F6}" dt="2024-08-28T14:26:58.337" v="30"/>
        <pc:sldMkLst>
          <pc:docMk/>
          <pc:sldMk cId="3551272463" sldId="269"/>
        </pc:sldMkLst>
      </pc:sldChg>
      <pc:sldChg chg="add">
        <pc:chgData name="Adrianna Holden-Gouveia" userId="8de7044ed950bdf3" providerId="Windows Live" clId="Web-{7CEC77E1-ECE2-4EF0-BFD5-6C491230D3F6}" dt="2024-08-28T14:26:58.353" v="31"/>
        <pc:sldMkLst>
          <pc:docMk/>
          <pc:sldMk cId="1798895577" sldId="270"/>
        </pc:sldMkLst>
      </pc:sldChg>
      <pc:sldChg chg="add">
        <pc:chgData name="Adrianna Holden-Gouveia" userId="8de7044ed950bdf3" providerId="Windows Live" clId="Web-{7CEC77E1-ECE2-4EF0-BFD5-6C491230D3F6}" dt="2024-08-28T14:26:58.353" v="32"/>
        <pc:sldMkLst>
          <pc:docMk/>
          <pc:sldMk cId="1513718336" sldId="271"/>
        </pc:sldMkLst>
      </pc:sldChg>
    </pc:docChg>
  </pc:docChgLst>
  <pc:docChgLst>
    <pc:chgData name="Adrianna Holden-Gouveia" userId="8de7044ed950bdf3" providerId="Windows Live" clId="Web-{629F236A-A7DF-4653-B24E-142880523262}"/>
    <pc:docChg chg="delSld modSld">
      <pc:chgData name="Adrianna Holden-Gouveia" userId="8de7044ed950bdf3" providerId="Windows Live" clId="Web-{629F236A-A7DF-4653-B24E-142880523262}" dt="2024-08-28T17:44:17.422" v="86" actId="20577"/>
      <pc:docMkLst>
        <pc:docMk/>
      </pc:docMkLst>
      <pc:sldChg chg="modSp">
        <pc:chgData name="Adrianna Holden-Gouveia" userId="8de7044ed950bdf3" providerId="Windows Live" clId="Web-{629F236A-A7DF-4653-B24E-142880523262}" dt="2024-08-28T17:38:29.036" v="80" actId="20577"/>
        <pc:sldMkLst>
          <pc:docMk/>
          <pc:sldMk cId="2696461633" sldId="262"/>
        </pc:sldMkLst>
        <pc:spChg chg="mod">
          <ac:chgData name="Adrianna Holden-Gouveia" userId="8de7044ed950bdf3" providerId="Windows Live" clId="Web-{629F236A-A7DF-4653-B24E-142880523262}" dt="2024-08-28T17:38:29.036" v="80" actId="20577"/>
          <ac:spMkLst>
            <pc:docMk/>
            <pc:sldMk cId="2696461633" sldId="262"/>
            <ac:spMk id="3" creationId="{B70FB700-3D60-8B17-C5CC-7E5C4DF33B5E}"/>
          </ac:spMkLst>
        </pc:spChg>
      </pc:sldChg>
      <pc:sldChg chg="modSp">
        <pc:chgData name="Adrianna Holden-Gouveia" userId="8de7044ed950bdf3" providerId="Windows Live" clId="Web-{629F236A-A7DF-4653-B24E-142880523262}" dt="2024-08-28T17:39:06.334" v="83" actId="20577"/>
        <pc:sldMkLst>
          <pc:docMk/>
          <pc:sldMk cId="2692231187" sldId="263"/>
        </pc:sldMkLst>
        <pc:spChg chg="mod">
          <ac:chgData name="Adrianna Holden-Gouveia" userId="8de7044ed950bdf3" providerId="Windows Live" clId="Web-{629F236A-A7DF-4653-B24E-142880523262}" dt="2024-08-28T17:39:06.334" v="83" actId="20577"/>
          <ac:spMkLst>
            <pc:docMk/>
            <pc:sldMk cId="2692231187" sldId="263"/>
            <ac:spMk id="3" creationId="{952DC0BC-ABF7-E6C5-ABD9-69FA02CBD391}"/>
          </ac:spMkLst>
        </pc:spChg>
      </pc:sldChg>
      <pc:sldChg chg="modSp">
        <pc:chgData name="Adrianna Holden-Gouveia" userId="8de7044ed950bdf3" providerId="Windows Live" clId="Web-{629F236A-A7DF-4653-B24E-142880523262}" dt="2024-08-28T17:44:17.422" v="86" actId="20577"/>
        <pc:sldMkLst>
          <pc:docMk/>
          <pc:sldMk cId="533963735" sldId="268"/>
        </pc:sldMkLst>
        <pc:spChg chg="mod">
          <ac:chgData name="Adrianna Holden-Gouveia" userId="8de7044ed950bdf3" providerId="Windows Live" clId="Web-{629F236A-A7DF-4653-B24E-142880523262}" dt="2024-08-28T17:44:17.422" v="86" actId="20577"/>
          <ac:spMkLst>
            <pc:docMk/>
            <pc:sldMk cId="533963735" sldId="268"/>
            <ac:spMk id="3" creationId="{0D62059D-03E5-0AA5-F647-70230CC6EA3D}"/>
          </ac:spMkLst>
        </pc:spChg>
      </pc:sldChg>
      <pc:sldChg chg="addSp delSp modSp mod modClrScheme chgLayout">
        <pc:chgData name="Adrianna Holden-Gouveia" userId="8de7044ed950bdf3" providerId="Windows Live" clId="Web-{629F236A-A7DF-4653-B24E-142880523262}" dt="2024-08-28T14:47:31.575" v="78" actId="20577"/>
        <pc:sldMkLst>
          <pc:docMk/>
          <pc:sldMk cId="3551272463" sldId="269"/>
        </pc:sldMkLst>
        <pc:spChg chg="mod ord">
          <ac:chgData name="Adrianna Holden-Gouveia" userId="8de7044ed950bdf3" providerId="Windows Live" clId="Web-{629F236A-A7DF-4653-B24E-142880523262}" dt="2024-08-28T14:41:58.099" v="18" actId="20577"/>
          <ac:spMkLst>
            <pc:docMk/>
            <pc:sldMk cId="3551272463" sldId="269"/>
            <ac:spMk id="2" creationId="{B7CF8D90-0FE7-65F5-BFEA-68512FC0A2E4}"/>
          </ac:spMkLst>
        </pc:spChg>
        <pc:spChg chg="mod ord">
          <ac:chgData name="Adrianna Holden-Gouveia" userId="8de7044ed950bdf3" providerId="Windows Live" clId="Web-{629F236A-A7DF-4653-B24E-142880523262}" dt="2024-08-28T14:45:00.135" v="75" actId="20577"/>
          <ac:spMkLst>
            <pc:docMk/>
            <pc:sldMk cId="3551272463" sldId="269"/>
            <ac:spMk id="3" creationId="{27842DA9-C11D-C5D6-5DE8-7359B3A105B6}"/>
          </ac:spMkLst>
        </pc:spChg>
        <pc:spChg chg="add mod ord">
          <ac:chgData name="Adrianna Holden-Gouveia" userId="8de7044ed950bdf3" providerId="Windows Live" clId="Web-{629F236A-A7DF-4653-B24E-142880523262}" dt="2024-08-28T14:41:10.333" v="5" actId="20577"/>
          <ac:spMkLst>
            <pc:docMk/>
            <pc:sldMk cId="3551272463" sldId="269"/>
            <ac:spMk id="5" creationId="{1398F2E4-BF54-8AD2-3B12-1BA6430C4FF2}"/>
          </ac:spMkLst>
        </pc:spChg>
        <pc:spChg chg="add mod ord">
          <ac:chgData name="Adrianna Holden-Gouveia" userId="8de7044ed950bdf3" providerId="Windows Live" clId="Web-{629F236A-A7DF-4653-B24E-142880523262}" dt="2024-08-28T14:41:15.348" v="7" actId="20577"/>
          <ac:spMkLst>
            <pc:docMk/>
            <pc:sldMk cId="3551272463" sldId="269"/>
            <ac:spMk id="6" creationId="{1EF2B4CC-AD8B-2478-0DCD-3235AFBA98A6}"/>
          </ac:spMkLst>
        </pc:spChg>
        <pc:spChg chg="add mod ord">
          <ac:chgData name="Adrianna Holden-Gouveia" userId="8de7044ed950bdf3" providerId="Windows Live" clId="Web-{629F236A-A7DF-4653-B24E-142880523262}" dt="2024-08-28T14:47:31.575" v="78" actId="20577"/>
          <ac:spMkLst>
            <pc:docMk/>
            <pc:sldMk cId="3551272463" sldId="269"/>
            <ac:spMk id="7" creationId="{B2E5BB2B-AC0C-B4BF-31B1-7A1618C73FB1}"/>
          </ac:spMkLst>
        </pc:spChg>
        <pc:picChg chg="del">
          <ac:chgData name="Adrianna Holden-Gouveia" userId="8de7044ed950bdf3" providerId="Windows Live" clId="Web-{629F236A-A7DF-4653-B24E-142880523262}" dt="2024-08-28T14:40:55.348" v="1"/>
          <ac:picMkLst>
            <pc:docMk/>
            <pc:sldMk cId="3551272463" sldId="269"/>
            <ac:picMk id="4" creationId="{0CFC3C60-2DD0-0764-5C13-7B1B74C80D6C}"/>
          </ac:picMkLst>
        </pc:picChg>
      </pc:sldChg>
      <pc:sldChg chg="modSp del">
        <pc:chgData name="Adrianna Holden-Gouveia" userId="8de7044ed950bdf3" providerId="Windows Live" clId="Web-{629F236A-A7DF-4653-B24E-142880523262}" dt="2024-08-28T14:41:36.052" v="14"/>
        <pc:sldMkLst>
          <pc:docMk/>
          <pc:sldMk cId="1798895577" sldId="270"/>
        </pc:sldMkLst>
        <pc:spChg chg="mod">
          <ac:chgData name="Adrianna Holden-Gouveia" userId="8de7044ed950bdf3" providerId="Windows Live" clId="Web-{629F236A-A7DF-4653-B24E-142880523262}" dt="2024-08-28T14:41:30.724" v="10" actId="20577"/>
          <ac:spMkLst>
            <pc:docMk/>
            <pc:sldMk cId="1798895577" sldId="270"/>
            <ac:spMk id="3" creationId="{9453A8F4-2841-B999-8AE7-65A9829F1CD8}"/>
          </ac:spMkLst>
        </pc:spChg>
      </pc:sldChg>
      <pc:sldChg chg="del">
        <pc:chgData name="Adrianna Holden-Gouveia" userId="8de7044ed950bdf3" providerId="Windows Live" clId="Web-{629F236A-A7DF-4653-B24E-142880523262}" dt="2024-08-28T14:40:45.410" v="0"/>
        <pc:sldMkLst>
          <pc:docMk/>
          <pc:sldMk cId="1513718336" sldId="271"/>
        </pc:sldMkLst>
      </pc:sldChg>
    </pc:docChg>
  </pc:docChgLst>
  <pc:docChgLst>
    <pc:chgData name="Adrianna Holden-Gouveia" userId="8de7044ed950bdf3" providerId="Windows Live" clId="Web-{2ED19EF0-D505-407A-ABE6-F2ABE6A4F051}"/>
    <pc:docChg chg="addSld modSld addMainMaster delMainMaster">
      <pc:chgData name="Adrianna Holden-Gouveia" userId="8de7044ed950bdf3" providerId="Windows Live" clId="Web-{2ED19EF0-D505-407A-ABE6-F2ABE6A4F051}" dt="2024-08-28T14:10:36.595" v="23"/>
      <pc:docMkLst>
        <pc:docMk/>
      </pc:docMkLst>
      <pc:sldChg chg="modSp mod modClrScheme chgLayout">
        <pc:chgData name="Adrianna Holden-Gouveia" userId="8de7044ed950bdf3" providerId="Windows Live" clId="Web-{2ED19EF0-D505-407A-ABE6-F2ABE6A4F051}" dt="2024-08-28T14:05:29.917" v="11" actId="20577"/>
        <pc:sldMkLst>
          <pc:docMk/>
          <pc:sldMk cId="109857222" sldId="256"/>
        </pc:sldMkLst>
        <pc:spChg chg="mod ord">
          <ac:chgData name="Adrianna Holden-Gouveia" userId="8de7044ed950bdf3" providerId="Windows Live" clId="Web-{2ED19EF0-D505-407A-ABE6-F2ABE6A4F051}" dt="2024-08-28T14:04:20.103" v="6" actId="20577"/>
          <ac:spMkLst>
            <pc:docMk/>
            <pc:sldMk cId="109857222" sldId="256"/>
            <ac:spMk id="2" creationId="{00000000-0000-0000-0000-000000000000}"/>
          </ac:spMkLst>
        </pc:spChg>
        <pc:spChg chg="mod ord">
          <ac:chgData name="Adrianna Holden-Gouveia" userId="8de7044ed950bdf3" providerId="Windows Live" clId="Web-{2ED19EF0-D505-407A-ABE6-F2ABE6A4F051}" dt="2024-08-28T14:05:29.917" v="11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">
        <pc:chgData name="Adrianna Holden-Gouveia" userId="8de7044ed950bdf3" providerId="Windows Live" clId="Web-{2ED19EF0-D505-407A-ABE6-F2ABE6A4F051}" dt="2024-08-28T14:05:46.668" v="12"/>
        <pc:sldMkLst>
          <pc:docMk/>
          <pc:sldMk cId="3799923306" sldId="257"/>
        </pc:sldMkLst>
      </pc:sldChg>
      <pc:sldChg chg="add">
        <pc:chgData name="Adrianna Holden-Gouveia" userId="8de7044ed950bdf3" providerId="Windows Live" clId="Web-{2ED19EF0-D505-407A-ABE6-F2ABE6A4F051}" dt="2024-08-28T14:05:46.683" v="13"/>
        <pc:sldMkLst>
          <pc:docMk/>
          <pc:sldMk cId="2249189127" sldId="258"/>
        </pc:sldMkLst>
      </pc:sldChg>
      <pc:sldChg chg="add">
        <pc:chgData name="Adrianna Holden-Gouveia" userId="8de7044ed950bdf3" providerId="Windows Live" clId="Web-{2ED19EF0-D505-407A-ABE6-F2ABE6A4F051}" dt="2024-08-28T14:05:46.683" v="14"/>
        <pc:sldMkLst>
          <pc:docMk/>
          <pc:sldMk cId="4064875893" sldId="259"/>
        </pc:sldMkLst>
      </pc:sldChg>
      <pc:sldChg chg="add">
        <pc:chgData name="Adrianna Holden-Gouveia" userId="8de7044ed950bdf3" providerId="Windows Live" clId="Web-{2ED19EF0-D505-407A-ABE6-F2ABE6A4F051}" dt="2024-08-28T14:06:37.700" v="16"/>
        <pc:sldMkLst>
          <pc:docMk/>
          <pc:sldMk cId="3845783741" sldId="260"/>
        </pc:sldMkLst>
      </pc:sldChg>
      <pc:sldChg chg="add">
        <pc:chgData name="Adrianna Holden-Gouveia" userId="8de7044ed950bdf3" providerId="Windows Live" clId="Web-{2ED19EF0-D505-407A-ABE6-F2ABE6A4F051}" dt="2024-08-28T14:06:37.700" v="15"/>
        <pc:sldMkLst>
          <pc:docMk/>
          <pc:sldMk cId="2525478974" sldId="261"/>
        </pc:sldMkLst>
      </pc:sldChg>
      <pc:sldChg chg="add">
        <pc:chgData name="Adrianna Holden-Gouveia" userId="8de7044ed950bdf3" providerId="Windows Live" clId="Web-{2ED19EF0-D505-407A-ABE6-F2ABE6A4F051}" dt="2024-08-28T14:07:25.591" v="17"/>
        <pc:sldMkLst>
          <pc:docMk/>
          <pc:sldMk cId="2696461633" sldId="262"/>
        </pc:sldMkLst>
      </pc:sldChg>
      <pc:sldChg chg="add">
        <pc:chgData name="Adrianna Holden-Gouveia" userId="8de7044ed950bdf3" providerId="Windows Live" clId="Web-{2ED19EF0-D505-407A-ABE6-F2ABE6A4F051}" dt="2024-08-28T14:07:51.045" v="18"/>
        <pc:sldMkLst>
          <pc:docMk/>
          <pc:sldMk cId="2692231187" sldId="263"/>
        </pc:sldMkLst>
      </pc:sldChg>
      <pc:sldChg chg="add">
        <pc:chgData name="Adrianna Holden-Gouveia" userId="8de7044ed950bdf3" providerId="Windows Live" clId="Web-{2ED19EF0-D505-407A-ABE6-F2ABE6A4F051}" dt="2024-08-28T14:10:12.157" v="19"/>
        <pc:sldMkLst>
          <pc:docMk/>
          <pc:sldMk cId="2396271998" sldId="264"/>
        </pc:sldMkLst>
      </pc:sldChg>
      <pc:sldChg chg="add">
        <pc:chgData name="Adrianna Holden-Gouveia" userId="8de7044ed950bdf3" providerId="Windows Live" clId="Web-{2ED19EF0-D505-407A-ABE6-F2ABE6A4F051}" dt="2024-08-28T14:10:12.172" v="20"/>
        <pc:sldMkLst>
          <pc:docMk/>
          <pc:sldMk cId="3098724545" sldId="265"/>
        </pc:sldMkLst>
      </pc:sldChg>
      <pc:sldChg chg="add">
        <pc:chgData name="Adrianna Holden-Gouveia" userId="8de7044ed950bdf3" providerId="Windows Live" clId="Web-{2ED19EF0-D505-407A-ABE6-F2ABE6A4F051}" dt="2024-08-28T14:10:12.172" v="21"/>
        <pc:sldMkLst>
          <pc:docMk/>
          <pc:sldMk cId="1337013848" sldId="266"/>
        </pc:sldMkLst>
      </pc:sldChg>
      <pc:sldChg chg="add">
        <pc:chgData name="Adrianna Holden-Gouveia" userId="8de7044ed950bdf3" providerId="Windows Live" clId="Web-{2ED19EF0-D505-407A-ABE6-F2ABE6A4F051}" dt="2024-08-28T14:10:12.172" v="22"/>
        <pc:sldMkLst>
          <pc:docMk/>
          <pc:sldMk cId="4113743156" sldId="267"/>
        </pc:sldMkLst>
      </pc:sldChg>
      <pc:sldChg chg="add">
        <pc:chgData name="Adrianna Holden-Gouveia" userId="8de7044ed950bdf3" providerId="Windows Live" clId="Web-{2ED19EF0-D505-407A-ABE6-F2ABE6A4F051}" dt="2024-08-28T14:10:36.595" v="23"/>
        <pc:sldMkLst>
          <pc:docMk/>
          <pc:sldMk cId="533963735" sldId="268"/>
        </pc:sldMkLst>
      </pc:sldChg>
      <pc:sldMasterChg chg="del delSldLayout">
        <pc:chgData name="Adrianna Holden-Gouveia" userId="8de7044ed950bdf3" providerId="Windows Live" clId="Web-{2ED19EF0-D505-407A-ABE6-F2ABE6A4F051}" dt="2024-08-28T14:04:14.166" v="0"/>
        <pc:sldMasterMkLst>
          <pc:docMk/>
          <pc:sldMasterMk cId="2460954070" sldId="2147483660"/>
        </pc:sldMasterMkLst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 modSldLayout">
        <pc:chgData name="Adrianna Holden-Gouveia" userId="8de7044ed950bdf3" providerId="Windows Live" clId="Web-{2ED19EF0-D505-407A-ABE6-F2ABE6A4F051}" dt="2024-08-28T14:04:14.166" v="0"/>
        <pc:sldMasterMkLst>
          <pc:docMk/>
          <pc:sldMasterMk cId="1368971981" sldId="2147483672"/>
        </pc:sldMasterMkLst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1221215736" sldId="2147483673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400033230" sldId="2147483674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3654328423" sldId="2147483675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2809212847" sldId="2147483676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3024759971" sldId="2147483677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590028205" sldId="2147483678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644972030" sldId="2147483679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4282085109" sldId="2147483680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1088153736" sldId="2147483681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2632898801" sldId="2147483682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4169684907" sldId="2147483683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635719516" sldId="2147483684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49150663" sldId="2147483685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74778174" sldId="2147483686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652056877" sldId="2147483687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1430356395" sldId="2147483688"/>
          </pc:sldLayoutMkLst>
        </pc:sldLayoutChg>
        <pc:sldLayoutChg chg="add mod replId">
          <pc:chgData name="Adrianna Holden-Gouveia" userId="8de7044ed950bdf3" providerId="Windows Live" clId="Web-{2ED19EF0-D505-407A-ABE6-F2ABE6A4F051}" dt="2024-08-28T14:04:14.166" v="0"/>
          <pc:sldLayoutMkLst>
            <pc:docMk/>
            <pc:sldMasterMk cId="1368971981" sldId="2147483672"/>
            <pc:sldLayoutMk cId="3432386902" sldId="214748368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215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89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684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357195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506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781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20568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3563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2386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0332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4328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12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4759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2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972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2085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8153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9719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Introduction to Data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973A4-0F9D-7935-E426-19BA1C31F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databases look different on different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7D6A42-76BF-08B9-89A8-E75F27A66A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Databases can be access by either Graphical User Interface (GUI) or Command line </a:t>
            </a:r>
          </a:p>
          <a:p>
            <a:pPr>
              <a:buClr>
                <a:srgbClr val="8AD0D6"/>
              </a:buClr>
            </a:pPr>
            <a:r>
              <a:rPr lang="en-US" dirty="0"/>
              <a:t>The system you're using will affect how the data is stored and where it's being used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4" name="Picture 3" descr="DB Browser for SQLite Screenshot">
            <a:extLst>
              <a:ext uri="{FF2B5EF4-FFF2-40B4-BE49-F238E27FC236}">
                <a16:creationId xmlns:a16="http://schemas.microsoft.com/office/drawing/2014/main" id="{003A33F8-1C9B-87FB-F432-A20B8E26B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5746" y="3333588"/>
            <a:ext cx="3986463" cy="35282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59F42E8-C903-36FF-FA43-CC2D5FAE28BC}"/>
              </a:ext>
            </a:extLst>
          </p:cNvPr>
          <p:cNvSpPr txBox="1"/>
          <p:nvPr/>
        </p:nvSpPr>
        <p:spPr>
          <a:xfrm>
            <a:off x="1263316" y="6416842"/>
            <a:ext cx="431131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https://sqlitebrowser.org/</a:t>
            </a:r>
            <a:endParaRPr lang="en-US" dirty="0"/>
          </a:p>
        </p:txBody>
      </p:sp>
      <p:pic>
        <p:nvPicPr>
          <p:cNvPr id="6" name="Picture 5" descr="MySQL Shell Prompt example on Ubuntu">
            <a:extLst>
              <a:ext uri="{FF2B5EF4-FFF2-40B4-BE49-F238E27FC236}">
                <a16:creationId xmlns:a16="http://schemas.microsoft.com/office/drawing/2014/main" id="{B3A1134A-2980-CF6E-1DAD-0D2ACAE34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6032" y="3586082"/>
            <a:ext cx="4487778" cy="23829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683DF6-90D5-E948-99E1-D547F212DFE9}"/>
              </a:ext>
            </a:extLst>
          </p:cNvPr>
          <p:cNvSpPr txBox="1"/>
          <p:nvPr/>
        </p:nvSpPr>
        <p:spPr>
          <a:xfrm>
            <a:off x="5344026" y="6116052"/>
            <a:ext cx="483268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https://itsfoss.com/basic-sql-commands/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724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9EE79-4C77-3EA7-0ED1-0D27FB2BB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between how the data is stored and how it's accessed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7D024-0245-0175-62A4-C75E202D5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/>
              <a:t>You can have many different front end options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There are a lot of GUI options that can look very different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Each may have different steps used for each thing you want to do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Dashboards are also commonly used for people that need to see but not change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will save the information on your computer but that will depend on what database is installed, which can be different then the front end used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can also be on servers and in the cloud, the front end would connect to those for viewing</a:t>
            </a:r>
          </a:p>
          <a:p>
            <a:pPr>
              <a:buClr>
                <a:srgbClr val="8AD0D6"/>
              </a:buClr>
            </a:pPr>
            <a:r>
              <a:rPr lang="en-US" dirty="0"/>
              <a:t>Generally only a few people may change the data, but many more will be able to see the data</a:t>
            </a:r>
          </a:p>
        </p:txBody>
      </p:sp>
    </p:spTree>
    <p:extLst>
      <p:ext uri="{BB962C8B-B14F-4D97-AF65-F5344CB8AC3E}">
        <p14:creationId xmlns:p14="http://schemas.microsoft.com/office/powerpoint/2010/main" val="1337013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CC190-5E04-D840-E50F-2F9DF14BD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front ends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EAF7-21A6-76C6-AA92-03C235E95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5637857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build your own, but a lot of people use already made options</a:t>
            </a:r>
          </a:p>
          <a:p>
            <a:pPr>
              <a:buClr>
                <a:srgbClr val="8AD0D6"/>
              </a:buClr>
            </a:pPr>
            <a:r>
              <a:rPr lang="en-US" dirty="0"/>
              <a:t>Your front end can be as simple or complex as you like, some are free, some are not.  </a:t>
            </a:r>
          </a:p>
          <a:p>
            <a:pPr>
              <a:buClr>
                <a:srgbClr val="8AD0D6"/>
              </a:buClr>
            </a:pPr>
            <a:r>
              <a:rPr lang="en-US" dirty="0"/>
              <a:t>Some database front end options can be very complex and include data analytics and visualizations, examples include Tableau, MS Power BI, Oracle Analytics Cloud and AIMMS</a:t>
            </a:r>
          </a:p>
          <a:p>
            <a:pPr>
              <a:buClr>
                <a:srgbClr val="8AD0D6"/>
              </a:buClr>
            </a:pPr>
            <a:endParaRPr lang="en-US" dirty="0"/>
          </a:p>
        </p:txBody>
      </p:sp>
      <p:pic>
        <p:nvPicPr>
          <p:cNvPr id="5" name="Picture 4" descr="Top image is spoiled prince from Shrek on his horse and says &quot;Front end&quot;. Second pic is a zoomed out image showing it's actually a Hobby Horse and says &quot;Back end&quot;">
            <a:extLst>
              <a:ext uri="{FF2B5EF4-FFF2-40B4-BE49-F238E27FC236}">
                <a16:creationId xmlns:a16="http://schemas.microsoft.com/office/drawing/2014/main" id="{7E143942-F69F-F7AC-0476-F85E6FA37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7231" y="1714500"/>
            <a:ext cx="3692105" cy="4478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7431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523F2-12E1-979F-369C-88051CDD1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2059D-03E5-0AA5-F647-70230CC6E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7061594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A data dictionary is an explanation of the data saved in our database.  </a:t>
            </a:r>
          </a:p>
          <a:p>
            <a:pPr>
              <a:buClr>
                <a:srgbClr val="8AD0D6"/>
              </a:buClr>
            </a:pPr>
            <a:r>
              <a:rPr lang="en-US" dirty="0"/>
              <a:t>Should be centralized so everyone using the database is seeing the same definitions.</a:t>
            </a:r>
          </a:p>
          <a:p>
            <a:pPr>
              <a:buClr>
                <a:srgbClr val="8AD0D6"/>
              </a:buClr>
            </a:pPr>
            <a:r>
              <a:rPr lang="en-US" dirty="0"/>
              <a:t>Clarity can be an issue</a:t>
            </a:r>
          </a:p>
          <a:p>
            <a:pPr>
              <a:buClr>
                <a:srgbClr val="8AD0D6"/>
              </a:buClr>
            </a:pPr>
            <a:r>
              <a:rPr lang="en-US" dirty="0"/>
              <a:t>Names listed aren't always obvious, and descriptions can be lacking</a:t>
            </a:r>
          </a:p>
          <a:p>
            <a:pPr>
              <a:buClr>
                <a:srgbClr val="8AD0D6"/>
              </a:buClr>
            </a:pPr>
            <a:r>
              <a:rPr lang="en-US" dirty="0"/>
              <a:t>Active dictionaries are created within the database and auto updated, passive are separate and must be updated manually</a:t>
            </a:r>
          </a:p>
        </p:txBody>
      </p:sp>
      <p:pic>
        <p:nvPicPr>
          <p:cNvPr id="4" name="Picture 3" descr="Image from The Office that says &quot;I don't know what half of those words mean and at this point I'm afraid to ask&quot;">
            <a:extLst>
              <a:ext uri="{FF2B5EF4-FFF2-40B4-BE49-F238E27FC236}">
                <a16:creationId xmlns:a16="http://schemas.microsoft.com/office/drawing/2014/main" id="{A653A4FB-9D5B-30B9-3D2D-CBDB683E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0589" y="2084347"/>
            <a:ext cx="2743200" cy="2689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9637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8D90-0FE7-65F5-BFEA-68512FC0A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98F2E4-BF54-8AD2-3B12-1BA6430C4F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Primary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42DA9-C11D-C5D6-5DE8-7359B3A105B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buClr>
                <a:srgbClr val="8AD0D6"/>
              </a:buClr>
            </a:pPr>
            <a:r>
              <a:rPr lang="en-US" dirty="0"/>
              <a:t>Unique Identifier for each record</a:t>
            </a:r>
          </a:p>
          <a:p>
            <a:pPr>
              <a:buClr>
                <a:srgbClr val="8AD0D6"/>
              </a:buClr>
            </a:pPr>
            <a:r>
              <a:rPr lang="en-US" dirty="0"/>
              <a:t>Used to be Numeric only</a:t>
            </a:r>
          </a:p>
          <a:p>
            <a:pPr>
              <a:buClr>
                <a:srgbClr val="8AD0D6"/>
              </a:buClr>
            </a:pPr>
            <a:r>
              <a:rPr lang="en-US" sz="1700" dirty="0">
                <a:latin typeface="Arial"/>
                <a:cs typeface="Arial"/>
              </a:rPr>
              <a:t>You're NOT supposed to use data (</a:t>
            </a:r>
            <a:r>
              <a:rPr lang="en-US" sz="1700" dirty="0" err="1">
                <a:latin typeface="Arial"/>
                <a:cs typeface="Arial"/>
              </a:rPr>
              <a:t>i.e</a:t>
            </a:r>
            <a:r>
              <a:rPr lang="en-US" sz="1700" dirty="0">
                <a:latin typeface="Arial"/>
                <a:cs typeface="Arial"/>
              </a:rPr>
              <a:t> not social security numbers) but people do</a:t>
            </a:r>
          </a:p>
          <a:p>
            <a:pPr>
              <a:buClr>
                <a:srgbClr val="8AD0D6"/>
              </a:buClr>
            </a:pPr>
            <a:endParaRPr lang="en-US" dirty="0"/>
          </a:p>
          <a:p>
            <a:pPr>
              <a:buClr>
                <a:srgbClr val="8AD0D6"/>
              </a:buClr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EF2B4CC-AD8B-2478-0DCD-3235AFBA98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Foreign Key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2E5BB2B-AC0C-B4BF-31B1-7A1618C73FB1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Identifier for connecting to the primary key, linking the data in the tables</a:t>
            </a:r>
            <a:endParaRPr lang="en-US" dirty="0"/>
          </a:p>
          <a:p>
            <a:pPr>
              <a:buClr>
                <a:srgbClr val="8AD0D6"/>
              </a:buClr>
            </a:pPr>
            <a:r>
              <a:rPr lang="en-US" sz="2000" dirty="0"/>
              <a:t>Always point to a primary key</a:t>
            </a:r>
          </a:p>
          <a:p>
            <a:pPr>
              <a:buClr>
                <a:srgbClr val="8AD0D6"/>
              </a:buClr>
            </a:pPr>
            <a:r>
              <a:rPr lang="en-US" sz="2000" dirty="0"/>
              <a:t>Some databases call both foreign key AND primary key the ID (&lt;--BADBAD)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72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0BB4B-918F-04F9-EBA6-E0EBEDC3E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05960-8508-A8DC-67E6-25868BCA5D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 is facts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is values</a:t>
            </a:r>
          </a:p>
          <a:p>
            <a:pPr>
              <a:buClr>
                <a:srgbClr val="8AD0D6"/>
              </a:buClr>
            </a:pPr>
            <a:r>
              <a:rPr lang="en-US" dirty="0"/>
              <a:t>Data can be collected</a:t>
            </a:r>
          </a:p>
        </p:txBody>
      </p:sp>
      <p:pic>
        <p:nvPicPr>
          <p:cNvPr id="5" name="Picture 4" descr="Pic from Office space says &quot;I was told that I'd be doing fun data science things.&quot;">
            <a:extLst>
              <a:ext uri="{FF2B5EF4-FFF2-40B4-BE49-F238E27FC236}">
                <a16:creationId xmlns:a16="http://schemas.microsoft.com/office/drawing/2014/main" id="{F8D59FD0-FBDD-F148-1E87-D9DC28325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457" y="1158545"/>
            <a:ext cx="6560029" cy="5130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923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42346-3C72-0AF7-4FBD-9B79B5233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information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49F8E-8186-A3EC-F9FF-120EFCD62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Information is what we can get out of the data</a:t>
            </a:r>
          </a:p>
          <a:p>
            <a:pPr>
              <a:buClr>
                <a:srgbClr val="8AD0D6"/>
              </a:buClr>
            </a:pPr>
            <a:r>
              <a:rPr lang="en-US" dirty="0"/>
              <a:t>If data is a fact, information tells us why that fact is important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Data: The sky is Blue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Information: Blue skies indicate clear weather and unlikely to rain</a:t>
            </a:r>
          </a:p>
          <a:p>
            <a:pPr>
              <a:buClr>
                <a:srgbClr val="8AD0D6"/>
              </a:buClr>
            </a:pPr>
            <a:r>
              <a:rPr lang="en-US" dirty="0"/>
              <a:t>If data is a value, information is what we can do with that value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Data: Temp is 90</a:t>
            </a:r>
            <a:r>
              <a:rPr lang="en-US" dirty="0">
                <a:ea typeface="+mj-lt"/>
                <a:cs typeface="+mj-lt"/>
              </a:rPr>
              <a:t>°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Information: Not a good day to wear a sweater</a:t>
            </a:r>
          </a:p>
          <a:p>
            <a:pPr>
              <a:buClr>
                <a:srgbClr val="8AD0D6"/>
              </a:buClr>
            </a:pPr>
            <a:r>
              <a:rPr lang="en-US" dirty="0"/>
              <a:t>If data is collected, information is what we can use the collection for</a:t>
            </a:r>
          </a:p>
        </p:txBody>
      </p:sp>
    </p:spTree>
    <p:extLst>
      <p:ext uri="{BB962C8B-B14F-4D97-AF65-F5344CB8AC3E}">
        <p14:creationId xmlns:p14="http://schemas.microsoft.com/office/powerpoint/2010/main" val="224918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0084E-492E-7F84-E59F-B8B6F2E72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vs Information</a:t>
            </a:r>
          </a:p>
        </p:txBody>
      </p:sp>
      <p:pic>
        <p:nvPicPr>
          <p:cNvPr id="4" name="Content Placeholder 3" descr="Infographic of Data vs Information The Key Differences Between Data vs Information&#10;Data is a collection of facts, while information puts those facts into context.&#10;While data is raw and unorganized, information is organized.&#10;Data points are individual and sometimes unrelated. Information maps out that data to provide a big-picture view of how it all fits together.&#10;Data, on its own, is meaningless. When it’s analyzed and interpreted, it becomes meaningful information. &#10;Data does not depend on information; however, information depends on data.&#10;Data typically comes in the form of graphs, numbers, figures, or statistics. Information is typically presented through words, language, thoughts, and ideas.&#10;Data isn’t sufficient for decision-making, but you can make decisions based on information.">
            <a:extLst>
              <a:ext uri="{FF2B5EF4-FFF2-40B4-BE49-F238E27FC236}">
                <a16:creationId xmlns:a16="http://schemas.microsoft.com/office/drawing/2014/main" id="{DB6716F0-1A3F-9F85-7033-5DFB29074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4505" y="1534758"/>
            <a:ext cx="8092475" cy="4551081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D9BB8A4-B0EF-B63A-A7E8-973594BB9E88}"/>
              </a:ext>
            </a:extLst>
          </p:cNvPr>
          <p:cNvSpPr txBox="1"/>
          <p:nvPr/>
        </p:nvSpPr>
        <p:spPr>
          <a:xfrm>
            <a:off x="4937759" y="6278880"/>
            <a:ext cx="7091680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ea typeface="+mn-lt"/>
                <a:cs typeface="+mn-lt"/>
              </a:rPr>
              <a:t>https://bloomfire.com/blog/data-vs-information/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875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3415D-2590-8253-B897-F63486965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75B04C-A012-6A8E-12ED-D46D8458B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8883" y="1761262"/>
            <a:ext cx="5565296" cy="408046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dirty="0"/>
              <a:t>Data can be collected 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Manually (take temp of day every hour)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Automatically (take temp through sensor every second)</a:t>
            </a:r>
          </a:p>
          <a:p>
            <a:pPr>
              <a:buClr>
                <a:srgbClr val="8AD0D6"/>
              </a:buClr>
            </a:pPr>
            <a:r>
              <a:rPr lang="en-US" dirty="0"/>
              <a:t>When data is collected, it's important to pay attention to the form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Celsius vs Fahrenheit, or meters vs feet</a:t>
            </a:r>
          </a:p>
          <a:p>
            <a:pPr lvl="1">
              <a:buClr>
                <a:srgbClr val="8AD0D6"/>
              </a:buClr>
            </a:pPr>
            <a:r>
              <a:rPr lang="en-US" dirty="0"/>
              <a:t>Make sure to collect the same data (if it's books, collect title AND author not OR)</a:t>
            </a:r>
          </a:p>
          <a:p>
            <a:pPr>
              <a:buClr>
                <a:srgbClr val="8AD0D6"/>
              </a:buClr>
            </a:pPr>
            <a:r>
              <a:rPr lang="en-US" dirty="0"/>
              <a:t>Data accuracy is important!  Don't fudge or make things up.  Blank is better than inaccurate</a:t>
            </a:r>
          </a:p>
          <a:p>
            <a:pPr>
              <a:buClr>
                <a:srgbClr val="8AD0D6"/>
              </a:buClr>
            </a:pPr>
            <a:r>
              <a:rPr lang="en-US" dirty="0"/>
              <a:t>Measure all data in the same way (if you use a ruler make sure you are consistent with where you consider the "start")</a:t>
            </a:r>
          </a:p>
        </p:txBody>
      </p:sp>
      <p:pic>
        <p:nvPicPr>
          <p:cNvPr id="5" name="Picture 4" descr="Star wars meme of Padme and Anakin first Anakin image says &quot;we hired our first data scientist&quot;, Padme says &quot;Great! So you've got reliable data sets for them to work with right?&quot; then she says in the next image &quot;You've got reliable data sets for them to work with, right?&quot;">
            <a:extLst>
              <a:ext uri="{FF2B5EF4-FFF2-40B4-BE49-F238E27FC236}">
                <a16:creationId xmlns:a16="http://schemas.microsoft.com/office/drawing/2014/main" id="{A1B697EA-AC8C-1DDF-E7A2-41B4B08953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4740" y="1856117"/>
            <a:ext cx="3950898" cy="403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789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FB052-5095-8082-871D-50A845089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your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7FA2E0-4C40-AD54-82C4-8194E0726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Make sure it's in the same order so you don't have confusion of things like title vs author vs editor</a:t>
            </a:r>
          </a:p>
          <a:p>
            <a:pPr>
              <a:buClr>
                <a:srgbClr val="8AD0D6"/>
              </a:buClr>
            </a:pPr>
            <a:r>
              <a:rPr lang="en-US" dirty="0"/>
              <a:t>If data is starting in something like a spreadsheet, rows vs columns is important!  </a:t>
            </a:r>
          </a:p>
          <a:p>
            <a:pPr>
              <a:buClr>
                <a:srgbClr val="8AD0D6"/>
              </a:buClr>
            </a:pPr>
            <a:r>
              <a:rPr lang="en-US" dirty="0"/>
              <a:t>Data labels are important, make sure each row, column or other is clearly labeled</a:t>
            </a:r>
          </a:p>
          <a:p>
            <a:pPr>
              <a:buClr>
                <a:srgbClr val="8AD0D6"/>
              </a:buClr>
            </a:pPr>
            <a:r>
              <a:rPr lang="en-US" dirty="0"/>
              <a:t>You may want to specify the type of data expected, such as text, or single char, or integer, or float.</a:t>
            </a:r>
          </a:p>
        </p:txBody>
      </p:sp>
    </p:spTree>
    <p:extLst>
      <p:ext uri="{BB962C8B-B14F-4D97-AF65-F5344CB8AC3E}">
        <p14:creationId xmlns:p14="http://schemas.microsoft.com/office/powerpoint/2010/main" val="3845783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C2BA3-C847-3A20-8E55-3A3541AE0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FB700-3D60-8B17-C5CC-7E5C4DF33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6007399" cy="4195481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/>
              <a:t>A database is a collection of organized data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store and organize data so you can get to it easier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are good for larger amounts of data</a:t>
            </a:r>
          </a:p>
          <a:p>
            <a:pPr>
              <a:buClr>
                <a:srgbClr val="8AD0D6"/>
              </a:buClr>
            </a:pPr>
            <a:r>
              <a:rPr lang="en-US" dirty="0"/>
              <a:t>Some examples of where a database might be useful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Customer information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Product or store information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Item collection information (Pokémon, Movies, Books)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Patient records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Student records</a:t>
            </a:r>
          </a:p>
        </p:txBody>
      </p:sp>
      <p:pic>
        <p:nvPicPr>
          <p:cNvPr id="6" name="Picture 5" descr="Image of two cartoon people in jail, one very small, one very large. The Large one says &quot;So why are you here&quot; and the small one replies &quot;I used Excel as a database&quot; Then the large one draws away in horror and says &quot;Stay away from me&quot;">
            <a:extLst>
              <a:ext uri="{FF2B5EF4-FFF2-40B4-BE49-F238E27FC236}">
                <a16:creationId xmlns:a16="http://schemas.microsoft.com/office/drawing/2014/main" id="{6DD21C3B-E4AC-B0A7-5E67-452FFE743A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6792" y="1348865"/>
            <a:ext cx="4902680" cy="4907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461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C5352-27BC-9631-57C7-2920D18BF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we have databases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DC0BC-ABF7-E6C5-ABD9-69FA02CBD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Databases allow us to store more data easier than other formats, they also allow us to organize the data in lots of ways</a:t>
            </a:r>
          </a:p>
          <a:p>
            <a:pPr>
              <a:buClr>
                <a:srgbClr val="8AD0D6"/>
              </a:buClr>
            </a:pPr>
            <a:r>
              <a:rPr lang="en-US" dirty="0"/>
              <a:t>Organized data allows us to run reports and queries more easily, so we can answer certain questions about our data</a:t>
            </a:r>
          </a:p>
          <a:p>
            <a:pPr lvl="1">
              <a:buClr>
                <a:srgbClr val="8AD0D6"/>
              </a:buClr>
              <a:buFont typeface="Courier New" charset="2"/>
              <a:buChar char="o"/>
            </a:pPr>
            <a:r>
              <a:rPr lang="en-US" dirty="0"/>
              <a:t>What is the email address for the customer? How many units did they buy last month? Last year? How much product have we sold last month? Last year?</a:t>
            </a:r>
          </a:p>
          <a:p>
            <a:pPr>
              <a:buClr>
                <a:srgbClr val="8AD0D6"/>
              </a:buClr>
            </a:pPr>
            <a:r>
              <a:rPr lang="en-US" dirty="0"/>
              <a:t>Databases allow us to store and process our data, but also allow multiple other people to also store and process data</a:t>
            </a:r>
          </a:p>
          <a:p>
            <a:pPr>
              <a:buClr>
                <a:srgbClr val="8AD0D6"/>
              </a:buClr>
            </a:pPr>
            <a:r>
              <a:rPr lang="en-US" dirty="0"/>
              <a:t>Centralized locations for data to ensure everyone is using the same data and has access to it allows for better business practices</a:t>
            </a:r>
          </a:p>
        </p:txBody>
      </p:sp>
    </p:spTree>
    <p:extLst>
      <p:ext uri="{BB962C8B-B14F-4D97-AF65-F5344CB8AC3E}">
        <p14:creationId xmlns:p14="http://schemas.microsoft.com/office/powerpoint/2010/main" val="269223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C0347-9145-9EDB-2C31-463C84AC9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get data into a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0D88C-E3E7-C10E-E024-888CBDCCFF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You can import a number of different types of files including text, but CSV files are commonly used</a:t>
            </a:r>
          </a:p>
          <a:p>
            <a:pPr>
              <a:buClr>
                <a:srgbClr val="8AD0D6"/>
              </a:buClr>
            </a:pPr>
            <a:r>
              <a:rPr lang="en-US" dirty="0"/>
              <a:t>Imports can also happen from other programs including spreadsheet programs or other database programs</a:t>
            </a:r>
          </a:p>
          <a:p>
            <a:pPr>
              <a:buClr>
                <a:srgbClr val="8AD0D6"/>
              </a:buClr>
            </a:pPr>
            <a:r>
              <a:rPr lang="en-US" dirty="0"/>
              <a:t>If you're using SQL you can use a create table or insert command to get your data into your database</a:t>
            </a:r>
          </a:p>
          <a:p>
            <a:pPr>
              <a:buClr>
                <a:srgbClr val="8AD0D6"/>
              </a:buClr>
            </a:pPr>
            <a:r>
              <a:rPr lang="en-US" dirty="0"/>
              <a:t>There are also some Graphical options depending on the database type you're using</a:t>
            </a:r>
          </a:p>
          <a:p>
            <a:pPr>
              <a:buClr>
                <a:srgbClr val="8AD0D6"/>
              </a:buClr>
            </a:pPr>
            <a:r>
              <a:rPr lang="en-US" dirty="0"/>
              <a:t>You can also write a script to enter in your data</a:t>
            </a:r>
          </a:p>
        </p:txBody>
      </p:sp>
    </p:spTree>
    <p:extLst>
      <p:ext uri="{BB962C8B-B14F-4D97-AF65-F5344CB8AC3E}">
        <p14:creationId xmlns:p14="http://schemas.microsoft.com/office/powerpoint/2010/main" val="23962719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Ion</vt:lpstr>
      <vt:lpstr>Week 1</vt:lpstr>
      <vt:lpstr>What is data</vt:lpstr>
      <vt:lpstr>What is information</vt:lpstr>
      <vt:lpstr>Data vs Information</vt:lpstr>
      <vt:lpstr>Collect your data</vt:lpstr>
      <vt:lpstr>Structure your data</vt:lpstr>
      <vt:lpstr>What is a database</vt:lpstr>
      <vt:lpstr>Why we have databases</vt:lpstr>
      <vt:lpstr>How to get data into a database</vt:lpstr>
      <vt:lpstr>How databases look different on different systems</vt:lpstr>
      <vt:lpstr>Different between how the data is stored and how it's accessed</vt:lpstr>
      <vt:lpstr>Examples of front ends</vt:lpstr>
      <vt:lpstr>Data Dictionary</vt:lpstr>
      <vt:lpstr>Keys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88</cp:revision>
  <dcterms:created xsi:type="dcterms:W3CDTF">2024-08-28T14:04:04Z</dcterms:created>
  <dcterms:modified xsi:type="dcterms:W3CDTF">2024-08-28T17:44:17Z</dcterms:modified>
</cp:coreProperties>
</file>