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7" r:id="rId3"/>
    <p:sldId id="274" r:id="rId4"/>
    <p:sldId id="258" r:id="rId5"/>
    <p:sldId id="265" r:id="rId6"/>
    <p:sldId id="259" r:id="rId7"/>
    <p:sldId id="264" r:id="rId8"/>
    <p:sldId id="268" r:id="rId9"/>
    <p:sldId id="271" r:id="rId10"/>
    <p:sldId id="272" r:id="rId11"/>
    <p:sldId id="273" r:id="rId12"/>
    <p:sldId id="269" r:id="rId13"/>
    <p:sldId id="270" r:id="rId14"/>
    <p:sldId id="275" r:id="rId15"/>
    <p:sldId id="260"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264B50-CF44-4532-8168-52093D6FCA35}" v="20" dt="2024-08-27T15:27:06.271"/>
    <p1510:client id="{8205E4F8-7D9A-45F8-BEF4-E168E520DE6A}" v="150" dt="2024-08-28T17:44:10.517"/>
    <p1510:client id="{E8C6C1A5-4314-4682-9439-825A3D3CB152}" v="19" dt="2024-08-28T14:27:22.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na Holden-Gouveia" userId="8de7044ed950bdf3" providerId="Windows Live" clId="Web-{E8C6C1A5-4314-4682-9439-825A3D3CB152}"/>
    <pc:docChg chg="addSld delSld modSld sldOrd">
      <pc:chgData name="Adrianna Holden-Gouveia" userId="8de7044ed950bdf3" providerId="Windows Live" clId="Web-{E8C6C1A5-4314-4682-9439-825A3D3CB152}" dt="2024-08-28T14:27:22.131" v="17"/>
      <pc:docMkLst>
        <pc:docMk/>
      </pc:docMkLst>
      <pc:sldChg chg="modSp add del">
        <pc:chgData name="Adrianna Holden-Gouveia" userId="8de7044ed950bdf3" providerId="Windows Live" clId="Web-{E8C6C1A5-4314-4682-9439-825A3D3CB152}" dt="2024-08-27T17:19:14.722" v="6"/>
        <pc:sldMkLst>
          <pc:docMk/>
          <pc:sldMk cId="3719939615" sldId="257"/>
        </pc:sldMkLst>
        <pc:spChg chg="mod">
          <ac:chgData name="Adrianna Holden-Gouveia" userId="8de7044ed950bdf3" providerId="Windows Live" clId="Web-{E8C6C1A5-4314-4682-9439-825A3D3CB152}" dt="2024-08-27T17:19:09.722" v="3" actId="20577"/>
          <ac:spMkLst>
            <pc:docMk/>
            <pc:sldMk cId="3719939615" sldId="257"/>
            <ac:spMk id="2" creationId="{00000000-0000-0000-0000-000000000000}"/>
          </ac:spMkLst>
        </pc:spChg>
      </pc:sldChg>
      <pc:sldChg chg="add">
        <pc:chgData name="Adrianna Holden-Gouveia" userId="8de7044ed950bdf3" providerId="Windows Live" clId="Web-{E8C6C1A5-4314-4682-9439-825A3D3CB152}" dt="2024-08-28T14:27:22.131" v="16"/>
        <pc:sldMkLst>
          <pc:docMk/>
          <pc:sldMk cId="1798895577" sldId="260"/>
        </pc:sldMkLst>
      </pc:sldChg>
      <pc:sldChg chg="del">
        <pc:chgData name="Adrianna Holden-Gouveia" userId="8de7044ed950bdf3" providerId="Windows Live" clId="Web-{E8C6C1A5-4314-4682-9439-825A3D3CB152}" dt="2024-08-28T14:10:02.727" v="13"/>
        <pc:sldMkLst>
          <pc:docMk/>
          <pc:sldMk cId="2396271998" sldId="260"/>
        </pc:sldMkLst>
      </pc:sldChg>
      <pc:sldChg chg="del">
        <pc:chgData name="Adrianna Holden-Gouveia" userId="8de7044ed950bdf3" providerId="Windows Live" clId="Web-{E8C6C1A5-4314-4682-9439-825A3D3CB152}" dt="2024-08-28T14:10:02.727" v="12"/>
        <pc:sldMkLst>
          <pc:docMk/>
          <pc:sldMk cId="3098724545" sldId="261"/>
        </pc:sldMkLst>
      </pc:sldChg>
      <pc:sldChg chg="del">
        <pc:chgData name="Adrianna Holden-Gouveia" userId="8de7044ed950bdf3" providerId="Windows Live" clId="Web-{E8C6C1A5-4314-4682-9439-825A3D3CB152}" dt="2024-08-28T14:10:02.727" v="11"/>
        <pc:sldMkLst>
          <pc:docMk/>
          <pc:sldMk cId="1337013848" sldId="262"/>
        </pc:sldMkLst>
      </pc:sldChg>
      <pc:sldChg chg="del">
        <pc:chgData name="Adrianna Holden-Gouveia" userId="8de7044ed950bdf3" providerId="Windows Live" clId="Web-{E8C6C1A5-4314-4682-9439-825A3D3CB152}" dt="2024-08-28T14:10:02.727" v="10"/>
        <pc:sldMkLst>
          <pc:docMk/>
          <pc:sldMk cId="4113743156" sldId="263"/>
        </pc:sldMkLst>
      </pc:sldChg>
      <pc:sldChg chg="del">
        <pc:chgData name="Adrianna Holden-Gouveia" userId="8de7044ed950bdf3" providerId="Windows Live" clId="Web-{E8C6C1A5-4314-4682-9439-825A3D3CB152}" dt="2024-08-28T14:10:28.275" v="14"/>
        <pc:sldMkLst>
          <pc:docMk/>
          <pc:sldMk cId="533963735" sldId="266"/>
        </pc:sldMkLst>
      </pc:sldChg>
      <pc:sldChg chg="ord">
        <pc:chgData name="Adrianna Holden-Gouveia" userId="8de7044ed950bdf3" providerId="Windows Live" clId="Web-{E8C6C1A5-4314-4682-9439-825A3D3CB152}" dt="2024-08-28T14:08:32.114" v="9"/>
        <pc:sldMkLst>
          <pc:docMk/>
          <pc:sldMk cId="1496317816" sldId="267"/>
        </pc:sldMkLst>
      </pc:sldChg>
      <pc:sldChg chg="add del">
        <pc:chgData name="Adrianna Holden-Gouveia" userId="8de7044ed950bdf3" providerId="Windows Live" clId="Web-{E8C6C1A5-4314-4682-9439-825A3D3CB152}" dt="2024-08-27T17:19:14.800" v="7"/>
        <pc:sldMkLst>
          <pc:docMk/>
          <pc:sldMk cId="1188897975" sldId="271"/>
        </pc:sldMkLst>
      </pc:sldChg>
      <pc:sldChg chg="add">
        <pc:chgData name="Adrianna Holden-Gouveia" userId="8de7044ed950bdf3" providerId="Windows Live" clId="Web-{E8C6C1A5-4314-4682-9439-825A3D3CB152}" dt="2024-08-27T15:34:09.009" v="1"/>
        <pc:sldMkLst>
          <pc:docMk/>
          <pc:sldMk cId="3383387189" sldId="272"/>
        </pc:sldMkLst>
      </pc:sldChg>
      <pc:sldChg chg="add">
        <pc:chgData name="Adrianna Holden-Gouveia" userId="8de7044ed950bdf3" providerId="Windows Live" clId="Web-{E8C6C1A5-4314-4682-9439-825A3D3CB152}" dt="2024-08-27T15:34:09.009" v="2"/>
        <pc:sldMkLst>
          <pc:docMk/>
          <pc:sldMk cId="236784104" sldId="273"/>
        </pc:sldMkLst>
      </pc:sldChg>
      <pc:sldChg chg="add">
        <pc:chgData name="Adrianna Holden-Gouveia" userId="8de7044ed950bdf3" providerId="Windows Live" clId="Web-{E8C6C1A5-4314-4682-9439-825A3D3CB152}" dt="2024-08-28T14:08:24.598" v="8"/>
        <pc:sldMkLst>
          <pc:docMk/>
          <pc:sldMk cId="2718744295" sldId="274"/>
        </pc:sldMkLst>
      </pc:sldChg>
      <pc:sldChg chg="add">
        <pc:chgData name="Adrianna Holden-Gouveia" userId="8de7044ed950bdf3" providerId="Windows Live" clId="Web-{E8C6C1A5-4314-4682-9439-825A3D3CB152}" dt="2024-08-28T14:27:22.115" v="15"/>
        <pc:sldMkLst>
          <pc:docMk/>
          <pc:sldMk cId="3551272463" sldId="275"/>
        </pc:sldMkLst>
      </pc:sldChg>
      <pc:sldChg chg="add">
        <pc:chgData name="Adrianna Holden-Gouveia" userId="8de7044ed950bdf3" providerId="Windows Live" clId="Web-{E8C6C1A5-4314-4682-9439-825A3D3CB152}" dt="2024-08-28T14:27:22.131" v="17"/>
        <pc:sldMkLst>
          <pc:docMk/>
          <pc:sldMk cId="1513718336" sldId="276"/>
        </pc:sldMkLst>
      </pc:sldChg>
    </pc:docChg>
  </pc:docChgLst>
  <pc:docChgLst>
    <pc:chgData name="Adrianna Holden-Gouveia" userId="8de7044ed950bdf3" providerId="Windows Live" clId="Web-{8205E4F8-7D9A-45F8-BEF4-E168E520DE6A}"/>
    <pc:docChg chg="modSld">
      <pc:chgData name="Adrianna Holden-Gouveia" userId="8de7044ed950bdf3" providerId="Windows Live" clId="Web-{8205E4F8-7D9A-45F8-BEF4-E168E520DE6A}" dt="2024-08-28T17:44:10.517" v="143" actId="20577"/>
      <pc:docMkLst>
        <pc:docMk/>
      </pc:docMkLst>
      <pc:sldChg chg="addSp modSp">
        <pc:chgData name="Adrianna Holden-Gouveia" userId="8de7044ed950bdf3" providerId="Windows Live" clId="Web-{8205E4F8-7D9A-45F8-BEF4-E168E520DE6A}" dt="2024-08-28T14:51:36.430" v="37" actId="1076"/>
        <pc:sldMkLst>
          <pc:docMk/>
          <pc:sldMk cId="3915969211" sldId="258"/>
        </pc:sldMkLst>
        <pc:spChg chg="mod">
          <ac:chgData name="Adrianna Holden-Gouveia" userId="8de7044ed950bdf3" providerId="Windows Live" clId="Web-{8205E4F8-7D9A-45F8-BEF4-E168E520DE6A}" dt="2024-08-28T14:51:34.055" v="36" actId="14100"/>
          <ac:spMkLst>
            <pc:docMk/>
            <pc:sldMk cId="3915969211" sldId="258"/>
            <ac:spMk id="3" creationId="{667A79FB-1FE4-FDE2-0266-A08F5EF29238}"/>
          </ac:spMkLst>
        </pc:spChg>
        <pc:picChg chg="add mod">
          <ac:chgData name="Adrianna Holden-Gouveia" userId="8de7044ed950bdf3" providerId="Windows Live" clId="Web-{8205E4F8-7D9A-45F8-BEF4-E168E520DE6A}" dt="2024-08-28T14:51:36.430" v="37" actId="1076"/>
          <ac:picMkLst>
            <pc:docMk/>
            <pc:sldMk cId="3915969211" sldId="258"/>
            <ac:picMk id="4" creationId="{5079DC5F-7FB4-330A-5FD0-23679FFC7682}"/>
          </ac:picMkLst>
        </pc:picChg>
      </pc:sldChg>
      <pc:sldChg chg="addSp delSp modSp">
        <pc:chgData name="Adrianna Holden-Gouveia" userId="8de7044ed950bdf3" providerId="Windows Live" clId="Web-{8205E4F8-7D9A-45F8-BEF4-E168E520DE6A}" dt="2024-08-28T14:49:55.179" v="12" actId="1076"/>
        <pc:sldMkLst>
          <pc:docMk/>
          <pc:sldMk cId="1496317816" sldId="267"/>
        </pc:sldMkLst>
        <pc:spChg chg="mod">
          <ac:chgData name="Adrianna Holden-Gouveia" userId="8de7044ed950bdf3" providerId="Windows Live" clId="Web-{8205E4F8-7D9A-45F8-BEF4-E168E520DE6A}" dt="2024-08-28T14:49:46.836" v="9" actId="14100"/>
          <ac:spMkLst>
            <pc:docMk/>
            <pc:sldMk cId="1496317816" sldId="267"/>
            <ac:spMk id="3" creationId="{51FE629C-9304-3144-7858-78633B86D755}"/>
          </ac:spMkLst>
        </pc:spChg>
        <pc:picChg chg="del">
          <ac:chgData name="Adrianna Holden-Gouveia" userId="8de7044ed950bdf3" providerId="Windows Live" clId="Web-{8205E4F8-7D9A-45F8-BEF4-E168E520DE6A}" dt="2024-08-28T14:49:05.085" v="1"/>
          <ac:picMkLst>
            <pc:docMk/>
            <pc:sldMk cId="1496317816" sldId="267"/>
            <ac:picMk id="4" creationId="{9D753951-C7A4-2DCD-A318-E2615713334D}"/>
          </ac:picMkLst>
        </pc:picChg>
        <pc:picChg chg="add mod">
          <ac:chgData name="Adrianna Holden-Gouveia" userId="8de7044ed950bdf3" providerId="Windows Live" clId="Web-{8205E4F8-7D9A-45F8-BEF4-E168E520DE6A}" dt="2024-08-28T14:49:55.179" v="12" actId="1076"/>
          <ac:picMkLst>
            <pc:docMk/>
            <pc:sldMk cId="1496317816" sldId="267"/>
            <ac:picMk id="5" creationId="{21F81DA7-84E3-E635-BFC8-B03E9F4FD167}"/>
          </ac:picMkLst>
        </pc:picChg>
      </pc:sldChg>
      <pc:sldChg chg="modSp">
        <pc:chgData name="Adrianna Holden-Gouveia" userId="8de7044ed950bdf3" providerId="Windows Live" clId="Web-{8205E4F8-7D9A-45F8-BEF4-E168E520DE6A}" dt="2024-08-28T17:40:45.517" v="68" actId="20577"/>
        <pc:sldMkLst>
          <pc:docMk/>
          <pc:sldMk cId="3335464972" sldId="268"/>
        </pc:sldMkLst>
        <pc:spChg chg="mod">
          <ac:chgData name="Adrianna Holden-Gouveia" userId="8de7044ed950bdf3" providerId="Windows Live" clId="Web-{8205E4F8-7D9A-45F8-BEF4-E168E520DE6A}" dt="2024-08-28T17:40:45.517" v="68" actId="20577"/>
          <ac:spMkLst>
            <pc:docMk/>
            <pc:sldMk cId="3335464972" sldId="268"/>
            <ac:spMk id="3" creationId="{B9689DA0-94E8-11B4-B59D-A366ED4B0AC7}"/>
          </ac:spMkLst>
        </pc:spChg>
      </pc:sldChg>
      <pc:sldChg chg="addSp delSp modSp mod setBg">
        <pc:chgData name="Adrianna Holden-Gouveia" userId="8de7044ed950bdf3" providerId="Windows Live" clId="Web-{8205E4F8-7D9A-45F8-BEF4-E168E520DE6A}" dt="2024-08-28T17:42:05.329" v="83" actId="20577"/>
        <pc:sldMkLst>
          <pc:docMk/>
          <pc:sldMk cId="1331075390" sldId="269"/>
        </pc:sldMkLst>
        <pc:spChg chg="mod">
          <ac:chgData name="Adrianna Holden-Gouveia" userId="8de7044ed950bdf3" providerId="Windows Live" clId="Web-{8205E4F8-7D9A-45F8-BEF4-E168E520DE6A}" dt="2024-08-28T15:07:18.152" v="44"/>
          <ac:spMkLst>
            <pc:docMk/>
            <pc:sldMk cId="1331075390" sldId="269"/>
            <ac:spMk id="2" creationId="{B6B99AEA-D593-F68B-5781-BF0B50C801EB}"/>
          </ac:spMkLst>
        </pc:spChg>
        <pc:spChg chg="mod">
          <ac:chgData name="Adrianna Holden-Gouveia" userId="8de7044ed950bdf3" providerId="Windows Live" clId="Web-{8205E4F8-7D9A-45F8-BEF4-E168E520DE6A}" dt="2024-08-28T17:42:05.329" v="83" actId="20577"/>
          <ac:spMkLst>
            <pc:docMk/>
            <pc:sldMk cId="1331075390" sldId="269"/>
            <ac:spMk id="3" creationId="{C5F0A02D-38B8-57D3-7750-743903DA1F94}"/>
          </ac:spMkLst>
        </pc:spChg>
        <pc:spChg chg="add del">
          <ac:chgData name="Adrianna Holden-Gouveia" userId="8de7044ed950bdf3" providerId="Windows Live" clId="Web-{8205E4F8-7D9A-45F8-BEF4-E168E520DE6A}" dt="2024-08-28T15:07:18.152" v="44"/>
          <ac:spMkLst>
            <pc:docMk/>
            <pc:sldMk cId="1331075390" sldId="269"/>
            <ac:spMk id="10" creationId="{A10049FB-9EB9-40A5-B47A-F88DBA104808}"/>
          </ac:spMkLst>
        </pc:spChg>
        <pc:spChg chg="add del">
          <ac:chgData name="Adrianna Holden-Gouveia" userId="8de7044ed950bdf3" providerId="Windows Live" clId="Web-{8205E4F8-7D9A-45F8-BEF4-E168E520DE6A}" dt="2024-08-28T15:07:18.152" v="44"/>
          <ac:spMkLst>
            <pc:docMk/>
            <pc:sldMk cId="1331075390" sldId="269"/>
            <ac:spMk id="12" creationId="{9053E132-12E5-44D2-AA0E-9353E65AC083}"/>
          </ac:spMkLst>
        </pc:spChg>
        <pc:picChg chg="del mod ord">
          <ac:chgData name="Adrianna Holden-Gouveia" userId="8de7044ed950bdf3" providerId="Windows Live" clId="Web-{8205E4F8-7D9A-45F8-BEF4-E168E520DE6A}" dt="2024-08-28T15:07:21.512" v="45"/>
          <ac:picMkLst>
            <pc:docMk/>
            <pc:sldMk cId="1331075390" sldId="269"/>
            <ac:picMk id="4" creationId="{5543CFD5-D0F5-1753-56FC-CEE9E67284ED}"/>
          </ac:picMkLst>
        </pc:picChg>
        <pc:picChg chg="add mod">
          <ac:chgData name="Adrianna Holden-Gouveia" userId="8de7044ed950bdf3" providerId="Windows Live" clId="Web-{8205E4F8-7D9A-45F8-BEF4-E168E520DE6A}" dt="2024-08-28T15:09:04.621" v="61"/>
          <ac:picMkLst>
            <pc:docMk/>
            <pc:sldMk cId="1331075390" sldId="269"/>
            <ac:picMk id="5" creationId="{53445015-C18B-4EAC-2B93-46BEC4F8927A}"/>
          </ac:picMkLst>
        </pc:picChg>
      </pc:sldChg>
      <pc:sldChg chg="addSp modSp">
        <pc:chgData name="Adrianna Holden-Gouveia" userId="8de7044ed950bdf3" providerId="Windows Live" clId="Web-{8205E4F8-7D9A-45F8-BEF4-E168E520DE6A}" dt="2024-08-28T15:02:32.292" v="41"/>
        <pc:sldMkLst>
          <pc:docMk/>
          <pc:sldMk cId="3383387189" sldId="272"/>
        </pc:sldMkLst>
        <pc:picChg chg="add mod">
          <ac:chgData name="Adrianna Holden-Gouveia" userId="8de7044ed950bdf3" providerId="Windows Live" clId="Web-{8205E4F8-7D9A-45F8-BEF4-E168E520DE6A}" dt="2024-08-28T15:02:32.292" v="41"/>
          <ac:picMkLst>
            <pc:docMk/>
            <pc:sldMk cId="3383387189" sldId="272"/>
            <ac:picMk id="4" creationId="{B4B461C7-E425-296B-4DCC-A3A76911A86C}"/>
          </ac:picMkLst>
        </pc:picChg>
      </pc:sldChg>
      <pc:sldChg chg="addSp delSp modSp">
        <pc:chgData name="Adrianna Holden-Gouveia" userId="8de7044ed950bdf3" providerId="Windows Live" clId="Web-{8205E4F8-7D9A-45F8-BEF4-E168E520DE6A}" dt="2024-08-28T14:51:24.367" v="35"/>
        <pc:sldMkLst>
          <pc:docMk/>
          <pc:sldMk cId="2718744295" sldId="274"/>
        </pc:sldMkLst>
        <pc:picChg chg="del">
          <ac:chgData name="Adrianna Holden-Gouveia" userId="8de7044ed950bdf3" providerId="Windows Live" clId="Web-{8205E4F8-7D9A-45F8-BEF4-E168E520DE6A}" dt="2024-08-28T14:49:59.148" v="13"/>
          <ac:picMkLst>
            <pc:docMk/>
            <pc:sldMk cId="2718744295" sldId="274"/>
            <ac:picMk id="4" creationId="{1C26B3C4-DE5F-C642-B627-F0A37C726B80}"/>
          </ac:picMkLst>
        </pc:picChg>
        <pc:picChg chg="add mod">
          <ac:chgData name="Adrianna Holden-Gouveia" userId="8de7044ed950bdf3" providerId="Windows Live" clId="Web-{8205E4F8-7D9A-45F8-BEF4-E168E520DE6A}" dt="2024-08-28T14:51:24.367" v="35"/>
          <ac:picMkLst>
            <pc:docMk/>
            <pc:sldMk cId="2718744295" sldId="274"/>
            <ac:picMk id="5" creationId="{665D45AC-A239-8460-43E6-3E51CFE69751}"/>
          </ac:picMkLst>
        </pc:picChg>
      </pc:sldChg>
      <pc:sldChg chg="modSp">
        <pc:chgData name="Adrianna Holden-Gouveia" userId="8de7044ed950bdf3" providerId="Windows Live" clId="Web-{8205E4F8-7D9A-45F8-BEF4-E168E520DE6A}" dt="2024-08-28T17:44:10.517" v="143" actId="20577"/>
        <pc:sldMkLst>
          <pc:docMk/>
          <pc:sldMk cId="3551272463" sldId="275"/>
        </pc:sldMkLst>
        <pc:spChg chg="mod">
          <ac:chgData name="Adrianna Holden-Gouveia" userId="8de7044ed950bdf3" providerId="Windows Live" clId="Web-{8205E4F8-7D9A-45F8-BEF4-E168E520DE6A}" dt="2024-08-28T17:44:10.517" v="143" actId="20577"/>
          <ac:spMkLst>
            <pc:docMk/>
            <pc:sldMk cId="3551272463" sldId="275"/>
            <ac:spMk id="3" creationId="{27842DA9-C11D-C5D6-5DE8-7359B3A105B6}"/>
          </ac:spMkLst>
        </pc:spChg>
      </pc:sldChg>
    </pc:docChg>
  </pc:docChgLst>
  <pc:docChgLst>
    <pc:chgData name="Adrianna Holden-Gouveia" userId="8de7044ed950bdf3" providerId="Windows Live" clId="Web-{34264B50-CF44-4532-8168-52093D6FCA35}"/>
    <pc:docChg chg="addSld delSld modSld addMainMaster delMainMaster">
      <pc:chgData name="Adrianna Holden-Gouveia" userId="8de7044ed950bdf3" providerId="Windows Live" clId="Web-{34264B50-CF44-4532-8168-52093D6FCA35}" dt="2024-08-27T15:27:06.271" v="17"/>
      <pc:docMkLst>
        <pc:docMk/>
      </pc:docMkLst>
      <pc:sldChg chg="modSp del mod modClrScheme chgLayout">
        <pc:chgData name="Adrianna Holden-Gouveia" userId="8de7044ed950bdf3" providerId="Windows Live" clId="Web-{34264B50-CF44-4532-8168-52093D6FCA35}" dt="2024-08-27T15:26:15.222" v="12"/>
        <pc:sldMkLst>
          <pc:docMk/>
          <pc:sldMk cId="109857222" sldId="256"/>
        </pc:sldMkLst>
        <pc:spChg chg="mod ord">
          <ac:chgData name="Adrianna Holden-Gouveia" userId="8de7044ed950bdf3" providerId="Windows Live" clId="Web-{34264B50-CF44-4532-8168-52093D6FCA35}" dt="2024-08-27T15:26:03.394" v="0"/>
          <ac:spMkLst>
            <pc:docMk/>
            <pc:sldMk cId="109857222" sldId="256"/>
            <ac:spMk id="2" creationId="{00000000-0000-0000-0000-000000000000}"/>
          </ac:spMkLst>
        </pc:spChg>
        <pc:spChg chg="mod ord">
          <ac:chgData name="Adrianna Holden-Gouveia" userId="8de7044ed950bdf3" providerId="Windows Live" clId="Web-{34264B50-CF44-4532-8168-52093D6FCA35}" dt="2024-08-27T15:26:03.394" v="0"/>
          <ac:spMkLst>
            <pc:docMk/>
            <pc:sldMk cId="109857222" sldId="256"/>
            <ac:spMk id="3" creationId="{00000000-0000-0000-0000-000000000000}"/>
          </ac:spMkLst>
        </pc:spChg>
      </pc:sldChg>
      <pc:sldChg chg="modSp add">
        <pc:chgData name="Adrianna Holden-Gouveia" userId="8de7044ed950bdf3" providerId="Windows Live" clId="Web-{34264B50-CF44-4532-8168-52093D6FCA35}" dt="2024-08-27T15:26:22.066" v="14" actId="20577"/>
        <pc:sldMkLst>
          <pc:docMk/>
          <pc:sldMk cId="3719939615" sldId="257"/>
        </pc:sldMkLst>
        <pc:spChg chg="mod">
          <ac:chgData name="Adrianna Holden-Gouveia" userId="8de7044ed950bdf3" providerId="Windows Live" clId="Web-{34264B50-CF44-4532-8168-52093D6FCA35}" dt="2024-08-27T15:26:18.785" v="13" actId="20577"/>
          <ac:spMkLst>
            <pc:docMk/>
            <pc:sldMk cId="3719939615" sldId="257"/>
            <ac:spMk id="2" creationId="{00000000-0000-0000-0000-000000000000}"/>
          </ac:spMkLst>
        </pc:spChg>
        <pc:spChg chg="mod">
          <ac:chgData name="Adrianna Holden-Gouveia" userId="8de7044ed950bdf3" providerId="Windows Live" clId="Web-{34264B50-CF44-4532-8168-52093D6FCA35}" dt="2024-08-27T15:26:22.066" v="14" actId="20577"/>
          <ac:spMkLst>
            <pc:docMk/>
            <pc:sldMk cId="3719939615" sldId="257"/>
            <ac:spMk id="3" creationId="{00000000-0000-0000-0000-000000000000}"/>
          </ac:spMkLst>
        </pc:spChg>
      </pc:sldChg>
      <pc:sldChg chg="add">
        <pc:chgData name="Adrianna Holden-Gouveia" userId="8de7044ed950bdf3" providerId="Windows Live" clId="Web-{34264B50-CF44-4532-8168-52093D6FCA35}" dt="2024-08-27T15:26:07.628" v="8"/>
        <pc:sldMkLst>
          <pc:docMk/>
          <pc:sldMk cId="3915969211" sldId="258"/>
        </pc:sldMkLst>
      </pc:sldChg>
      <pc:sldChg chg="add">
        <pc:chgData name="Adrianna Holden-Gouveia" userId="8de7044ed950bdf3" providerId="Windows Live" clId="Web-{34264B50-CF44-4532-8168-52093D6FCA35}" dt="2024-08-27T15:26:07.644" v="10"/>
        <pc:sldMkLst>
          <pc:docMk/>
          <pc:sldMk cId="3889430472" sldId="259"/>
        </pc:sldMkLst>
      </pc:sldChg>
      <pc:sldChg chg="add">
        <pc:chgData name="Adrianna Holden-Gouveia" userId="8de7044ed950bdf3" providerId="Windows Live" clId="Web-{34264B50-CF44-4532-8168-52093D6FCA35}" dt="2024-08-27T15:26:07.581" v="2"/>
        <pc:sldMkLst>
          <pc:docMk/>
          <pc:sldMk cId="2396271998" sldId="260"/>
        </pc:sldMkLst>
      </pc:sldChg>
      <pc:sldChg chg="add">
        <pc:chgData name="Adrianna Holden-Gouveia" userId="8de7044ed950bdf3" providerId="Windows Live" clId="Web-{34264B50-CF44-4532-8168-52093D6FCA35}" dt="2024-08-27T15:26:07.597" v="3"/>
        <pc:sldMkLst>
          <pc:docMk/>
          <pc:sldMk cId="3098724545" sldId="261"/>
        </pc:sldMkLst>
      </pc:sldChg>
      <pc:sldChg chg="add">
        <pc:chgData name="Adrianna Holden-Gouveia" userId="8de7044ed950bdf3" providerId="Windows Live" clId="Web-{34264B50-CF44-4532-8168-52093D6FCA35}" dt="2024-08-27T15:26:07.597" v="4"/>
        <pc:sldMkLst>
          <pc:docMk/>
          <pc:sldMk cId="1337013848" sldId="262"/>
        </pc:sldMkLst>
      </pc:sldChg>
      <pc:sldChg chg="add">
        <pc:chgData name="Adrianna Holden-Gouveia" userId="8de7044ed950bdf3" providerId="Windows Live" clId="Web-{34264B50-CF44-4532-8168-52093D6FCA35}" dt="2024-08-27T15:26:07.612" v="5"/>
        <pc:sldMkLst>
          <pc:docMk/>
          <pc:sldMk cId="4113743156" sldId="263"/>
        </pc:sldMkLst>
      </pc:sldChg>
      <pc:sldChg chg="add">
        <pc:chgData name="Adrianna Holden-Gouveia" userId="8de7044ed950bdf3" providerId="Windows Live" clId="Web-{34264B50-CF44-4532-8168-52093D6FCA35}" dt="2024-08-27T15:26:07.659" v="11"/>
        <pc:sldMkLst>
          <pc:docMk/>
          <pc:sldMk cId="2814360297" sldId="264"/>
        </pc:sldMkLst>
      </pc:sldChg>
      <pc:sldChg chg="add">
        <pc:chgData name="Adrianna Holden-Gouveia" userId="8de7044ed950bdf3" providerId="Windows Live" clId="Web-{34264B50-CF44-4532-8168-52093D6FCA35}" dt="2024-08-27T15:26:07.644" v="9"/>
        <pc:sldMkLst>
          <pc:docMk/>
          <pc:sldMk cId="1120702854" sldId="265"/>
        </pc:sldMkLst>
      </pc:sldChg>
      <pc:sldChg chg="add">
        <pc:chgData name="Adrianna Holden-Gouveia" userId="8de7044ed950bdf3" providerId="Windows Live" clId="Web-{34264B50-CF44-4532-8168-52093D6FCA35}" dt="2024-08-27T15:26:07.612" v="6"/>
        <pc:sldMkLst>
          <pc:docMk/>
          <pc:sldMk cId="533963735" sldId="266"/>
        </pc:sldMkLst>
      </pc:sldChg>
      <pc:sldChg chg="add">
        <pc:chgData name="Adrianna Holden-Gouveia" userId="8de7044ed950bdf3" providerId="Windows Live" clId="Web-{34264B50-CF44-4532-8168-52093D6FCA35}" dt="2024-08-27T15:26:07.628" v="7"/>
        <pc:sldMkLst>
          <pc:docMk/>
          <pc:sldMk cId="1496317816" sldId="267"/>
        </pc:sldMkLst>
      </pc:sldChg>
      <pc:sldChg chg="add">
        <pc:chgData name="Adrianna Holden-Gouveia" userId="8de7044ed950bdf3" providerId="Windows Live" clId="Web-{34264B50-CF44-4532-8168-52093D6FCA35}" dt="2024-08-27T15:27:06.255" v="15"/>
        <pc:sldMkLst>
          <pc:docMk/>
          <pc:sldMk cId="3335464972" sldId="268"/>
        </pc:sldMkLst>
      </pc:sldChg>
      <pc:sldChg chg="add">
        <pc:chgData name="Adrianna Holden-Gouveia" userId="8de7044ed950bdf3" providerId="Windows Live" clId="Web-{34264B50-CF44-4532-8168-52093D6FCA35}" dt="2024-08-27T15:27:06.271" v="16"/>
        <pc:sldMkLst>
          <pc:docMk/>
          <pc:sldMk cId="1331075390" sldId="269"/>
        </pc:sldMkLst>
      </pc:sldChg>
      <pc:sldChg chg="add">
        <pc:chgData name="Adrianna Holden-Gouveia" userId="8de7044ed950bdf3" providerId="Windows Live" clId="Web-{34264B50-CF44-4532-8168-52093D6FCA35}" dt="2024-08-27T15:27:06.271" v="17"/>
        <pc:sldMkLst>
          <pc:docMk/>
          <pc:sldMk cId="998241560" sldId="270"/>
        </pc:sldMkLst>
      </pc:sldChg>
      <pc:sldMasterChg chg="del delSldLayout">
        <pc:chgData name="Adrianna Holden-Gouveia" userId="8de7044ed950bdf3" providerId="Windows Live" clId="Web-{34264B50-CF44-4532-8168-52093D6FCA35}" dt="2024-08-27T15:26:03.394" v="0"/>
        <pc:sldMasterMkLst>
          <pc:docMk/>
          <pc:sldMasterMk cId="2460954070" sldId="2147483660"/>
        </pc:sldMasterMkLst>
        <pc:sldLayoutChg chg="del">
          <pc:chgData name="Adrianna Holden-Gouveia" userId="8de7044ed950bdf3" providerId="Windows Live" clId="Web-{34264B50-CF44-4532-8168-52093D6FCA35}" dt="2024-08-27T15:26:03.394" v="0"/>
          <pc:sldLayoutMkLst>
            <pc:docMk/>
            <pc:sldMasterMk cId="2460954070" sldId="2147483660"/>
            <pc:sldLayoutMk cId="2385387890" sldId="2147483661"/>
          </pc:sldLayoutMkLst>
        </pc:sldLayoutChg>
        <pc:sldLayoutChg chg="del">
          <pc:chgData name="Adrianna Holden-Gouveia" userId="8de7044ed950bdf3" providerId="Windows Live" clId="Web-{34264B50-CF44-4532-8168-52093D6FCA35}" dt="2024-08-27T15:26:03.394" v="0"/>
          <pc:sldLayoutMkLst>
            <pc:docMk/>
            <pc:sldMasterMk cId="2460954070" sldId="2147483660"/>
            <pc:sldLayoutMk cId="949138452" sldId="2147483662"/>
          </pc:sldLayoutMkLst>
        </pc:sldLayoutChg>
        <pc:sldLayoutChg chg="del">
          <pc:chgData name="Adrianna Holden-Gouveia" userId="8de7044ed950bdf3" providerId="Windows Live" clId="Web-{34264B50-CF44-4532-8168-52093D6FCA35}" dt="2024-08-27T15:26:03.394" v="0"/>
          <pc:sldLayoutMkLst>
            <pc:docMk/>
            <pc:sldMasterMk cId="2460954070" sldId="2147483660"/>
            <pc:sldLayoutMk cId="2591524520" sldId="2147483663"/>
          </pc:sldLayoutMkLst>
        </pc:sldLayoutChg>
        <pc:sldLayoutChg chg="del">
          <pc:chgData name="Adrianna Holden-Gouveia" userId="8de7044ed950bdf3" providerId="Windows Live" clId="Web-{34264B50-CF44-4532-8168-52093D6FCA35}" dt="2024-08-27T15:26:03.394" v="0"/>
          <pc:sldLayoutMkLst>
            <pc:docMk/>
            <pc:sldMasterMk cId="2460954070" sldId="2147483660"/>
            <pc:sldLayoutMk cId="1203092039" sldId="2147483664"/>
          </pc:sldLayoutMkLst>
        </pc:sldLayoutChg>
        <pc:sldLayoutChg chg="del">
          <pc:chgData name="Adrianna Holden-Gouveia" userId="8de7044ed950bdf3" providerId="Windows Live" clId="Web-{34264B50-CF44-4532-8168-52093D6FCA35}" dt="2024-08-27T15:26:03.394" v="0"/>
          <pc:sldLayoutMkLst>
            <pc:docMk/>
            <pc:sldMasterMk cId="2460954070" sldId="2147483660"/>
            <pc:sldLayoutMk cId="3733172339" sldId="2147483665"/>
          </pc:sldLayoutMkLst>
        </pc:sldLayoutChg>
        <pc:sldLayoutChg chg="del">
          <pc:chgData name="Adrianna Holden-Gouveia" userId="8de7044ed950bdf3" providerId="Windows Live" clId="Web-{34264B50-CF44-4532-8168-52093D6FCA35}" dt="2024-08-27T15:26:03.394" v="0"/>
          <pc:sldLayoutMkLst>
            <pc:docMk/>
            <pc:sldMasterMk cId="2460954070" sldId="2147483660"/>
            <pc:sldLayoutMk cId="3210312558" sldId="2147483666"/>
          </pc:sldLayoutMkLst>
        </pc:sldLayoutChg>
        <pc:sldLayoutChg chg="del">
          <pc:chgData name="Adrianna Holden-Gouveia" userId="8de7044ed950bdf3" providerId="Windows Live" clId="Web-{34264B50-CF44-4532-8168-52093D6FCA35}" dt="2024-08-27T15:26:03.394" v="0"/>
          <pc:sldLayoutMkLst>
            <pc:docMk/>
            <pc:sldMasterMk cId="2460954070" sldId="2147483660"/>
            <pc:sldLayoutMk cId="3146388984" sldId="2147483667"/>
          </pc:sldLayoutMkLst>
        </pc:sldLayoutChg>
        <pc:sldLayoutChg chg="del">
          <pc:chgData name="Adrianna Holden-Gouveia" userId="8de7044ed950bdf3" providerId="Windows Live" clId="Web-{34264B50-CF44-4532-8168-52093D6FCA35}" dt="2024-08-27T15:26:03.394" v="0"/>
          <pc:sldLayoutMkLst>
            <pc:docMk/>
            <pc:sldMasterMk cId="2460954070" sldId="2147483660"/>
            <pc:sldLayoutMk cId="3171841454" sldId="2147483668"/>
          </pc:sldLayoutMkLst>
        </pc:sldLayoutChg>
        <pc:sldLayoutChg chg="del">
          <pc:chgData name="Adrianna Holden-Gouveia" userId="8de7044ed950bdf3" providerId="Windows Live" clId="Web-{34264B50-CF44-4532-8168-52093D6FCA35}" dt="2024-08-27T15:26:03.394" v="0"/>
          <pc:sldLayoutMkLst>
            <pc:docMk/>
            <pc:sldMasterMk cId="2460954070" sldId="2147483660"/>
            <pc:sldLayoutMk cId="1718958274" sldId="2147483669"/>
          </pc:sldLayoutMkLst>
        </pc:sldLayoutChg>
        <pc:sldLayoutChg chg="del">
          <pc:chgData name="Adrianna Holden-Gouveia" userId="8de7044ed950bdf3" providerId="Windows Live" clId="Web-{34264B50-CF44-4532-8168-52093D6FCA35}" dt="2024-08-27T15:26:03.394" v="0"/>
          <pc:sldLayoutMkLst>
            <pc:docMk/>
            <pc:sldMasterMk cId="2460954070" sldId="2147483660"/>
            <pc:sldLayoutMk cId="2202905451" sldId="2147483670"/>
          </pc:sldLayoutMkLst>
        </pc:sldLayoutChg>
        <pc:sldLayoutChg chg="del">
          <pc:chgData name="Adrianna Holden-Gouveia" userId="8de7044ed950bdf3" providerId="Windows Live" clId="Web-{34264B50-CF44-4532-8168-52093D6FCA35}" dt="2024-08-27T15:26:03.394" v="0"/>
          <pc:sldLayoutMkLst>
            <pc:docMk/>
            <pc:sldMasterMk cId="2460954070" sldId="2147483660"/>
            <pc:sldLayoutMk cId="3479445657" sldId="2147483671"/>
          </pc:sldLayoutMkLst>
        </pc:sldLayoutChg>
      </pc:sldMasterChg>
      <pc:sldMasterChg chg="add addSldLayout modSldLayout">
        <pc:chgData name="Adrianna Holden-Gouveia" userId="8de7044ed950bdf3" providerId="Windows Live" clId="Web-{34264B50-CF44-4532-8168-52093D6FCA35}" dt="2024-08-27T15:26:03.394" v="0"/>
        <pc:sldMasterMkLst>
          <pc:docMk/>
          <pc:sldMasterMk cId="521966565" sldId="2147483672"/>
        </pc:sldMasterMkLst>
        <pc:sldLayoutChg chg="add mod replId">
          <pc:chgData name="Adrianna Holden-Gouveia" userId="8de7044ed950bdf3" providerId="Windows Live" clId="Web-{34264B50-CF44-4532-8168-52093D6FCA35}" dt="2024-08-27T15:26:03.394" v="0"/>
          <pc:sldLayoutMkLst>
            <pc:docMk/>
            <pc:sldMasterMk cId="521966565" sldId="2147483672"/>
            <pc:sldLayoutMk cId="537545543" sldId="2147483673"/>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2980151066" sldId="2147483674"/>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1138151302" sldId="2147483675"/>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1902007929" sldId="2147483676"/>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4123746419" sldId="2147483677"/>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1245578801" sldId="2147483678"/>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720620910" sldId="2147483679"/>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4262989491" sldId="2147483680"/>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573452769" sldId="2147483681"/>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1550685714" sldId="2147483682"/>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3468427326" sldId="2147483683"/>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1263378407" sldId="2147483684"/>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3304025496" sldId="2147483685"/>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768537893" sldId="2147483686"/>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1991057280" sldId="2147483687"/>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4104084833" sldId="2147483688"/>
          </pc:sldLayoutMkLst>
        </pc:sldLayoutChg>
        <pc:sldLayoutChg chg="add mod replId">
          <pc:chgData name="Adrianna Holden-Gouveia" userId="8de7044ed950bdf3" providerId="Windows Live" clId="Web-{34264B50-CF44-4532-8168-52093D6FCA35}" dt="2024-08-27T15:26:03.394" v="0"/>
          <pc:sldLayoutMkLst>
            <pc:docMk/>
            <pc:sldMasterMk cId="521966565" sldId="2147483672"/>
            <pc:sldLayoutMk cId="929755376" sldId="214748368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3754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50685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68427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263378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04025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68537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91057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04084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2975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8015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3815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0200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2374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45578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2062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6298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7345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5219665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n.wikibooks.org/wiki/SQL_Dialects_Refere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lgis.informatik.uni-kl.de/extra/game/?lang=en" TargetMode="External"/><Relationship Id="rId2" Type="http://schemas.openxmlformats.org/officeDocument/2006/relationships/hyperlink" Target="https://www.w3schools.com/sql/sql_syntax.asp"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sqlpd.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Week 2</a:t>
            </a:r>
          </a:p>
        </p:txBody>
      </p:sp>
      <p:sp>
        <p:nvSpPr>
          <p:cNvPr id="3" name="Subtitle 2"/>
          <p:cNvSpPr>
            <a:spLocks noGrp="1"/>
          </p:cNvSpPr>
          <p:nvPr>
            <p:ph type="subTitle" idx="1"/>
          </p:nvPr>
        </p:nvSpPr>
        <p:spPr/>
        <p:txBody>
          <a:bodyPr/>
          <a:lstStyle/>
          <a:p>
            <a:r>
              <a:rPr lang="en-US"/>
              <a:t>SQL Review</a:t>
            </a:r>
          </a:p>
        </p:txBody>
      </p:sp>
    </p:spTree>
    <p:extLst>
      <p:ext uri="{BB962C8B-B14F-4D97-AF65-F5344CB8AC3E}">
        <p14:creationId xmlns:p14="http://schemas.microsoft.com/office/powerpoint/2010/main" val="3719939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445D-29B6-4B6A-08E2-B7F1A2B88C68}"/>
              </a:ext>
            </a:extLst>
          </p:cNvPr>
          <p:cNvSpPr>
            <a:spLocks noGrp="1"/>
          </p:cNvSpPr>
          <p:nvPr>
            <p:ph type="title"/>
          </p:nvPr>
        </p:nvSpPr>
        <p:spPr/>
        <p:txBody>
          <a:bodyPr/>
          <a:lstStyle/>
          <a:p>
            <a:r>
              <a:rPr lang="en-US"/>
              <a:t>Adding in multiple options</a:t>
            </a:r>
          </a:p>
        </p:txBody>
      </p:sp>
      <p:sp>
        <p:nvSpPr>
          <p:cNvPr id="3" name="Content Placeholder 2">
            <a:extLst>
              <a:ext uri="{FF2B5EF4-FFF2-40B4-BE49-F238E27FC236}">
                <a16:creationId xmlns:a16="http://schemas.microsoft.com/office/drawing/2014/main" id="{ECF2A8C0-02F1-25F0-A201-5307D442D6EC}"/>
              </a:ext>
            </a:extLst>
          </p:cNvPr>
          <p:cNvSpPr>
            <a:spLocks noGrp="1"/>
          </p:cNvSpPr>
          <p:nvPr>
            <p:ph idx="1"/>
          </p:nvPr>
        </p:nvSpPr>
        <p:spPr/>
        <p:txBody>
          <a:bodyPr vert="horz" lIns="91440" tIns="45720" rIns="91440" bIns="45720" rtlCol="0" anchor="t">
            <a:normAutofit/>
          </a:bodyPr>
          <a:lstStyle/>
          <a:p>
            <a:pPr>
              <a:buClr>
                <a:srgbClr val="8AD0D6"/>
              </a:buClr>
            </a:pPr>
            <a:r>
              <a:rPr lang="en-US"/>
              <a:t>We can also use AND OR to get multiple options selected</a:t>
            </a:r>
          </a:p>
          <a:p>
            <a:pPr>
              <a:buClr>
                <a:srgbClr val="8AD0D6"/>
              </a:buClr>
            </a:pPr>
            <a:r>
              <a:rPr lang="en-US"/>
              <a:t>For example, if you wanted to look at books that cost less than $10 AND were published in the last 10 years</a:t>
            </a:r>
          </a:p>
          <a:p>
            <a:pPr>
              <a:buClr>
                <a:srgbClr val="8AD0D6"/>
              </a:buClr>
            </a:pPr>
            <a:r>
              <a:rPr lang="en-US" sz="1900">
                <a:latin typeface="Arial"/>
                <a:cs typeface="Arial"/>
              </a:rPr>
              <a:t>An example of how this might look in a SQL command would be</a:t>
            </a:r>
          </a:p>
          <a:p>
            <a:pPr lvl="1">
              <a:buClr>
                <a:srgbClr val="8AD0D6"/>
              </a:buClr>
              <a:buFont typeface="Courier New,monospace" charset="2"/>
              <a:buChar char="o"/>
            </a:pPr>
            <a:r>
              <a:rPr lang="en-US" sz="1700">
                <a:latin typeface="Arial"/>
                <a:cs typeface="Arial"/>
              </a:rPr>
              <a:t>SELECT * FROM </a:t>
            </a:r>
            <a:r>
              <a:rPr lang="en-US" sz="1700" err="1">
                <a:latin typeface="Arial"/>
                <a:cs typeface="Arial"/>
              </a:rPr>
              <a:t>books_table</a:t>
            </a:r>
            <a:r>
              <a:rPr lang="en-US" sz="1700">
                <a:latin typeface="Arial"/>
                <a:cs typeface="Arial"/>
              </a:rPr>
              <a:t> WHERE price &lt; 10 AND </a:t>
            </a:r>
            <a:r>
              <a:rPr lang="en-US" sz="1700" err="1">
                <a:latin typeface="Arial"/>
                <a:cs typeface="Arial"/>
              </a:rPr>
              <a:t>publish_date</a:t>
            </a:r>
            <a:r>
              <a:rPr lang="en-US" sz="1700">
                <a:latin typeface="Arial"/>
                <a:cs typeface="Arial"/>
              </a:rPr>
              <a:t> &gt; 2015;</a:t>
            </a:r>
          </a:p>
          <a:p>
            <a:pPr>
              <a:buClr>
                <a:srgbClr val="8AD0D6"/>
              </a:buClr>
            </a:pPr>
            <a:endParaRPr lang="en-US"/>
          </a:p>
        </p:txBody>
      </p:sp>
      <p:pic>
        <p:nvPicPr>
          <p:cNvPr id="4" name="Picture 3" descr="Pic of Yoda that says &quot;Learn SQL we must&quot;">
            <a:extLst>
              <a:ext uri="{FF2B5EF4-FFF2-40B4-BE49-F238E27FC236}">
                <a16:creationId xmlns:a16="http://schemas.microsoft.com/office/drawing/2014/main" id="{B4B461C7-E425-296B-4DCC-A3A76911A86C}"/>
              </a:ext>
            </a:extLst>
          </p:cNvPr>
          <p:cNvPicPr>
            <a:picLocks noChangeAspect="1"/>
          </p:cNvPicPr>
          <p:nvPr/>
        </p:nvPicPr>
        <p:blipFill>
          <a:blip r:embed="rId2"/>
          <a:stretch>
            <a:fillRect/>
          </a:stretch>
        </p:blipFill>
        <p:spPr>
          <a:xfrm>
            <a:off x="4724400" y="4157937"/>
            <a:ext cx="2743200" cy="1590126"/>
          </a:xfrm>
          <a:prstGeom prst="rect">
            <a:avLst/>
          </a:prstGeom>
        </p:spPr>
      </p:pic>
    </p:spTree>
    <p:extLst>
      <p:ext uri="{BB962C8B-B14F-4D97-AF65-F5344CB8AC3E}">
        <p14:creationId xmlns:p14="http://schemas.microsoft.com/office/powerpoint/2010/main" val="338338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47CF-D490-DCB6-3808-261FCE92F5A5}"/>
              </a:ext>
            </a:extLst>
          </p:cNvPr>
          <p:cNvSpPr>
            <a:spLocks noGrp="1"/>
          </p:cNvSpPr>
          <p:nvPr>
            <p:ph type="title"/>
          </p:nvPr>
        </p:nvSpPr>
        <p:spPr/>
        <p:txBody>
          <a:bodyPr/>
          <a:lstStyle/>
          <a:p>
            <a:r>
              <a:rPr lang="en-US"/>
              <a:t>SQL distinct</a:t>
            </a:r>
          </a:p>
        </p:txBody>
      </p:sp>
      <p:sp>
        <p:nvSpPr>
          <p:cNvPr id="3" name="Content Placeholder 2">
            <a:extLst>
              <a:ext uri="{FF2B5EF4-FFF2-40B4-BE49-F238E27FC236}">
                <a16:creationId xmlns:a16="http://schemas.microsoft.com/office/drawing/2014/main" id="{62115F71-506E-190E-0B01-6146554B50D2}"/>
              </a:ext>
            </a:extLst>
          </p:cNvPr>
          <p:cNvSpPr>
            <a:spLocks noGrp="1"/>
          </p:cNvSpPr>
          <p:nvPr>
            <p:ph idx="1"/>
          </p:nvPr>
        </p:nvSpPr>
        <p:spPr/>
        <p:txBody>
          <a:bodyPr vert="horz" lIns="91440" tIns="45720" rIns="91440" bIns="45720" rtlCol="0" anchor="t">
            <a:normAutofit/>
          </a:bodyPr>
          <a:lstStyle/>
          <a:p>
            <a:r>
              <a:rPr lang="en-US"/>
              <a:t>We could also look for items that are unique, or distinct using SQL</a:t>
            </a:r>
          </a:p>
          <a:p>
            <a:pPr>
              <a:buClr>
                <a:srgbClr val="8AD0D6"/>
              </a:buClr>
            </a:pPr>
            <a:r>
              <a:rPr lang="en-US"/>
              <a:t>This would allow us to look at data without duplication</a:t>
            </a:r>
          </a:p>
          <a:p>
            <a:pPr>
              <a:buClr>
                <a:srgbClr val="8AD0D6"/>
              </a:buClr>
            </a:pPr>
            <a:r>
              <a:rPr lang="en-US"/>
              <a:t>Example use cases: </a:t>
            </a:r>
          </a:p>
          <a:p>
            <a:pPr lvl="1">
              <a:buClr>
                <a:srgbClr val="8AD0D6"/>
              </a:buClr>
              <a:buFont typeface="Courier New" charset="2"/>
              <a:buChar char="o"/>
            </a:pPr>
            <a:r>
              <a:rPr lang="en-US"/>
              <a:t>If we wanted to make sure we have unique library patrons, we could look for addresses to make sure we are only seeing unique addresses and no duplicates</a:t>
            </a:r>
          </a:p>
          <a:p>
            <a:pPr lvl="1">
              <a:buClr>
                <a:srgbClr val="8AD0D6"/>
              </a:buClr>
              <a:buFont typeface="Courier New" charset="2"/>
              <a:buChar char="o"/>
            </a:pPr>
            <a:r>
              <a:rPr lang="en-US"/>
              <a:t>Looking at books we might want to make sure we are looking at a distinct or unique catalog of books, without duplication so we can take accurate inventory of what we might be missing</a:t>
            </a:r>
          </a:p>
          <a:p>
            <a:pPr marL="0" indent="0">
              <a:buClr>
                <a:srgbClr val="8AD0D6"/>
              </a:buClr>
              <a:buNone/>
            </a:pPr>
            <a:endParaRPr lang="en-US"/>
          </a:p>
        </p:txBody>
      </p:sp>
    </p:spTree>
    <p:extLst>
      <p:ext uri="{BB962C8B-B14F-4D97-AF65-F5344CB8AC3E}">
        <p14:creationId xmlns:p14="http://schemas.microsoft.com/office/powerpoint/2010/main" val="23678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9AEA-D593-F68B-5781-BF0B50C801EB}"/>
              </a:ext>
            </a:extLst>
          </p:cNvPr>
          <p:cNvSpPr>
            <a:spLocks noGrp="1"/>
          </p:cNvSpPr>
          <p:nvPr>
            <p:ph type="title"/>
          </p:nvPr>
        </p:nvSpPr>
        <p:spPr/>
        <p:txBody>
          <a:bodyPr/>
          <a:lstStyle/>
          <a:p>
            <a:r>
              <a:rPr lang="en-US"/>
              <a:t>Other functions with SQL</a:t>
            </a:r>
          </a:p>
        </p:txBody>
      </p:sp>
      <p:sp>
        <p:nvSpPr>
          <p:cNvPr id="3" name="Content Placeholder 2">
            <a:extLst>
              <a:ext uri="{FF2B5EF4-FFF2-40B4-BE49-F238E27FC236}">
                <a16:creationId xmlns:a16="http://schemas.microsoft.com/office/drawing/2014/main" id="{C5F0A02D-38B8-57D3-7750-743903DA1F94}"/>
              </a:ext>
            </a:extLst>
          </p:cNvPr>
          <p:cNvSpPr>
            <a:spLocks noGrp="1"/>
          </p:cNvSpPr>
          <p:nvPr>
            <p:ph idx="1"/>
          </p:nvPr>
        </p:nvSpPr>
        <p:spPr>
          <a:xfrm>
            <a:off x="1103312" y="1926604"/>
            <a:ext cx="6195503" cy="4235531"/>
          </a:xfrm>
        </p:spPr>
        <p:txBody>
          <a:bodyPr vert="horz" lIns="91440" tIns="45720" rIns="91440" bIns="45720" rtlCol="0" anchor="t">
            <a:normAutofit fontScale="85000" lnSpcReduction="10000"/>
          </a:bodyPr>
          <a:lstStyle/>
          <a:p>
            <a:r>
              <a:rPr lang="en-US" dirty="0"/>
              <a:t>SQL has a number of other functions  and keywords that are helpful as well</a:t>
            </a:r>
          </a:p>
          <a:p>
            <a:pPr>
              <a:buClr>
                <a:srgbClr val="8AD0D6"/>
              </a:buClr>
            </a:pPr>
            <a:r>
              <a:rPr lang="en-US" dirty="0"/>
              <a:t>CAUTION:  The type of SQL you're using affects what functions there are and how they are labelled.</a:t>
            </a:r>
          </a:p>
          <a:p>
            <a:pPr>
              <a:buClr>
                <a:srgbClr val="8AD0D6"/>
              </a:buClr>
            </a:pPr>
            <a:r>
              <a:rPr lang="en-US" dirty="0"/>
              <a:t>Some functions are there in all the common dialects of SQL and look the same</a:t>
            </a:r>
          </a:p>
          <a:p>
            <a:pPr>
              <a:buClr>
                <a:srgbClr val="8AD0D6"/>
              </a:buClr>
            </a:pPr>
            <a:r>
              <a:rPr lang="en-US" dirty="0">
                <a:ea typeface="+mj-lt"/>
                <a:cs typeface="+mj-lt"/>
                <a:hlinkClick r:id="rId2"/>
              </a:rPr>
              <a:t>https://en.wikibooks.org/wiki/SQL_Dialects_Reference</a:t>
            </a:r>
            <a:r>
              <a:rPr lang="en-US" dirty="0">
                <a:ea typeface="+mj-lt"/>
                <a:cs typeface="+mj-lt"/>
              </a:rPr>
              <a:t> has some examples of what functions look like by dialect</a:t>
            </a:r>
          </a:p>
          <a:p>
            <a:pPr>
              <a:buClr>
                <a:srgbClr val="8AD0D6"/>
              </a:buClr>
            </a:pPr>
            <a:r>
              <a:rPr lang="en-US" dirty="0"/>
              <a:t>For example, if you wanted to find </a:t>
            </a:r>
            <a:r>
              <a:rPr lang="en-US" dirty="0">
                <a:ea typeface="+mj-lt"/>
                <a:cs typeface="+mj-lt"/>
              </a:rPr>
              <a:t>Natural logarithm of x</a:t>
            </a:r>
          </a:p>
          <a:p>
            <a:pPr lvl="1">
              <a:buClr>
                <a:srgbClr val="8AD0D6"/>
              </a:buClr>
              <a:buFont typeface="Courier New" charset="2"/>
              <a:buChar char="o"/>
            </a:pPr>
            <a:r>
              <a:rPr lang="en-US" dirty="0"/>
              <a:t>Standard SQL says it's LN(x)</a:t>
            </a:r>
          </a:p>
          <a:p>
            <a:pPr lvl="1">
              <a:buClr>
                <a:srgbClr val="8AD0D6"/>
              </a:buClr>
              <a:buFont typeface="Courier New" charset="2"/>
              <a:buChar char="o"/>
            </a:pPr>
            <a:r>
              <a:rPr lang="en-US" dirty="0"/>
              <a:t>MSSQL says it's  LOG(x)</a:t>
            </a:r>
          </a:p>
          <a:p>
            <a:pPr lvl="1">
              <a:buClr>
                <a:srgbClr val="8AD0D6"/>
              </a:buClr>
              <a:buFont typeface="Courier New" charset="2"/>
              <a:buChar char="o"/>
            </a:pPr>
            <a:r>
              <a:rPr lang="en-US" dirty="0"/>
              <a:t>MySQL says it can be either one</a:t>
            </a:r>
          </a:p>
        </p:txBody>
      </p:sp>
      <p:pic>
        <p:nvPicPr>
          <p:cNvPr id="5" name="Picture 4" descr="Meme of Will Smith and AI, first pic is Smith and says &quot;Can an AI write efficient SQL queries?&quot; Second pic is the AI robot and says &quot;Can you?&quot; Third is Smith again and he's crying.">
            <a:extLst>
              <a:ext uri="{FF2B5EF4-FFF2-40B4-BE49-F238E27FC236}">
                <a16:creationId xmlns:a16="http://schemas.microsoft.com/office/drawing/2014/main" id="{53445015-C18B-4EAC-2B93-46BEC4F8927A}"/>
              </a:ext>
            </a:extLst>
          </p:cNvPr>
          <p:cNvPicPr>
            <a:picLocks noChangeAspect="1"/>
          </p:cNvPicPr>
          <p:nvPr/>
        </p:nvPicPr>
        <p:blipFill>
          <a:blip r:embed="rId3"/>
          <a:stretch>
            <a:fillRect/>
          </a:stretch>
        </p:blipFill>
        <p:spPr>
          <a:xfrm>
            <a:off x="7349187" y="1860430"/>
            <a:ext cx="2698229" cy="4114799"/>
          </a:xfrm>
          <a:prstGeom prst="rect">
            <a:avLst/>
          </a:prstGeom>
        </p:spPr>
      </p:pic>
    </p:spTree>
    <p:extLst>
      <p:ext uri="{BB962C8B-B14F-4D97-AF65-F5344CB8AC3E}">
        <p14:creationId xmlns:p14="http://schemas.microsoft.com/office/powerpoint/2010/main" val="1331075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A1E4-03F1-5DC5-AED8-B1020DB70C76}"/>
              </a:ext>
            </a:extLst>
          </p:cNvPr>
          <p:cNvSpPr>
            <a:spLocks noGrp="1"/>
          </p:cNvSpPr>
          <p:nvPr>
            <p:ph type="title"/>
          </p:nvPr>
        </p:nvSpPr>
        <p:spPr/>
        <p:txBody>
          <a:bodyPr/>
          <a:lstStyle/>
          <a:p>
            <a:r>
              <a:rPr lang="en-US"/>
              <a:t>How SQL queries are processed</a:t>
            </a:r>
          </a:p>
        </p:txBody>
      </p:sp>
      <p:pic>
        <p:nvPicPr>
          <p:cNvPr id="4" name="Content Placeholder 3" descr="Image">
            <a:extLst>
              <a:ext uri="{FF2B5EF4-FFF2-40B4-BE49-F238E27FC236}">
                <a16:creationId xmlns:a16="http://schemas.microsoft.com/office/drawing/2014/main" id="{3F7A63D3-284C-01F4-D508-C338B966AE89}"/>
              </a:ext>
            </a:extLst>
          </p:cNvPr>
          <p:cNvPicPr>
            <a:picLocks noGrp="1" noChangeAspect="1"/>
          </p:cNvPicPr>
          <p:nvPr>
            <p:ph idx="1"/>
          </p:nvPr>
        </p:nvPicPr>
        <p:blipFill>
          <a:blip r:embed="rId2"/>
          <a:stretch>
            <a:fillRect/>
          </a:stretch>
        </p:blipFill>
        <p:spPr>
          <a:xfrm>
            <a:off x="3805542" y="1707581"/>
            <a:ext cx="4347823" cy="4195762"/>
          </a:xfrm>
        </p:spPr>
      </p:pic>
      <p:sp>
        <p:nvSpPr>
          <p:cNvPr id="5" name="TextBox 4">
            <a:extLst>
              <a:ext uri="{FF2B5EF4-FFF2-40B4-BE49-F238E27FC236}">
                <a16:creationId xmlns:a16="http://schemas.microsoft.com/office/drawing/2014/main" id="{4D62CC77-D47C-B54D-1B1D-E502023C60DE}"/>
              </a:ext>
            </a:extLst>
          </p:cNvPr>
          <p:cNvSpPr txBox="1"/>
          <p:nvPr/>
        </p:nvSpPr>
        <p:spPr>
          <a:xfrm>
            <a:off x="2670298" y="5906323"/>
            <a:ext cx="78575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https://twitter.com/maybeshalinii/status/1728363137903267905</a:t>
            </a:r>
          </a:p>
        </p:txBody>
      </p:sp>
    </p:spTree>
    <p:extLst>
      <p:ext uri="{BB962C8B-B14F-4D97-AF65-F5344CB8AC3E}">
        <p14:creationId xmlns:p14="http://schemas.microsoft.com/office/powerpoint/2010/main" val="99824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8D90-0FE7-65F5-BFEA-68512FC0A2E4}"/>
              </a:ext>
            </a:extLst>
          </p:cNvPr>
          <p:cNvSpPr>
            <a:spLocks noGrp="1"/>
          </p:cNvSpPr>
          <p:nvPr>
            <p:ph type="title"/>
          </p:nvPr>
        </p:nvSpPr>
        <p:spPr/>
        <p:txBody>
          <a:bodyPr/>
          <a:lstStyle/>
          <a:p>
            <a:r>
              <a:rPr lang="en-US"/>
              <a:t>Primary Keys</a:t>
            </a:r>
          </a:p>
        </p:txBody>
      </p:sp>
      <p:sp>
        <p:nvSpPr>
          <p:cNvPr id="3" name="Content Placeholder 2">
            <a:extLst>
              <a:ext uri="{FF2B5EF4-FFF2-40B4-BE49-F238E27FC236}">
                <a16:creationId xmlns:a16="http://schemas.microsoft.com/office/drawing/2014/main" id="{27842DA9-C11D-C5D6-5DE8-7359B3A105B6}"/>
              </a:ext>
            </a:extLst>
          </p:cNvPr>
          <p:cNvSpPr>
            <a:spLocks noGrp="1"/>
          </p:cNvSpPr>
          <p:nvPr>
            <p:ph idx="1"/>
          </p:nvPr>
        </p:nvSpPr>
        <p:spPr>
          <a:xfrm>
            <a:off x="1103312" y="2052918"/>
            <a:ext cx="5552178" cy="4195481"/>
          </a:xfrm>
        </p:spPr>
        <p:txBody>
          <a:bodyPr vert="horz" lIns="91440" tIns="45720" rIns="91440" bIns="45720" rtlCol="0" anchor="t">
            <a:normAutofit fontScale="85000" lnSpcReduction="20000"/>
          </a:bodyPr>
          <a:lstStyle/>
          <a:p>
            <a:pPr>
              <a:buClr>
                <a:srgbClr val="8AD0D6"/>
              </a:buClr>
            </a:pPr>
            <a:r>
              <a:rPr lang="en-US" dirty="0">
                <a:ea typeface="+mj-lt"/>
                <a:cs typeface="+mj-lt"/>
              </a:rPr>
              <a:t>Unique </a:t>
            </a:r>
            <a:r>
              <a:rPr lang="en-US" dirty="0"/>
              <a:t>Identifier</a:t>
            </a:r>
          </a:p>
          <a:p>
            <a:pPr>
              <a:buClr>
                <a:srgbClr val="8AD0D6"/>
              </a:buClr>
            </a:pPr>
            <a:r>
              <a:rPr lang="en-US" dirty="0"/>
              <a:t>Used to be Numeric only</a:t>
            </a:r>
          </a:p>
          <a:p>
            <a:pPr>
              <a:buClr>
                <a:srgbClr val="8AD0D6"/>
              </a:buClr>
            </a:pPr>
            <a:r>
              <a:rPr lang="en-US" sz="1700" dirty="0">
                <a:latin typeface="Arial"/>
                <a:cs typeface="Arial"/>
              </a:rPr>
              <a:t>You're NOT supposed to use data (</a:t>
            </a:r>
            <a:r>
              <a:rPr lang="en-US" sz="1700" err="1">
                <a:latin typeface="Arial"/>
                <a:cs typeface="Arial"/>
              </a:rPr>
              <a:t>i.e</a:t>
            </a:r>
            <a:r>
              <a:rPr lang="en-US" sz="1700" dirty="0">
                <a:latin typeface="Arial"/>
                <a:cs typeface="Arial"/>
              </a:rPr>
              <a:t> not social security numbers) but people do</a:t>
            </a:r>
          </a:p>
          <a:p>
            <a:pPr>
              <a:buClr>
                <a:srgbClr val="8AD0D6"/>
              </a:buClr>
            </a:pPr>
            <a:r>
              <a:rPr lang="en-US" sz="1700" dirty="0">
                <a:latin typeface="Arial"/>
                <a:cs typeface="Arial"/>
              </a:rPr>
              <a:t>Microsoft refers to primary keys as ID</a:t>
            </a:r>
          </a:p>
          <a:p>
            <a:pPr>
              <a:buClr>
                <a:srgbClr val="8AD0D6"/>
              </a:buClr>
            </a:pPr>
            <a:r>
              <a:rPr lang="en-US" dirty="0"/>
              <a:t>Modern trend has been to make Primary keys GUID or UUID instead of numeric to make parallelism easier</a:t>
            </a:r>
          </a:p>
          <a:p>
            <a:pPr lvl="1">
              <a:buClr>
                <a:srgbClr val="8AD0D6"/>
              </a:buClr>
              <a:buFont typeface="Courier New" charset="2"/>
              <a:buChar char="o"/>
            </a:pPr>
            <a:r>
              <a:rPr lang="en-US" dirty="0"/>
              <a:t>Example of a </a:t>
            </a:r>
            <a:r>
              <a:rPr lang="en-US" dirty="0" err="1"/>
              <a:t>guid</a:t>
            </a:r>
            <a:r>
              <a:rPr lang="en-US" dirty="0"/>
              <a:t>: </a:t>
            </a:r>
            <a:r>
              <a:rPr lang="en-US" dirty="0">
                <a:ea typeface="+mj-lt"/>
                <a:cs typeface="+mj-lt"/>
              </a:rPr>
              <a:t>e2bd848b-3472-49ab-8836-9ff21aaf8c56 </a:t>
            </a:r>
            <a:endParaRPr lang="en-US" dirty="0"/>
          </a:p>
          <a:p>
            <a:pPr lvl="1">
              <a:buClr>
                <a:srgbClr val="8AD0D6"/>
              </a:buClr>
              <a:buFont typeface="Courier New" charset="2"/>
              <a:buChar char="o"/>
            </a:pPr>
            <a:r>
              <a:rPr lang="en-US" dirty="0"/>
              <a:t>Used to make sure if multiple systems are entering in data they don’t use the same key </a:t>
            </a:r>
          </a:p>
          <a:p>
            <a:pPr lvl="1">
              <a:buClr>
                <a:srgbClr val="8AD0D6"/>
              </a:buClr>
              <a:buFont typeface="Courier New" charset="2"/>
              <a:buChar char="o"/>
            </a:pPr>
            <a:r>
              <a:rPr lang="en-US" dirty="0"/>
              <a:t>Won't create chokepoint the way incremental key generation might</a:t>
            </a:r>
          </a:p>
          <a:p>
            <a:pPr lvl="1">
              <a:buClr>
                <a:srgbClr val="8AD0D6"/>
              </a:buClr>
              <a:buFont typeface="Courier New" charset="2"/>
              <a:buChar char="o"/>
            </a:pPr>
            <a:r>
              <a:rPr lang="en-US" dirty="0"/>
              <a:t>Windows people might use </a:t>
            </a:r>
            <a:r>
              <a:rPr lang="en-US" err="1"/>
              <a:t>guid</a:t>
            </a:r>
            <a:r>
              <a:rPr lang="en-US" dirty="0"/>
              <a:t>, Unix people might say </a:t>
            </a:r>
            <a:r>
              <a:rPr lang="en-US" err="1"/>
              <a:t>uuid</a:t>
            </a:r>
            <a:r>
              <a:rPr lang="en-US" dirty="0"/>
              <a:t>.</a:t>
            </a:r>
          </a:p>
          <a:p>
            <a:pPr>
              <a:buClr>
                <a:srgbClr val="8AD0D6"/>
              </a:buClr>
            </a:pPr>
            <a:endParaRPr lang="en-US"/>
          </a:p>
          <a:p>
            <a:pPr>
              <a:buClr>
                <a:srgbClr val="8AD0D6"/>
              </a:buClr>
            </a:pPr>
            <a:endParaRPr lang="en-US"/>
          </a:p>
        </p:txBody>
      </p:sp>
      <p:pic>
        <p:nvPicPr>
          <p:cNvPr id="4" name="Picture 3" descr="Cat pic says &quot;I only made one change to the database, I just changed the primary key on each table&quot;">
            <a:extLst>
              <a:ext uri="{FF2B5EF4-FFF2-40B4-BE49-F238E27FC236}">
                <a16:creationId xmlns:a16="http://schemas.microsoft.com/office/drawing/2014/main" id="{0CFC3C60-2DD0-0764-5C13-7B1B74C80D6C}"/>
              </a:ext>
            </a:extLst>
          </p:cNvPr>
          <p:cNvPicPr>
            <a:picLocks noChangeAspect="1"/>
          </p:cNvPicPr>
          <p:nvPr/>
        </p:nvPicPr>
        <p:blipFill>
          <a:blip r:embed="rId2"/>
          <a:stretch>
            <a:fillRect/>
          </a:stretch>
        </p:blipFill>
        <p:spPr>
          <a:xfrm>
            <a:off x="6657686" y="1713489"/>
            <a:ext cx="5342081" cy="3592656"/>
          </a:xfrm>
          <a:prstGeom prst="rect">
            <a:avLst/>
          </a:prstGeom>
        </p:spPr>
      </p:pic>
    </p:spTree>
    <p:extLst>
      <p:ext uri="{BB962C8B-B14F-4D97-AF65-F5344CB8AC3E}">
        <p14:creationId xmlns:p14="http://schemas.microsoft.com/office/powerpoint/2010/main" val="355127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933F-8070-6E40-9B1E-1A551ED577A1}"/>
              </a:ext>
            </a:extLst>
          </p:cNvPr>
          <p:cNvSpPr>
            <a:spLocks noGrp="1"/>
          </p:cNvSpPr>
          <p:nvPr>
            <p:ph type="title"/>
          </p:nvPr>
        </p:nvSpPr>
        <p:spPr/>
        <p:txBody>
          <a:bodyPr/>
          <a:lstStyle/>
          <a:p>
            <a:r>
              <a:rPr lang="en-US"/>
              <a:t>Foreign keys</a:t>
            </a:r>
          </a:p>
        </p:txBody>
      </p:sp>
      <p:sp>
        <p:nvSpPr>
          <p:cNvPr id="3" name="Content Placeholder 2">
            <a:extLst>
              <a:ext uri="{FF2B5EF4-FFF2-40B4-BE49-F238E27FC236}">
                <a16:creationId xmlns:a16="http://schemas.microsoft.com/office/drawing/2014/main" id="{9453A8F4-2841-B999-8AE7-65A9829F1CD8}"/>
              </a:ext>
            </a:extLst>
          </p:cNvPr>
          <p:cNvSpPr>
            <a:spLocks noGrp="1"/>
          </p:cNvSpPr>
          <p:nvPr>
            <p:ph idx="1"/>
          </p:nvPr>
        </p:nvSpPr>
        <p:spPr/>
        <p:txBody>
          <a:bodyPr vert="horz" lIns="91440" tIns="45720" rIns="91440" bIns="45720" rtlCol="0" anchor="t">
            <a:normAutofit/>
          </a:bodyPr>
          <a:lstStyle/>
          <a:p>
            <a:r>
              <a:rPr lang="en-US"/>
              <a:t>Also called functionally dependent keys</a:t>
            </a:r>
          </a:p>
          <a:p>
            <a:pPr>
              <a:buClr>
                <a:srgbClr val="8AD0D6"/>
              </a:buClr>
            </a:pPr>
            <a:r>
              <a:rPr lang="en-US"/>
              <a:t>Abbreviated FD</a:t>
            </a:r>
          </a:p>
          <a:p>
            <a:pPr>
              <a:buClr>
                <a:srgbClr val="8AD0D6"/>
              </a:buClr>
            </a:pPr>
            <a:r>
              <a:rPr lang="en-US"/>
              <a:t>Point to table with the data</a:t>
            </a:r>
          </a:p>
          <a:p>
            <a:pPr>
              <a:buClr>
                <a:srgbClr val="8AD0D6"/>
              </a:buClr>
            </a:pPr>
            <a:r>
              <a:rPr lang="en-US"/>
              <a:t>Always point to a primary key</a:t>
            </a:r>
          </a:p>
          <a:p>
            <a:pPr>
              <a:buClr>
                <a:srgbClr val="8AD0D6"/>
              </a:buClr>
            </a:pPr>
            <a:r>
              <a:rPr lang="en-US"/>
              <a:t>In other words is a way to link data between tables in your database</a:t>
            </a:r>
          </a:p>
          <a:p>
            <a:pPr>
              <a:buClr>
                <a:srgbClr val="8AD0D6"/>
              </a:buClr>
            </a:pPr>
            <a:r>
              <a:rPr lang="en-US"/>
              <a:t>Some databases call both foreign key AND primary key the ID (&lt;--BADBAD)</a:t>
            </a:r>
          </a:p>
        </p:txBody>
      </p:sp>
    </p:spTree>
    <p:extLst>
      <p:ext uri="{BB962C8B-B14F-4D97-AF65-F5344CB8AC3E}">
        <p14:creationId xmlns:p14="http://schemas.microsoft.com/office/powerpoint/2010/main" val="1798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A4E5-10D6-4F97-484B-92176A6210EA}"/>
              </a:ext>
            </a:extLst>
          </p:cNvPr>
          <p:cNvSpPr>
            <a:spLocks noGrp="1"/>
          </p:cNvSpPr>
          <p:nvPr>
            <p:ph type="title"/>
          </p:nvPr>
        </p:nvSpPr>
        <p:spPr/>
        <p:txBody>
          <a:bodyPr/>
          <a:lstStyle/>
          <a:p>
            <a:r>
              <a:rPr lang="en-US"/>
              <a:t>Primary key vs Foreign key</a:t>
            </a:r>
          </a:p>
        </p:txBody>
      </p:sp>
      <p:graphicFrame>
        <p:nvGraphicFramePr>
          <p:cNvPr id="4" name="Content Placeholder 3">
            <a:extLst>
              <a:ext uri="{FF2B5EF4-FFF2-40B4-BE49-F238E27FC236}">
                <a16:creationId xmlns:a16="http://schemas.microsoft.com/office/drawing/2014/main" id="{BDA6FCA3-1B12-BEE2-2A83-58E668D8F2EF}"/>
              </a:ext>
            </a:extLst>
          </p:cNvPr>
          <p:cNvGraphicFramePr>
            <a:graphicFrameLocks noGrp="1"/>
          </p:cNvGraphicFramePr>
          <p:nvPr>
            <p:ph idx="1"/>
          </p:nvPr>
        </p:nvGraphicFramePr>
        <p:xfrm>
          <a:off x="1103313" y="2052638"/>
          <a:ext cx="8947150" cy="1854200"/>
        </p:xfrm>
        <a:graphic>
          <a:graphicData uri="http://schemas.openxmlformats.org/drawingml/2006/table">
            <a:tbl>
              <a:tblPr firstRow="1" bandRow="1">
                <a:tableStyleId>{616DA210-FB5B-4158-B5E0-FEB733F419BA}</a:tableStyleId>
              </a:tblPr>
              <a:tblGrid>
                <a:gridCol w="4473575">
                  <a:extLst>
                    <a:ext uri="{9D8B030D-6E8A-4147-A177-3AD203B41FA5}">
                      <a16:colId xmlns:a16="http://schemas.microsoft.com/office/drawing/2014/main" val="2798762432"/>
                    </a:ext>
                  </a:extLst>
                </a:gridCol>
                <a:gridCol w="4473575">
                  <a:extLst>
                    <a:ext uri="{9D8B030D-6E8A-4147-A177-3AD203B41FA5}">
                      <a16:colId xmlns:a16="http://schemas.microsoft.com/office/drawing/2014/main" val="2286918508"/>
                    </a:ext>
                  </a:extLst>
                </a:gridCol>
              </a:tblGrid>
              <a:tr h="370840">
                <a:tc>
                  <a:txBody>
                    <a:bodyPr/>
                    <a:lstStyle/>
                    <a:p>
                      <a:r>
                        <a:rPr lang="en-US"/>
                        <a:t>Primary Key</a:t>
                      </a:r>
                    </a:p>
                  </a:txBody>
                  <a:tcPr>
                    <a:solidFill>
                      <a:schemeClr val="bg1"/>
                    </a:solidFill>
                  </a:tcPr>
                </a:tc>
                <a:tc>
                  <a:txBody>
                    <a:bodyPr/>
                    <a:lstStyle/>
                    <a:p>
                      <a:r>
                        <a:rPr lang="en-US"/>
                        <a:t>Foreign Key</a:t>
                      </a:r>
                    </a:p>
                  </a:txBody>
                  <a:tcPr>
                    <a:solidFill>
                      <a:schemeClr val="bg1"/>
                    </a:solidFill>
                  </a:tcPr>
                </a:tc>
                <a:extLst>
                  <a:ext uri="{0D108BD9-81ED-4DB2-BD59-A6C34878D82A}">
                    <a16:rowId xmlns:a16="http://schemas.microsoft.com/office/drawing/2014/main" val="1926744193"/>
                  </a:ext>
                </a:extLst>
              </a:tr>
              <a:tr h="370840">
                <a:tc>
                  <a:txBody>
                    <a:bodyPr/>
                    <a:lstStyle/>
                    <a:p>
                      <a:r>
                        <a:rPr lang="en-US"/>
                        <a:t>Ensures unique Data</a:t>
                      </a:r>
                    </a:p>
                  </a:txBody>
                  <a:tcPr>
                    <a:solidFill>
                      <a:schemeClr val="bg1"/>
                    </a:solidFill>
                  </a:tcPr>
                </a:tc>
                <a:tc>
                  <a:txBody>
                    <a:bodyPr/>
                    <a:lstStyle/>
                    <a:p>
                      <a:r>
                        <a:rPr lang="en-US"/>
                        <a:t>Shows relationship between tables</a:t>
                      </a:r>
                    </a:p>
                  </a:txBody>
                  <a:tcPr>
                    <a:solidFill>
                      <a:schemeClr val="bg1"/>
                    </a:solidFill>
                  </a:tcPr>
                </a:tc>
                <a:extLst>
                  <a:ext uri="{0D108BD9-81ED-4DB2-BD59-A6C34878D82A}">
                    <a16:rowId xmlns:a16="http://schemas.microsoft.com/office/drawing/2014/main" val="621402214"/>
                  </a:ext>
                </a:extLst>
              </a:tr>
              <a:tr h="370840">
                <a:tc>
                  <a:txBody>
                    <a:bodyPr/>
                    <a:lstStyle/>
                    <a:p>
                      <a:r>
                        <a:rPr lang="en-US"/>
                        <a:t>Only 1 primary key allowed</a:t>
                      </a:r>
                    </a:p>
                  </a:txBody>
                  <a:tcPr>
                    <a:solidFill>
                      <a:schemeClr val="bg1"/>
                    </a:solidFill>
                  </a:tcPr>
                </a:tc>
                <a:tc>
                  <a:txBody>
                    <a:bodyPr/>
                    <a:lstStyle/>
                    <a:p>
                      <a:r>
                        <a:rPr lang="en-US"/>
                        <a:t>More than one allowed</a:t>
                      </a:r>
                    </a:p>
                  </a:txBody>
                  <a:tcPr>
                    <a:solidFill>
                      <a:schemeClr val="bg1"/>
                    </a:solidFill>
                  </a:tcPr>
                </a:tc>
                <a:extLst>
                  <a:ext uri="{0D108BD9-81ED-4DB2-BD59-A6C34878D82A}">
                    <a16:rowId xmlns:a16="http://schemas.microsoft.com/office/drawing/2014/main" val="2662145966"/>
                  </a:ext>
                </a:extLst>
              </a:tr>
              <a:tr h="370840">
                <a:tc>
                  <a:txBody>
                    <a:bodyPr/>
                    <a:lstStyle/>
                    <a:p>
                      <a:r>
                        <a:rPr lang="en-US"/>
                        <a:t>Cannot have Null Values</a:t>
                      </a:r>
                    </a:p>
                  </a:txBody>
                  <a:tcPr>
                    <a:solidFill>
                      <a:schemeClr val="bg1"/>
                    </a:solidFill>
                  </a:tcPr>
                </a:tc>
                <a:tc>
                  <a:txBody>
                    <a:bodyPr/>
                    <a:lstStyle/>
                    <a:p>
                      <a:r>
                        <a:rPr lang="en-US"/>
                        <a:t>Can have Null Value</a:t>
                      </a:r>
                    </a:p>
                  </a:txBody>
                  <a:tcPr>
                    <a:solidFill>
                      <a:schemeClr val="bg1"/>
                    </a:solidFill>
                  </a:tcPr>
                </a:tc>
                <a:extLst>
                  <a:ext uri="{0D108BD9-81ED-4DB2-BD59-A6C34878D82A}">
                    <a16:rowId xmlns:a16="http://schemas.microsoft.com/office/drawing/2014/main" val="1061649281"/>
                  </a:ext>
                </a:extLst>
              </a:tr>
              <a:tr h="370840">
                <a:tc>
                  <a:txBody>
                    <a:bodyPr/>
                    <a:lstStyle/>
                    <a:p>
                      <a:r>
                        <a:rPr lang="en-US"/>
                        <a:t>Value can't be deleted</a:t>
                      </a:r>
                    </a:p>
                  </a:txBody>
                  <a:tcPr>
                    <a:solidFill>
                      <a:schemeClr val="bg1"/>
                    </a:solidFill>
                  </a:tcPr>
                </a:tc>
                <a:tc>
                  <a:txBody>
                    <a:bodyPr/>
                    <a:lstStyle/>
                    <a:p>
                      <a:r>
                        <a:rPr lang="en-US"/>
                        <a:t>Value can be deleted</a:t>
                      </a:r>
                    </a:p>
                  </a:txBody>
                  <a:tcPr>
                    <a:solidFill>
                      <a:schemeClr val="bg1"/>
                    </a:solidFill>
                  </a:tcPr>
                </a:tc>
                <a:extLst>
                  <a:ext uri="{0D108BD9-81ED-4DB2-BD59-A6C34878D82A}">
                    <a16:rowId xmlns:a16="http://schemas.microsoft.com/office/drawing/2014/main" val="1824566274"/>
                  </a:ext>
                </a:extLst>
              </a:tr>
            </a:tbl>
          </a:graphicData>
        </a:graphic>
      </p:graphicFrame>
    </p:spTree>
    <p:extLst>
      <p:ext uri="{BB962C8B-B14F-4D97-AF65-F5344CB8AC3E}">
        <p14:creationId xmlns:p14="http://schemas.microsoft.com/office/powerpoint/2010/main" val="151371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C76C-94D6-F5E1-FF24-2A6629113442}"/>
              </a:ext>
            </a:extLst>
          </p:cNvPr>
          <p:cNvSpPr>
            <a:spLocks noGrp="1"/>
          </p:cNvSpPr>
          <p:nvPr>
            <p:ph type="title"/>
          </p:nvPr>
        </p:nvSpPr>
        <p:spPr/>
        <p:txBody>
          <a:bodyPr/>
          <a:lstStyle/>
          <a:p>
            <a:r>
              <a:rPr lang="en-US"/>
              <a:t>What is SQL</a:t>
            </a:r>
          </a:p>
        </p:txBody>
      </p:sp>
      <p:sp>
        <p:nvSpPr>
          <p:cNvPr id="3" name="Content Placeholder 2">
            <a:extLst>
              <a:ext uri="{FF2B5EF4-FFF2-40B4-BE49-F238E27FC236}">
                <a16:creationId xmlns:a16="http://schemas.microsoft.com/office/drawing/2014/main" id="{51FE629C-9304-3144-7858-78633B86D755}"/>
              </a:ext>
            </a:extLst>
          </p:cNvPr>
          <p:cNvSpPr>
            <a:spLocks noGrp="1"/>
          </p:cNvSpPr>
          <p:nvPr>
            <p:ph idx="1"/>
          </p:nvPr>
        </p:nvSpPr>
        <p:spPr>
          <a:xfrm>
            <a:off x="1103312" y="2070322"/>
            <a:ext cx="6463421" cy="4091813"/>
          </a:xfrm>
        </p:spPr>
        <p:txBody>
          <a:bodyPr vert="horz" lIns="91440" tIns="45720" rIns="91440" bIns="45720" rtlCol="0" anchor="t">
            <a:normAutofit/>
          </a:bodyPr>
          <a:lstStyle/>
          <a:p>
            <a:r>
              <a:rPr lang="en-US"/>
              <a:t>SQL or Structured Query Language is how we can interact with our database</a:t>
            </a:r>
          </a:p>
          <a:p>
            <a:pPr>
              <a:buClr>
                <a:srgbClr val="8AD0D6"/>
              </a:buClr>
            </a:pPr>
            <a:r>
              <a:rPr lang="en-US"/>
              <a:t>SQL can be used to view, organize and manage the data</a:t>
            </a:r>
          </a:p>
          <a:p>
            <a:pPr>
              <a:buClr>
                <a:srgbClr val="8AD0D6"/>
              </a:buClr>
            </a:pPr>
            <a:r>
              <a:rPr lang="en-US"/>
              <a:t>SQL commands or queries are done on the command prompt and look similar to command line commands</a:t>
            </a:r>
          </a:p>
          <a:p>
            <a:pPr>
              <a:buClr>
                <a:srgbClr val="8AD0D6"/>
              </a:buClr>
            </a:pPr>
            <a:r>
              <a:rPr lang="en-US"/>
              <a:t>SQL is relatively human readable once you're used to the syntax</a:t>
            </a:r>
          </a:p>
          <a:p>
            <a:pPr>
              <a:buClr>
                <a:srgbClr val="8AD0D6"/>
              </a:buClr>
            </a:pPr>
            <a:r>
              <a:rPr lang="en-US"/>
              <a:t>Scripts can be written to automate things and make queries more efficient to use</a:t>
            </a:r>
          </a:p>
        </p:txBody>
      </p:sp>
      <p:pic>
        <p:nvPicPr>
          <p:cNvPr id="5" name="Picture 4" descr="Pic of pigs that says &quot;If I see one more SQL meme I'm going to Squeal&quot;">
            <a:extLst>
              <a:ext uri="{FF2B5EF4-FFF2-40B4-BE49-F238E27FC236}">
                <a16:creationId xmlns:a16="http://schemas.microsoft.com/office/drawing/2014/main" id="{21F81DA7-84E3-E635-BFC8-B03E9F4FD167}"/>
              </a:ext>
            </a:extLst>
          </p:cNvPr>
          <p:cNvPicPr>
            <a:picLocks noChangeAspect="1"/>
          </p:cNvPicPr>
          <p:nvPr/>
        </p:nvPicPr>
        <p:blipFill>
          <a:blip r:embed="rId2"/>
          <a:stretch>
            <a:fillRect/>
          </a:stretch>
        </p:blipFill>
        <p:spPr>
          <a:xfrm>
            <a:off x="7565456" y="2922019"/>
            <a:ext cx="3142710" cy="2379812"/>
          </a:xfrm>
          <a:prstGeom prst="rect">
            <a:avLst/>
          </a:prstGeom>
        </p:spPr>
      </p:pic>
    </p:spTree>
    <p:extLst>
      <p:ext uri="{BB962C8B-B14F-4D97-AF65-F5344CB8AC3E}">
        <p14:creationId xmlns:p14="http://schemas.microsoft.com/office/powerpoint/2010/main" val="1496317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C052-A0C1-7FAB-30F7-A49C3FACAE1B}"/>
              </a:ext>
            </a:extLst>
          </p:cNvPr>
          <p:cNvSpPr>
            <a:spLocks noGrp="1"/>
          </p:cNvSpPr>
          <p:nvPr>
            <p:ph type="title"/>
          </p:nvPr>
        </p:nvSpPr>
        <p:spPr/>
        <p:txBody>
          <a:bodyPr/>
          <a:lstStyle/>
          <a:p>
            <a:r>
              <a:rPr lang="en-US"/>
              <a:t>SQL and </a:t>
            </a:r>
            <a:r>
              <a:rPr lang="en-US" err="1"/>
              <a:t>mySQL</a:t>
            </a:r>
            <a:endParaRPr lang="en-US"/>
          </a:p>
        </p:txBody>
      </p:sp>
      <p:sp>
        <p:nvSpPr>
          <p:cNvPr id="3" name="Content Placeholder 2">
            <a:extLst>
              <a:ext uri="{FF2B5EF4-FFF2-40B4-BE49-F238E27FC236}">
                <a16:creationId xmlns:a16="http://schemas.microsoft.com/office/drawing/2014/main" id="{16527EB6-783B-E295-4A44-F25542C11D2F}"/>
              </a:ext>
            </a:extLst>
          </p:cNvPr>
          <p:cNvSpPr>
            <a:spLocks noGrp="1"/>
          </p:cNvSpPr>
          <p:nvPr>
            <p:ph idx="1"/>
          </p:nvPr>
        </p:nvSpPr>
        <p:spPr>
          <a:xfrm>
            <a:off x="1103312" y="2052918"/>
            <a:ext cx="5724370" cy="4162824"/>
          </a:xfrm>
        </p:spPr>
        <p:txBody>
          <a:bodyPr vert="horz" lIns="91440" tIns="45720" rIns="91440" bIns="45720" rtlCol="0" anchor="t">
            <a:normAutofit/>
          </a:bodyPr>
          <a:lstStyle/>
          <a:p>
            <a:r>
              <a:rPr lang="en-US"/>
              <a:t>SQL or Structured Query Language is how you interact with a relational database</a:t>
            </a:r>
          </a:p>
          <a:p>
            <a:pPr>
              <a:buClr>
                <a:srgbClr val="8AD0D6"/>
              </a:buClr>
            </a:pPr>
            <a:r>
              <a:rPr lang="en-US"/>
              <a:t>SQL is the language</a:t>
            </a:r>
          </a:p>
          <a:p>
            <a:pPr>
              <a:buClr>
                <a:srgbClr val="8AD0D6"/>
              </a:buClr>
            </a:pPr>
            <a:r>
              <a:rPr lang="en-US"/>
              <a:t>MySQL is the database</a:t>
            </a:r>
          </a:p>
          <a:p>
            <a:pPr>
              <a:buClr>
                <a:srgbClr val="8AD0D6"/>
              </a:buClr>
            </a:pPr>
            <a:r>
              <a:rPr lang="en-US"/>
              <a:t>Might hear S Q L</a:t>
            </a:r>
          </a:p>
          <a:p>
            <a:pPr>
              <a:buClr>
                <a:srgbClr val="8AD0D6"/>
              </a:buClr>
            </a:pPr>
            <a:r>
              <a:rPr lang="en-US"/>
              <a:t>Might hear See-</a:t>
            </a:r>
            <a:r>
              <a:rPr lang="en-US" err="1"/>
              <a:t>quil</a:t>
            </a:r>
            <a:r>
              <a:rPr lang="en-US"/>
              <a:t> (or sequel)</a:t>
            </a:r>
          </a:p>
          <a:p>
            <a:pPr>
              <a:buClr>
                <a:srgbClr val="8AD0D6"/>
              </a:buClr>
            </a:pPr>
            <a:r>
              <a:rPr lang="en-US"/>
              <a:t>The language is used to ask questions of your database</a:t>
            </a:r>
          </a:p>
          <a:p>
            <a:pPr>
              <a:buClr>
                <a:srgbClr val="8AD0D6"/>
              </a:buClr>
            </a:pPr>
            <a:endParaRPr lang="en-US"/>
          </a:p>
        </p:txBody>
      </p:sp>
      <p:pic>
        <p:nvPicPr>
          <p:cNvPr id="5" name="Picture 4" descr="meme of the 4 pics of brains, first is dark and says &quot;Structured Query Language&quot; Second has some light and says &quot;S-Q-L&quot; Third has even more light and says &quot;Se-quel&quot; last one is the brightest and says &quot;Skewl, Squeal, Squiggle&quot;">
            <a:extLst>
              <a:ext uri="{FF2B5EF4-FFF2-40B4-BE49-F238E27FC236}">
                <a16:creationId xmlns:a16="http://schemas.microsoft.com/office/drawing/2014/main" id="{665D45AC-A239-8460-43E6-3E51CFE69751}"/>
              </a:ext>
            </a:extLst>
          </p:cNvPr>
          <p:cNvPicPr>
            <a:picLocks noChangeAspect="1"/>
          </p:cNvPicPr>
          <p:nvPr/>
        </p:nvPicPr>
        <p:blipFill>
          <a:blip r:embed="rId2"/>
          <a:stretch>
            <a:fillRect/>
          </a:stretch>
        </p:blipFill>
        <p:spPr>
          <a:xfrm>
            <a:off x="6823494" y="1162297"/>
            <a:ext cx="3318294" cy="4677177"/>
          </a:xfrm>
          <a:prstGeom prst="rect">
            <a:avLst/>
          </a:prstGeom>
        </p:spPr>
      </p:pic>
    </p:spTree>
    <p:extLst>
      <p:ext uri="{BB962C8B-B14F-4D97-AF65-F5344CB8AC3E}">
        <p14:creationId xmlns:p14="http://schemas.microsoft.com/office/powerpoint/2010/main" val="271874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8F48-851E-9C5D-87B7-23C38CA70A41}"/>
              </a:ext>
            </a:extLst>
          </p:cNvPr>
          <p:cNvSpPr>
            <a:spLocks noGrp="1"/>
          </p:cNvSpPr>
          <p:nvPr>
            <p:ph type="title"/>
          </p:nvPr>
        </p:nvSpPr>
        <p:spPr/>
        <p:txBody>
          <a:bodyPr/>
          <a:lstStyle/>
          <a:p>
            <a:r>
              <a:rPr lang="en-US"/>
              <a:t>Why it's so popular</a:t>
            </a:r>
          </a:p>
        </p:txBody>
      </p:sp>
      <p:sp>
        <p:nvSpPr>
          <p:cNvPr id="3" name="Content Placeholder 2">
            <a:extLst>
              <a:ext uri="{FF2B5EF4-FFF2-40B4-BE49-F238E27FC236}">
                <a16:creationId xmlns:a16="http://schemas.microsoft.com/office/drawing/2014/main" id="{667A79FB-1FE4-FDE2-0266-A08F5EF29238}"/>
              </a:ext>
            </a:extLst>
          </p:cNvPr>
          <p:cNvSpPr>
            <a:spLocks noGrp="1"/>
          </p:cNvSpPr>
          <p:nvPr>
            <p:ph idx="1"/>
          </p:nvPr>
        </p:nvSpPr>
        <p:spPr>
          <a:xfrm>
            <a:off x="1103312" y="2067295"/>
            <a:ext cx="5855409" cy="4181104"/>
          </a:xfrm>
        </p:spPr>
        <p:txBody>
          <a:bodyPr vert="horz" lIns="91440" tIns="45720" rIns="91440" bIns="45720" rtlCol="0" anchor="t">
            <a:normAutofit fontScale="85000" lnSpcReduction="20000"/>
          </a:bodyPr>
          <a:lstStyle/>
          <a:p>
            <a:r>
              <a:rPr lang="en-US"/>
              <a:t>SQL is interactive, so you can see your results pretty fast and make sure you're looking at the right info</a:t>
            </a:r>
          </a:p>
          <a:p>
            <a:pPr>
              <a:buClr>
                <a:srgbClr val="8AD0D6"/>
              </a:buClr>
            </a:pPr>
            <a:r>
              <a:rPr lang="en-US"/>
              <a:t>It's close enough to programming a lot of developers are very comfortable learning it quickly</a:t>
            </a:r>
          </a:p>
          <a:p>
            <a:pPr>
              <a:buClr>
                <a:srgbClr val="8AD0D6"/>
              </a:buClr>
            </a:pPr>
            <a:r>
              <a:rPr lang="en-US"/>
              <a:t>Because it's popular a lot of people learn and use it, therefore making it more popular</a:t>
            </a:r>
          </a:p>
          <a:p>
            <a:pPr>
              <a:buClr>
                <a:srgbClr val="8AD0D6"/>
              </a:buClr>
            </a:pPr>
            <a:r>
              <a:rPr lang="en-US"/>
              <a:t>SQL is relatively dependable and has been in use so long a lot of people have done a lot of testing on it</a:t>
            </a:r>
          </a:p>
          <a:p>
            <a:pPr>
              <a:buClr>
                <a:srgbClr val="8AD0D6"/>
              </a:buClr>
            </a:pPr>
            <a:r>
              <a:rPr lang="en-US"/>
              <a:t>Once it's setup correctly a company is unlikely to move away into a new technology</a:t>
            </a:r>
          </a:p>
          <a:p>
            <a:pPr>
              <a:buClr>
                <a:srgbClr val="8AD0D6"/>
              </a:buClr>
            </a:pPr>
            <a:r>
              <a:rPr lang="en-US"/>
              <a:t>Because SQL is relatively human readable a lot of people use it in companies including marketing, QA and sales, some larger companies will even offer free courses for people to learn it</a:t>
            </a:r>
          </a:p>
        </p:txBody>
      </p:sp>
      <p:pic>
        <p:nvPicPr>
          <p:cNvPr id="4" name="Picture 3" descr="Picard and Riker says &quot;SQL script walked into a bar and joined two tables&quot;">
            <a:extLst>
              <a:ext uri="{FF2B5EF4-FFF2-40B4-BE49-F238E27FC236}">
                <a16:creationId xmlns:a16="http://schemas.microsoft.com/office/drawing/2014/main" id="{5079DC5F-7FB4-330A-5FD0-23679FFC7682}"/>
              </a:ext>
            </a:extLst>
          </p:cNvPr>
          <p:cNvPicPr>
            <a:picLocks noChangeAspect="1"/>
          </p:cNvPicPr>
          <p:nvPr/>
        </p:nvPicPr>
        <p:blipFill>
          <a:blip r:embed="rId2"/>
          <a:stretch>
            <a:fillRect/>
          </a:stretch>
        </p:blipFill>
        <p:spPr>
          <a:xfrm>
            <a:off x="7623864" y="2068722"/>
            <a:ext cx="2752725" cy="3295650"/>
          </a:xfrm>
          <a:prstGeom prst="rect">
            <a:avLst/>
          </a:prstGeom>
        </p:spPr>
      </p:pic>
    </p:spTree>
    <p:extLst>
      <p:ext uri="{BB962C8B-B14F-4D97-AF65-F5344CB8AC3E}">
        <p14:creationId xmlns:p14="http://schemas.microsoft.com/office/powerpoint/2010/main" val="391596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B255-5F03-5FDD-9233-97DC53AB5C55}"/>
              </a:ext>
            </a:extLst>
          </p:cNvPr>
          <p:cNvSpPr>
            <a:spLocks noGrp="1"/>
          </p:cNvSpPr>
          <p:nvPr>
            <p:ph type="title"/>
          </p:nvPr>
        </p:nvSpPr>
        <p:spPr/>
        <p:txBody>
          <a:bodyPr/>
          <a:lstStyle/>
          <a:p>
            <a:r>
              <a:rPr lang="en-US"/>
              <a:t>SQL the Brand</a:t>
            </a:r>
          </a:p>
        </p:txBody>
      </p:sp>
      <p:sp>
        <p:nvSpPr>
          <p:cNvPr id="3" name="Content Placeholder 2">
            <a:extLst>
              <a:ext uri="{FF2B5EF4-FFF2-40B4-BE49-F238E27FC236}">
                <a16:creationId xmlns:a16="http://schemas.microsoft.com/office/drawing/2014/main" id="{2BD00515-560E-A2A8-F36F-0EF79B471529}"/>
              </a:ext>
            </a:extLst>
          </p:cNvPr>
          <p:cNvSpPr>
            <a:spLocks noGrp="1"/>
          </p:cNvSpPr>
          <p:nvPr>
            <p:ph idx="1"/>
          </p:nvPr>
        </p:nvSpPr>
        <p:spPr/>
        <p:txBody>
          <a:bodyPr vert="horz" lIns="91440" tIns="45720" rIns="91440" bIns="45720" rtlCol="0" anchor="t">
            <a:normAutofit/>
          </a:bodyPr>
          <a:lstStyle/>
          <a:p>
            <a:r>
              <a:rPr lang="en-US"/>
              <a:t>SQL was standardized in the 80s, but there are different dialects depending on what database you're using </a:t>
            </a:r>
          </a:p>
          <a:p>
            <a:pPr lvl="1">
              <a:buClr>
                <a:srgbClr val="8AD0D6"/>
              </a:buClr>
              <a:buFont typeface="Courier New" charset="2"/>
              <a:buChar char="o"/>
            </a:pPr>
            <a:r>
              <a:rPr lang="en-US"/>
              <a:t>SQL server is proprietary and owned by MS</a:t>
            </a:r>
          </a:p>
          <a:p>
            <a:pPr lvl="1">
              <a:buClr>
                <a:srgbClr val="8AD0D6"/>
              </a:buClr>
              <a:buFont typeface="Courier New" charset="2"/>
              <a:buChar char="o"/>
            </a:pPr>
            <a:r>
              <a:rPr lang="en-US"/>
              <a:t>Dialects including PostgreSQL and SQLite </a:t>
            </a:r>
          </a:p>
          <a:p>
            <a:pPr>
              <a:buClr>
                <a:srgbClr val="8AD0D6"/>
              </a:buClr>
            </a:pPr>
            <a:r>
              <a:rPr lang="en-US"/>
              <a:t>For example PostgreSQL is open source and for Object oriented databases (we've been talking about relational), and can also suppose JSON data types</a:t>
            </a:r>
          </a:p>
          <a:p>
            <a:pPr>
              <a:buClr>
                <a:srgbClr val="8AD0D6"/>
              </a:buClr>
            </a:pPr>
            <a:endParaRPr lang="en-US"/>
          </a:p>
        </p:txBody>
      </p:sp>
      <p:pic>
        <p:nvPicPr>
          <p:cNvPr id="4" name="Picture 3" descr="different syntax">
            <a:extLst>
              <a:ext uri="{FF2B5EF4-FFF2-40B4-BE49-F238E27FC236}">
                <a16:creationId xmlns:a16="http://schemas.microsoft.com/office/drawing/2014/main" id="{04FB96ED-7D99-F2D0-B966-3B57B3FCEFFB}"/>
              </a:ext>
            </a:extLst>
          </p:cNvPr>
          <p:cNvPicPr>
            <a:picLocks noChangeAspect="1"/>
          </p:cNvPicPr>
          <p:nvPr/>
        </p:nvPicPr>
        <p:blipFill>
          <a:blip r:embed="rId2"/>
          <a:stretch>
            <a:fillRect/>
          </a:stretch>
        </p:blipFill>
        <p:spPr>
          <a:xfrm>
            <a:off x="6372499" y="4462896"/>
            <a:ext cx="5086708" cy="2125855"/>
          </a:xfrm>
          <a:prstGeom prst="rect">
            <a:avLst/>
          </a:prstGeom>
        </p:spPr>
      </p:pic>
      <p:sp>
        <p:nvSpPr>
          <p:cNvPr id="5" name="TextBox 4">
            <a:extLst>
              <a:ext uri="{FF2B5EF4-FFF2-40B4-BE49-F238E27FC236}">
                <a16:creationId xmlns:a16="http://schemas.microsoft.com/office/drawing/2014/main" id="{7B9CB58D-E18A-251B-2722-6280B4D3DC7D}"/>
              </a:ext>
            </a:extLst>
          </p:cNvPr>
          <p:cNvSpPr txBox="1"/>
          <p:nvPr/>
        </p:nvSpPr>
        <p:spPr>
          <a:xfrm>
            <a:off x="1403683" y="6065922"/>
            <a:ext cx="49730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https://christy-g-lee.medium.com/sql-dialects-postgresql-vs-mysql-fb9c15eef7fb</a:t>
            </a:r>
            <a:endParaRPr lang="en-US"/>
          </a:p>
        </p:txBody>
      </p:sp>
    </p:spTree>
    <p:extLst>
      <p:ext uri="{BB962C8B-B14F-4D97-AF65-F5344CB8AC3E}">
        <p14:creationId xmlns:p14="http://schemas.microsoft.com/office/powerpoint/2010/main" val="112070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783E-D2D4-581A-3A39-F62E284E44F5}"/>
              </a:ext>
            </a:extLst>
          </p:cNvPr>
          <p:cNvSpPr>
            <a:spLocks noGrp="1"/>
          </p:cNvSpPr>
          <p:nvPr>
            <p:ph type="title"/>
          </p:nvPr>
        </p:nvSpPr>
        <p:spPr/>
        <p:txBody>
          <a:bodyPr/>
          <a:lstStyle/>
          <a:p>
            <a:r>
              <a:rPr lang="en-US"/>
              <a:t>Breakdown of a basic query</a:t>
            </a:r>
          </a:p>
        </p:txBody>
      </p:sp>
      <p:sp>
        <p:nvSpPr>
          <p:cNvPr id="3" name="Content Placeholder 2">
            <a:extLst>
              <a:ext uri="{FF2B5EF4-FFF2-40B4-BE49-F238E27FC236}">
                <a16:creationId xmlns:a16="http://schemas.microsoft.com/office/drawing/2014/main" id="{82923057-300C-008E-1192-5A22C182BD20}"/>
              </a:ext>
            </a:extLst>
          </p:cNvPr>
          <p:cNvSpPr>
            <a:spLocks noGrp="1"/>
          </p:cNvSpPr>
          <p:nvPr>
            <p:ph idx="1"/>
          </p:nvPr>
        </p:nvSpPr>
        <p:spPr/>
        <p:txBody>
          <a:bodyPr vert="horz" lIns="91440" tIns="45720" rIns="91440" bIns="45720" rtlCol="0" anchor="t">
            <a:normAutofit fontScale="92500" lnSpcReduction="20000"/>
          </a:bodyPr>
          <a:lstStyle/>
          <a:p>
            <a:r>
              <a:rPr lang="en-US"/>
              <a:t>For right now we're just using basic SQL standard</a:t>
            </a:r>
          </a:p>
          <a:p>
            <a:pPr>
              <a:buClr>
                <a:srgbClr val="8AD0D6"/>
              </a:buClr>
            </a:pPr>
            <a:r>
              <a:rPr lang="en-US"/>
              <a:t>Each table in our database will have fields, each record will have a row and column. We need to know what we want to look at to form our query properly</a:t>
            </a:r>
          </a:p>
          <a:p>
            <a:pPr>
              <a:buClr>
                <a:srgbClr val="8AD0D6"/>
              </a:buClr>
            </a:pPr>
            <a:r>
              <a:rPr lang="en-US"/>
              <a:t>Each SQL query is going to start and include commands such as SELECT, UPDATE, INSERT and DELETE</a:t>
            </a:r>
          </a:p>
          <a:p>
            <a:pPr>
              <a:buClr>
                <a:srgbClr val="8AD0D6"/>
              </a:buClr>
            </a:pPr>
            <a:r>
              <a:rPr lang="en-US"/>
              <a:t>You want to figure out what you want first, and then try and translate it into a query. For example if you want to look at all customers in your database you might say "SELECT * FROM Customers;" </a:t>
            </a:r>
          </a:p>
          <a:p>
            <a:pPr lvl="1">
              <a:buClr>
                <a:srgbClr val="8AD0D6"/>
              </a:buClr>
              <a:buFont typeface="Arial" charset="2"/>
              <a:buChar char="•"/>
            </a:pPr>
            <a:r>
              <a:rPr lang="en-US"/>
              <a:t>SELECT is saying what you want</a:t>
            </a:r>
          </a:p>
          <a:p>
            <a:pPr lvl="1">
              <a:buClr>
                <a:srgbClr val="8AD0D6"/>
              </a:buClr>
              <a:buFont typeface="Arial" charset="2"/>
              <a:buChar char="•"/>
            </a:pPr>
            <a:r>
              <a:rPr lang="en-US"/>
              <a:t>The * indicates you want everything</a:t>
            </a:r>
          </a:p>
          <a:p>
            <a:pPr lvl="1">
              <a:buClr>
                <a:srgbClr val="8AD0D6"/>
              </a:buClr>
              <a:buFont typeface="Arial" charset="2"/>
              <a:buChar char="•"/>
            </a:pPr>
            <a:r>
              <a:rPr lang="en-US"/>
              <a:t>FROM is where you're getting the info</a:t>
            </a:r>
          </a:p>
          <a:p>
            <a:pPr lvl="1">
              <a:buClr>
                <a:srgbClr val="8AD0D6"/>
              </a:buClr>
              <a:buFont typeface="Arial" charset="2"/>
              <a:buChar char="•"/>
            </a:pPr>
            <a:r>
              <a:rPr lang="en-US"/>
              <a:t>Customers is the table we're pulling from</a:t>
            </a:r>
          </a:p>
          <a:p>
            <a:pPr>
              <a:buClr>
                <a:srgbClr val="8AD0D6"/>
              </a:buClr>
            </a:pPr>
            <a:endParaRPr lang="en-US"/>
          </a:p>
        </p:txBody>
      </p:sp>
      <p:pic>
        <p:nvPicPr>
          <p:cNvPr id="4" name="Picture 3" descr="SQL statement example of SELECT * FROM Customers;">
            <a:extLst>
              <a:ext uri="{FF2B5EF4-FFF2-40B4-BE49-F238E27FC236}">
                <a16:creationId xmlns:a16="http://schemas.microsoft.com/office/drawing/2014/main" id="{F29A6316-F750-DD3B-2551-A09965BD4B39}"/>
              </a:ext>
            </a:extLst>
          </p:cNvPr>
          <p:cNvPicPr>
            <a:picLocks noChangeAspect="1"/>
          </p:cNvPicPr>
          <p:nvPr/>
        </p:nvPicPr>
        <p:blipFill>
          <a:blip r:embed="rId2"/>
          <a:stretch>
            <a:fillRect/>
          </a:stretch>
        </p:blipFill>
        <p:spPr>
          <a:xfrm>
            <a:off x="8544427" y="5312443"/>
            <a:ext cx="3003885" cy="865272"/>
          </a:xfrm>
          <a:prstGeom prst="rect">
            <a:avLst/>
          </a:prstGeom>
        </p:spPr>
      </p:pic>
    </p:spTree>
    <p:extLst>
      <p:ext uri="{BB962C8B-B14F-4D97-AF65-F5344CB8AC3E}">
        <p14:creationId xmlns:p14="http://schemas.microsoft.com/office/powerpoint/2010/main" val="388943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867A-0325-20CD-5095-1C1A78601A65}"/>
              </a:ext>
            </a:extLst>
          </p:cNvPr>
          <p:cNvSpPr>
            <a:spLocks noGrp="1"/>
          </p:cNvSpPr>
          <p:nvPr>
            <p:ph type="title"/>
          </p:nvPr>
        </p:nvSpPr>
        <p:spPr/>
        <p:txBody>
          <a:bodyPr/>
          <a:lstStyle/>
          <a:p>
            <a:r>
              <a:rPr lang="en-US"/>
              <a:t>Activity: Try Basic query</a:t>
            </a:r>
          </a:p>
        </p:txBody>
      </p:sp>
      <p:sp>
        <p:nvSpPr>
          <p:cNvPr id="3" name="Content Placeholder 2">
            <a:extLst>
              <a:ext uri="{FF2B5EF4-FFF2-40B4-BE49-F238E27FC236}">
                <a16:creationId xmlns:a16="http://schemas.microsoft.com/office/drawing/2014/main" id="{314D2F9C-4CDF-8EF9-AA93-F50CF357299E}"/>
              </a:ext>
            </a:extLst>
          </p:cNvPr>
          <p:cNvSpPr>
            <a:spLocks noGrp="1"/>
          </p:cNvSpPr>
          <p:nvPr>
            <p:ph idx="1"/>
          </p:nvPr>
        </p:nvSpPr>
        <p:spPr/>
        <p:txBody>
          <a:bodyPr vert="horz" lIns="91440" tIns="45720" rIns="91440" bIns="45720" rtlCol="0" anchor="t">
            <a:normAutofit/>
          </a:bodyPr>
          <a:lstStyle/>
          <a:p>
            <a:pPr>
              <a:buClr>
                <a:srgbClr val="8AD0D6"/>
              </a:buClr>
            </a:pPr>
            <a:r>
              <a:rPr lang="en-US"/>
              <a:t>If you are a beginner and have never seen SQL and are not comfortable programming try </a:t>
            </a:r>
            <a:r>
              <a:rPr lang="en-US">
                <a:ea typeface="+mj-lt"/>
                <a:cs typeface="+mj-lt"/>
                <a:hlinkClick r:id="rId2"/>
              </a:rPr>
              <a:t>https://www.w3schools.com/sql/sql_syntax.asp</a:t>
            </a:r>
            <a:r>
              <a:rPr lang="en-US">
                <a:ea typeface="+mj-lt"/>
                <a:cs typeface="+mj-lt"/>
              </a:rPr>
              <a:t> and see some examples, and try your own</a:t>
            </a:r>
          </a:p>
          <a:p>
            <a:pPr>
              <a:buClr>
                <a:srgbClr val="8AD0D6"/>
              </a:buClr>
            </a:pPr>
            <a:r>
              <a:rPr lang="en-US"/>
              <a:t>If you want more of a challenge try the Adventure Island!  Or one of the other challenges:</a:t>
            </a:r>
            <a:endParaRPr lang="en-US">
              <a:solidFill>
                <a:srgbClr val="FFFFFF"/>
              </a:solidFill>
            </a:endParaRPr>
          </a:p>
          <a:p>
            <a:pPr lvl="1">
              <a:buClr>
                <a:srgbClr val="8AD0D6"/>
              </a:buClr>
              <a:buFont typeface="Courier New" charset="2"/>
              <a:buChar char="o"/>
            </a:pPr>
            <a:r>
              <a:rPr lang="en-US" sz="1200" u="sng">
                <a:solidFill>
                  <a:srgbClr val="0000FF"/>
                </a:solidFill>
                <a:hlinkClick r:id="rId3"/>
              </a:rPr>
              <a:t>http</a:t>
            </a:r>
            <a:r>
              <a:rPr lang="en-US" sz="1200" u="sng">
                <a:solidFill>
                  <a:srgbClr val="0000FF"/>
                </a:solidFill>
                <a:ea typeface="+mj-lt"/>
                <a:cs typeface="+mj-lt"/>
                <a:hlinkClick r:id="rId3"/>
              </a:rPr>
              <a:t>://wwwlgis.informatik.uni-kl.de/extra/game/?lang=en</a:t>
            </a:r>
            <a:endParaRPr lang="en-US" sz="1200">
              <a:solidFill>
                <a:srgbClr val="FFFFFF"/>
              </a:solidFill>
              <a:ea typeface="+mj-lt"/>
              <a:cs typeface="+mj-lt"/>
            </a:endParaRPr>
          </a:p>
          <a:p>
            <a:pPr lvl="1">
              <a:buClr>
                <a:srgbClr val="8AD0D6"/>
              </a:buClr>
              <a:buFont typeface="Courier New" charset="2"/>
              <a:buChar char="o"/>
            </a:pPr>
            <a:r>
              <a:rPr lang="en-US">
                <a:solidFill>
                  <a:srgbClr val="0000FF"/>
                </a:solidFill>
                <a:ea typeface="+mj-lt"/>
                <a:cs typeface="+mj-lt"/>
                <a:hlinkClick r:id="rId4"/>
              </a:rPr>
              <a:t>https://sqlpd.com/</a:t>
            </a:r>
            <a:r>
              <a:rPr lang="en-US">
                <a:solidFill>
                  <a:srgbClr val="0000FF"/>
                </a:solidFill>
                <a:ea typeface="+mj-lt"/>
                <a:cs typeface="+mj-lt"/>
              </a:rPr>
              <a:t> </a:t>
            </a:r>
            <a:endParaRPr lang="en-US" u="sng">
              <a:solidFill>
                <a:srgbClr val="0000FF"/>
              </a:solidFill>
            </a:endParaRPr>
          </a:p>
        </p:txBody>
      </p:sp>
      <p:pic>
        <p:nvPicPr>
          <p:cNvPr id="4" name="Picture 3" descr="Joke: A Database SQL walked into a NoSQL bar.  A little while late they walked out because they couldn't find a table">
            <a:extLst>
              <a:ext uri="{FF2B5EF4-FFF2-40B4-BE49-F238E27FC236}">
                <a16:creationId xmlns:a16="http://schemas.microsoft.com/office/drawing/2014/main" id="{42A45264-A916-F06D-C11E-3E9ED4FE7BB0}"/>
              </a:ext>
            </a:extLst>
          </p:cNvPr>
          <p:cNvPicPr>
            <a:picLocks noChangeAspect="1"/>
          </p:cNvPicPr>
          <p:nvPr/>
        </p:nvPicPr>
        <p:blipFill>
          <a:blip r:embed="rId5"/>
          <a:stretch>
            <a:fillRect/>
          </a:stretch>
        </p:blipFill>
        <p:spPr>
          <a:xfrm>
            <a:off x="6910137" y="4143876"/>
            <a:ext cx="4207041" cy="2300036"/>
          </a:xfrm>
          <a:prstGeom prst="rect">
            <a:avLst/>
          </a:prstGeom>
        </p:spPr>
      </p:pic>
    </p:spTree>
    <p:extLst>
      <p:ext uri="{BB962C8B-B14F-4D97-AF65-F5344CB8AC3E}">
        <p14:creationId xmlns:p14="http://schemas.microsoft.com/office/powerpoint/2010/main" val="281436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89A0-06FE-A7E8-735D-003AA3520564}"/>
              </a:ext>
            </a:extLst>
          </p:cNvPr>
          <p:cNvSpPr>
            <a:spLocks noGrp="1"/>
          </p:cNvSpPr>
          <p:nvPr>
            <p:ph type="title"/>
          </p:nvPr>
        </p:nvSpPr>
        <p:spPr/>
        <p:txBody>
          <a:bodyPr/>
          <a:lstStyle/>
          <a:p>
            <a:r>
              <a:rPr lang="en-US"/>
              <a:t>SQL ascending and descending</a:t>
            </a:r>
          </a:p>
        </p:txBody>
      </p:sp>
      <p:sp>
        <p:nvSpPr>
          <p:cNvPr id="3" name="Content Placeholder 2">
            <a:extLst>
              <a:ext uri="{FF2B5EF4-FFF2-40B4-BE49-F238E27FC236}">
                <a16:creationId xmlns:a16="http://schemas.microsoft.com/office/drawing/2014/main" id="{B9689DA0-94E8-11B4-B59D-A366ED4B0AC7}"/>
              </a:ext>
            </a:extLst>
          </p:cNvPr>
          <p:cNvSpPr>
            <a:spLocks noGrp="1"/>
          </p:cNvSpPr>
          <p:nvPr>
            <p:ph idx="1"/>
          </p:nvPr>
        </p:nvSpPr>
        <p:spPr>
          <a:xfrm>
            <a:off x="1103312" y="1871490"/>
            <a:ext cx="6533542" cy="4376909"/>
          </a:xfrm>
        </p:spPr>
        <p:txBody>
          <a:bodyPr vert="horz" lIns="91440" tIns="45720" rIns="91440" bIns="45720" rtlCol="0" anchor="t">
            <a:normAutofit/>
          </a:bodyPr>
          <a:lstStyle/>
          <a:p>
            <a:r>
              <a:rPr lang="en-US" dirty="0"/>
              <a:t>We can also easily organize our data </a:t>
            </a:r>
          </a:p>
          <a:p>
            <a:pPr>
              <a:buClr>
                <a:srgbClr val="8AD0D6"/>
              </a:buClr>
            </a:pPr>
            <a:r>
              <a:rPr lang="en-US" dirty="0"/>
              <a:t>Asking the database to give results in any order or organizational pattern we want without changing the data can give us the ability to play with the data in more ways.</a:t>
            </a:r>
          </a:p>
          <a:p>
            <a:pPr>
              <a:buClr>
                <a:srgbClr val="8AD0D6"/>
              </a:buClr>
            </a:pPr>
            <a:r>
              <a:rPr lang="en-US" dirty="0"/>
              <a:t>SQL has the options of Ascending or Descending</a:t>
            </a:r>
          </a:p>
          <a:p>
            <a:pPr>
              <a:buClr>
                <a:srgbClr val="8AD0D6"/>
              </a:buClr>
            </a:pPr>
            <a:r>
              <a:rPr lang="en-US" dirty="0"/>
              <a:t>These are denoted by ASC and DESC keywords</a:t>
            </a:r>
          </a:p>
          <a:p>
            <a:pPr>
              <a:buClr>
                <a:srgbClr val="8AD0D6"/>
              </a:buClr>
            </a:pPr>
            <a:r>
              <a:rPr lang="en-US" dirty="0"/>
              <a:t>These are used by saying ORDER BY  </a:t>
            </a:r>
          </a:p>
          <a:p>
            <a:pPr>
              <a:buClr>
                <a:srgbClr val="8AD0D6"/>
              </a:buClr>
            </a:pPr>
            <a:r>
              <a:rPr lang="en-US" dirty="0"/>
              <a:t>In SQL this might look like </a:t>
            </a:r>
            <a:endParaRPr lang="en-US" dirty="0">
              <a:ea typeface="+mj-lt"/>
              <a:cs typeface="+mj-lt"/>
            </a:endParaRPr>
          </a:p>
          <a:p>
            <a:pPr lvl="1">
              <a:buClr>
                <a:srgbClr val="8AD0D6"/>
              </a:buClr>
              <a:buFont typeface="Courier New" charset="2"/>
              <a:buChar char="o"/>
            </a:pPr>
            <a:r>
              <a:rPr lang="en-US" dirty="0">
                <a:ea typeface="+mj-lt"/>
                <a:cs typeface="+mj-lt"/>
              </a:rPr>
              <a:t>SELECT * FROM </a:t>
            </a:r>
            <a:r>
              <a:rPr lang="en-US" dirty="0" err="1">
                <a:ea typeface="+mj-lt"/>
                <a:cs typeface="+mj-lt"/>
              </a:rPr>
              <a:t>books_table</a:t>
            </a:r>
            <a:r>
              <a:rPr lang="en-US" dirty="0">
                <a:ea typeface="+mj-lt"/>
                <a:cs typeface="+mj-lt"/>
              </a:rPr>
              <a:t> ORDER BY cost desc;</a:t>
            </a:r>
            <a:endParaRPr lang="en-US" dirty="0"/>
          </a:p>
        </p:txBody>
      </p:sp>
      <p:pic>
        <p:nvPicPr>
          <p:cNvPr id="4" name="Picture 3" descr="Genie says there are 3 rules, then person asks to use Excel as a database and Genie says &quot;there are 4 rules&quot;">
            <a:extLst>
              <a:ext uri="{FF2B5EF4-FFF2-40B4-BE49-F238E27FC236}">
                <a16:creationId xmlns:a16="http://schemas.microsoft.com/office/drawing/2014/main" id="{ADADB1AD-5D86-8BAE-F7EC-AA174263F388}"/>
              </a:ext>
            </a:extLst>
          </p:cNvPr>
          <p:cNvPicPr>
            <a:picLocks noChangeAspect="1"/>
          </p:cNvPicPr>
          <p:nvPr/>
        </p:nvPicPr>
        <p:blipFill>
          <a:blip r:embed="rId2"/>
          <a:stretch>
            <a:fillRect/>
          </a:stretch>
        </p:blipFill>
        <p:spPr>
          <a:xfrm>
            <a:off x="7943397" y="2150836"/>
            <a:ext cx="3145064" cy="3472542"/>
          </a:xfrm>
          <a:prstGeom prst="rect">
            <a:avLst/>
          </a:prstGeom>
        </p:spPr>
      </p:pic>
    </p:spTree>
    <p:extLst>
      <p:ext uri="{BB962C8B-B14F-4D97-AF65-F5344CB8AC3E}">
        <p14:creationId xmlns:p14="http://schemas.microsoft.com/office/powerpoint/2010/main" val="333546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63F6-4B1A-B29D-20AB-E759AB9A9AF6}"/>
              </a:ext>
            </a:extLst>
          </p:cNvPr>
          <p:cNvSpPr>
            <a:spLocks noGrp="1"/>
          </p:cNvSpPr>
          <p:nvPr>
            <p:ph type="title"/>
          </p:nvPr>
        </p:nvSpPr>
        <p:spPr/>
        <p:txBody>
          <a:bodyPr/>
          <a:lstStyle/>
          <a:p>
            <a:r>
              <a:rPr lang="en-US"/>
              <a:t>SQL filters</a:t>
            </a:r>
          </a:p>
        </p:txBody>
      </p:sp>
      <p:sp>
        <p:nvSpPr>
          <p:cNvPr id="3" name="Content Placeholder 2">
            <a:extLst>
              <a:ext uri="{FF2B5EF4-FFF2-40B4-BE49-F238E27FC236}">
                <a16:creationId xmlns:a16="http://schemas.microsoft.com/office/drawing/2014/main" id="{155E3E86-DD36-A5ED-B752-B0D449288269}"/>
              </a:ext>
            </a:extLst>
          </p:cNvPr>
          <p:cNvSpPr>
            <a:spLocks noGrp="1"/>
          </p:cNvSpPr>
          <p:nvPr>
            <p:ph idx="1"/>
          </p:nvPr>
        </p:nvSpPr>
        <p:spPr>
          <a:xfrm>
            <a:off x="832846" y="1687885"/>
            <a:ext cx="6968970" cy="4086624"/>
          </a:xfrm>
        </p:spPr>
        <p:txBody>
          <a:bodyPr vert="horz" lIns="91440" tIns="45720" rIns="91440" bIns="45720" rtlCol="0" anchor="t">
            <a:normAutofit fontScale="77500" lnSpcReduction="20000"/>
          </a:bodyPr>
          <a:lstStyle/>
          <a:p>
            <a:r>
              <a:rPr lang="en-US"/>
              <a:t>We can also use filters or groupings to get data out of the database</a:t>
            </a:r>
          </a:p>
          <a:p>
            <a:pPr>
              <a:buClr>
                <a:srgbClr val="8AD0D6"/>
              </a:buClr>
            </a:pPr>
            <a:r>
              <a:rPr lang="en-US"/>
              <a:t>FILTER can show particular pieces of data</a:t>
            </a:r>
          </a:p>
          <a:p>
            <a:pPr>
              <a:buClr>
                <a:srgbClr val="8AD0D6"/>
              </a:buClr>
            </a:pPr>
            <a:r>
              <a:rPr lang="en-US"/>
              <a:t>One example of filtering data is using the following symbols </a:t>
            </a:r>
          </a:p>
          <a:p>
            <a:pPr lvl="1">
              <a:buClr>
                <a:srgbClr val="8AD0D6"/>
              </a:buClr>
              <a:buFont typeface="Courier New" charset="2"/>
              <a:buChar char="o"/>
            </a:pPr>
            <a:r>
              <a:rPr lang="en-US"/>
              <a:t>Equal = </a:t>
            </a:r>
          </a:p>
          <a:p>
            <a:pPr lvl="1">
              <a:buClr>
                <a:srgbClr val="8AD0D6"/>
              </a:buClr>
              <a:buFont typeface="Courier New" charset="2"/>
              <a:buChar char="o"/>
            </a:pPr>
            <a:r>
              <a:rPr lang="en-US"/>
              <a:t>Not Equal !=</a:t>
            </a:r>
          </a:p>
          <a:p>
            <a:pPr lvl="1">
              <a:buClr>
                <a:srgbClr val="8AD0D6"/>
              </a:buClr>
              <a:buFont typeface="Courier New" charset="2"/>
              <a:buChar char="o"/>
            </a:pPr>
            <a:r>
              <a:rPr lang="en-US"/>
              <a:t>Greater than &gt;</a:t>
            </a:r>
          </a:p>
          <a:p>
            <a:pPr lvl="1">
              <a:buClr>
                <a:srgbClr val="8AD0D6"/>
              </a:buClr>
              <a:buFont typeface="Courier New" charset="2"/>
              <a:buChar char="o"/>
            </a:pPr>
            <a:r>
              <a:rPr lang="en-US"/>
              <a:t>Less than &lt;</a:t>
            </a:r>
          </a:p>
          <a:p>
            <a:pPr>
              <a:buClr>
                <a:srgbClr val="8AD0D6"/>
              </a:buClr>
            </a:pPr>
            <a:r>
              <a:rPr lang="en-US"/>
              <a:t>For example you could see all books that cost less than $10, or more then $5 or cost equal to $9.99</a:t>
            </a:r>
          </a:p>
          <a:p>
            <a:pPr>
              <a:buClr>
                <a:srgbClr val="8AD0D6"/>
              </a:buClr>
            </a:pPr>
            <a:r>
              <a:rPr lang="en-US"/>
              <a:t>An example of how this might look in a SQL command would be</a:t>
            </a:r>
          </a:p>
          <a:p>
            <a:pPr lvl="1">
              <a:buClr>
                <a:srgbClr val="8AD0D6"/>
              </a:buClr>
              <a:buFont typeface="Courier New" charset="2"/>
              <a:buChar char="o"/>
            </a:pPr>
            <a:r>
              <a:rPr lang="en-US"/>
              <a:t>SELECT * FROM </a:t>
            </a:r>
            <a:r>
              <a:rPr lang="en-US" err="1"/>
              <a:t>books_table</a:t>
            </a:r>
            <a:r>
              <a:rPr lang="en-US"/>
              <a:t> WHERE price &lt; 10;</a:t>
            </a:r>
          </a:p>
          <a:p>
            <a:pPr lvl="1">
              <a:buClr>
                <a:srgbClr val="8AD0D6"/>
              </a:buClr>
              <a:buFont typeface="Courier New" charset="2"/>
              <a:buChar char="o"/>
            </a:pPr>
            <a:r>
              <a:rPr lang="en-US"/>
              <a:t>SELECT * FROM </a:t>
            </a:r>
            <a:r>
              <a:rPr lang="en-US" err="1"/>
              <a:t>books_table</a:t>
            </a:r>
            <a:r>
              <a:rPr lang="en-US"/>
              <a:t> WHERE price = 9.99;</a:t>
            </a:r>
          </a:p>
        </p:txBody>
      </p:sp>
      <p:pic>
        <p:nvPicPr>
          <p:cNvPr id="4" name="Picture 3" descr="Comic says &quot;so what clause should i use in my SQL programming&quot; other people say &quot;FROM clause&quot; and &quot;ORDER BY desc clause&quot;  Last person says &quot;SANTA clause&quot; and is thrown out the window">
            <a:extLst>
              <a:ext uri="{FF2B5EF4-FFF2-40B4-BE49-F238E27FC236}">
                <a16:creationId xmlns:a16="http://schemas.microsoft.com/office/drawing/2014/main" id="{17304791-5A06-6A28-7393-C129B7471679}"/>
              </a:ext>
            </a:extLst>
          </p:cNvPr>
          <p:cNvPicPr>
            <a:picLocks noChangeAspect="1"/>
          </p:cNvPicPr>
          <p:nvPr/>
        </p:nvPicPr>
        <p:blipFill>
          <a:blip r:embed="rId2"/>
          <a:stretch>
            <a:fillRect/>
          </a:stretch>
        </p:blipFill>
        <p:spPr>
          <a:xfrm>
            <a:off x="7799615" y="1149735"/>
            <a:ext cx="3922485" cy="5093744"/>
          </a:xfrm>
          <a:prstGeom prst="rect">
            <a:avLst/>
          </a:prstGeom>
        </p:spPr>
      </p:pic>
    </p:spTree>
    <p:extLst>
      <p:ext uri="{BB962C8B-B14F-4D97-AF65-F5344CB8AC3E}">
        <p14:creationId xmlns:p14="http://schemas.microsoft.com/office/powerpoint/2010/main" val="1188897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Week 2</vt:lpstr>
      <vt:lpstr>What is SQL</vt:lpstr>
      <vt:lpstr>SQL and mySQL</vt:lpstr>
      <vt:lpstr>Why it's so popular</vt:lpstr>
      <vt:lpstr>SQL the Brand</vt:lpstr>
      <vt:lpstr>Breakdown of a basic query</vt:lpstr>
      <vt:lpstr>Activity: Try Basic query</vt:lpstr>
      <vt:lpstr>SQL ascending and descending</vt:lpstr>
      <vt:lpstr>SQL filters</vt:lpstr>
      <vt:lpstr>Adding in multiple options</vt:lpstr>
      <vt:lpstr>SQL distinct</vt:lpstr>
      <vt:lpstr>Other functions with SQL</vt:lpstr>
      <vt:lpstr>How SQL queries are processed</vt:lpstr>
      <vt:lpstr>Primary Keys</vt:lpstr>
      <vt:lpstr>Foreign keys</vt:lpstr>
      <vt:lpstr>Primary key vs Foreign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52</cp:revision>
  <dcterms:created xsi:type="dcterms:W3CDTF">2024-08-27T15:25:46Z</dcterms:created>
  <dcterms:modified xsi:type="dcterms:W3CDTF">2024-08-28T17:58:46Z</dcterms:modified>
</cp:coreProperties>
</file>