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2" r:id="rId4"/>
    <p:sldId id="263" r:id="rId5"/>
    <p:sldId id="260" r:id="rId6"/>
    <p:sldId id="264" r:id="rId7"/>
    <p:sldId id="265" r:id="rId8"/>
    <p:sldId id="266" r:id="rId9"/>
    <p:sldId id="267" r:id="rId10"/>
    <p:sldId id="268" r:id="rId11"/>
    <p:sldId id="269" r:id="rId12"/>
    <p:sldId id="272" r:id="rId13"/>
    <p:sldId id="270" r:id="rId14"/>
    <p:sldId id="271"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95B3D-B1B5-4D2B-AE2F-1E4CDF8FCBF2}" v="536" dt="2024-08-28T15:36:16.621"/>
    <p1510:client id="{AA019A5B-B83D-477A-996A-069AD0A7C996}" v="25" dt="2024-08-27T15:32:09.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na Holden-Gouveia" userId="8de7044ed950bdf3" providerId="Windows Live" clId="Web-{AA019A5B-B83D-477A-996A-069AD0A7C996}"/>
    <pc:docChg chg="addSld modSld addMainMaster delMainMaster">
      <pc:chgData name="Adrianna Holden-Gouveia" userId="8de7044ed950bdf3" providerId="Windows Live" clId="Web-{AA019A5B-B83D-477A-996A-069AD0A7C996}" dt="2024-08-27T15:32:09.218" v="23"/>
      <pc:docMkLst>
        <pc:docMk/>
      </pc:docMkLst>
      <pc:sldChg chg="modSp mod modClrScheme chgLayout">
        <pc:chgData name="Adrianna Holden-Gouveia" userId="8de7044ed950bdf3" providerId="Windows Live" clId="Web-{AA019A5B-B83D-477A-996A-069AD0A7C996}" dt="2024-08-27T15:32:07.780" v="16" actId="20577"/>
        <pc:sldMkLst>
          <pc:docMk/>
          <pc:sldMk cId="109857222" sldId="256"/>
        </pc:sldMkLst>
        <pc:spChg chg="mod ord">
          <ac:chgData name="Adrianna Holden-Gouveia" userId="8de7044ed950bdf3" providerId="Windows Live" clId="Web-{AA019A5B-B83D-477A-996A-069AD0A7C996}" dt="2024-08-27T15:30:59.761" v="11" actId="20577"/>
          <ac:spMkLst>
            <pc:docMk/>
            <pc:sldMk cId="109857222" sldId="256"/>
            <ac:spMk id="2" creationId="{00000000-0000-0000-0000-000000000000}"/>
          </ac:spMkLst>
        </pc:spChg>
        <pc:spChg chg="mod ord">
          <ac:chgData name="Adrianna Holden-Gouveia" userId="8de7044ed950bdf3" providerId="Windows Live" clId="Web-{AA019A5B-B83D-477A-996A-069AD0A7C996}" dt="2024-08-27T15:32:07.780" v="16" actId="20577"/>
          <ac:spMkLst>
            <pc:docMk/>
            <pc:sldMk cId="109857222" sldId="256"/>
            <ac:spMk id="3" creationId="{00000000-0000-0000-0000-000000000000}"/>
          </ac:spMkLst>
        </pc:spChg>
      </pc:sldChg>
      <pc:sldChg chg="add">
        <pc:chgData name="Adrianna Holden-Gouveia" userId="8de7044ed950bdf3" providerId="Windows Live" clId="Web-{AA019A5B-B83D-477A-996A-069AD0A7C996}" dt="2024-08-27T15:30:50.354" v="4"/>
        <pc:sldMkLst>
          <pc:docMk/>
          <pc:sldMk cId="292326293" sldId="260"/>
        </pc:sldMkLst>
      </pc:sldChg>
      <pc:sldChg chg="modSp add mod modClrScheme chgLayout">
        <pc:chgData name="Adrianna Holden-Gouveia" userId="8de7044ed950bdf3" providerId="Windows Live" clId="Web-{AA019A5B-B83D-477A-996A-069AD0A7C996}" dt="2024-08-27T15:29:46.960" v="3"/>
        <pc:sldMkLst>
          <pc:docMk/>
          <pc:sldMk cId="2431131701" sldId="261"/>
        </pc:sldMkLst>
        <pc:spChg chg="mod ord">
          <ac:chgData name="Adrianna Holden-Gouveia" userId="8de7044ed950bdf3" providerId="Windows Live" clId="Web-{AA019A5B-B83D-477A-996A-069AD0A7C996}" dt="2024-08-27T15:29:46.960" v="3"/>
          <ac:spMkLst>
            <pc:docMk/>
            <pc:sldMk cId="2431131701" sldId="261"/>
            <ac:spMk id="2" creationId="{63CCADFF-C74A-B5DC-79FE-6590E6B92EDE}"/>
          </ac:spMkLst>
        </pc:spChg>
        <pc:spChg chg="mod ord">
          <ac:chgData name="Adrianna Holden-Gouveia" userId="8de7044ed950bdf3" providerId="Windows Live" clId="Web-{AA019A5B-B83D-477A-996A-069AD0A7C996}" dt="2024-08-27T15:29:46.960" v="3"/>
          <ac:spMkLst>
            <pc:docMk/>
            <pc:sldMk cId="2431131701" sldId="261"/>
            <ac:spMk id="3" creationId="{FCF3419A-D6B0-188F-B594-77C17F21524E}"/>
          </ac:spMkLst>
        </pc:spChg>
      </pc:sldChg>
      <pc:sldChg chg="modSp add mod modClrScheme chgLayout">
        <pc:chgData name="Adrianna Holden-Gouveia" userId="8de7044ed950bdf3" providerId="Windows Live" clId="Web-{AA019A5B-B83D-477A-996A-069AD0A7C996}" dt="2024-08-27T15:29:46.960" v="3"/>
        <pc:sldMkLst>
          <pc:docMk/>
          <pc:sldMk cId="258779133" sldId="262"/>
        </pc:sldMkLst>
        <pc:spChg chg="mod ord">
          <ac:chgData name="Adrianna Holden-Gouveia" userId="8de7044ed950bdf3" providerId="Windows Live" clId="Web-{AA019A5B-B83D-477A-996A-069AD0A7C996}" dt="2024-08-27T15:29:46.960" v="3"/>
          <ac:spMkLst>
            <pc:docMk/>
            <pc:sldMk cId="258779133" sldId="262"/>
            <ac:spMk id="2" creationId="{515054B3-9A05-FD20-21BC-D4F01751BEC8}"/>
          </ac:spMkLst>
        </pc:spChg>
        <pc:spChg chg="mod ord">
          <ac:chgData name="Adrianna Holden-Gouveia" userId="8de7044ed950bdf3" providerId="Windows Live" clId="Web-{AA019A5B-B83D-477A-996A-069AD0A7C996}" dt="2024-08-27T15:29:46.960" v="3"/>
          <ac:spMkLst>
            <pc:docMk/>
            <pc:sldMk cId="258779133" sldId="262"/>
            <ac:spMk id="3" creationId="{2BC7F985-54FF-F983-6F5A-855A135D2166}"/>
          </ac:spMkLst>
        </pc:spChg>
      </pc:sldChg>
      <pc:sldChg chg="modSp add mod modClrScheme chgLayout">
        <pc:chgData name="Adrianna Holden-Gouveia" userId="8de7044ed950bdf3" providerId="Windows Live" clId="Web-{AA019A5B-B83D-477A-996A-069AD0A7C996}" dt="2024-08-27T15:29:46.960" v="3"/>
        <pc:sldMkLst>
          <pc:docMk/>
          <pc:sldMk cId="1255272150" sldId="263"/>
        </pc:sldMkLst>
        <pc:spChg chg="mod ord">
          <ac:chgData name="Adrianna Holden-Gouveia" userId="8de7044ed950bdf3" providerId="Windows Live" clId="Web-{AA019A5B-B83D-477A-996A-069AD0A7C996}" dt="2024-08-27T15:29:46.960" v="3"/>
          <ac:spMkLst>
            <pc:docMk/>
            <pc:sldMk cId="1255272150" sldId="263"/>
            <ac:spMk id="2" creationId="{C79023BB-16B6-31BB-C68B-95E678B2A223}"/>
          </ac:spMkLst>
        </pc:spChg>
        <pc:picChg chg="mod ord">
          <ac:chgData name="Adrianna Holden-Gouveia" userId="8de7044ed950bdf3" providerId="Windows Live" clId="Web-{AA019A5B-B83D-477A-996A-069AD0A7C996}" dt="2024-08-27T15:29:46.960" v="3"/>
          <ac:picMkLst>
            <pc:docMk/>
            <pc:sldMk cId="1255272150" sldId="263"/>
            <ac:picMk id="4" creationId="{93E99B6F-9FA7-C2C9-2BAD-BC17762E8AA2}"/>
          </ac:picMkLst>
        </pc:picChg>
      </pc:sldChg>
      <pc:sldChg chg="add">
        <pc:chgData name="Adrianna Holden-Gouveia" userId="8de7044ed950bdf3" providerId="Windows Live" clId="Web-{AA019A5B-B83D-477A-996A-069AD0A7C996}" dt="2024-08-27T15:30:50.370" v="5"/>
        <pc:sldMkLst>
          <pc:docMk/>
          <pc:sldMk cId="2035910629" sldId="264"/>
        </pc:sldMkLst>
      </pc:sldChg>
      <pc:sldChg chg="add">
        <pc:chgData name="Adrianna Holden-Gouveia" userId="8de7044ed950bdf3" providerId="Windows Live" clId="Web-{AA019A5B-B83D-477A-996A-069AD0A7C996}" dt="2024-08-27T15:30:50.386" v="6"/>
        <pc:sldMkLst>
          <pc:docMk/>
          <pc:sldMk cId="1610098336" sldId="265"/>
        </pc:sldMkLst>
      </pc:sldChg>
      <pc:sldChg chg="add">
        <pc:chgData name="Adrianna Holden-Gouveia" userId="8de7044ed950bdf3" providerId="Windows Live" clId="Web-{AA019A5B-B83D-477A-996A-069AD0A7C996}" dt="2024-08-27T15:30:50.386" v="7"/>
        <pc:sldMkLst>
          <pc:docMk/>
          <pc:sldMk cId="872699462" sldId="266"/>
        </pc:sldMkLst>
      </pc:sldChg>
      <pc:sldChg chg="add">
        <pc:chgData name="Adrianna Holden-Gouveia" userId="8de7044ed950bdf3" providerId="Windows Live" clId="Web-{AA019A5B-B83D-477A-996A-069AD0A7C996}" dt="2024-08-27T15:30:50.401" v="8"/>
        <pc:sldMkLst>
          <pc:docMk/>
          <pc:sldMk cId="3782353854" sldId="267"/>
        </pc:sldMkLst>
      </pc:sldChg>
      <pc:sldChg chg="add">
        <pc:chgData name="Adrianna Holden-Gouveia" userId="8de7044ed950bdf3" providerId="Windows Live" clId="Web-{AA019A5B-B83D-477A-996A-069AD0A7C996}" dt="2024-08-27T15:30:50.417" v="9"/>
        <pc:sldMkLst>
          <pc:docMk/>
          <pc:sldMk cId="311129383" sldId="268"/>
        </pc:sldMkLst>
      </pc:sldChg>
      <pc:sldChg chg="add">
        <pc:chgData name="Adrianna Holden-Gouveia" userId="8de7044ed950bdf3" providerId="Windows Live" clId="Web-{AA019A5B-B83D-477A-996A-069AD0A7C996}" dt="2024-08-27T15:30:50.448" v="10"/>
        <pc:sldMkLst>
          <pc:docMk/>
          <pc:sldMk cId="3668878615" sldId="269"/>
        </pc:sldMkLst>
      </pc:sldChg>
      <pc:sldChg chg="add">
        <pc:chgData name="Adrianna Holden-Gouveia" userId="8de7044ed950bdf3" providerId="Windows Live" clId="Web-{AA019A5B-B83D-477A-996A-069AD0A7C996}" dt="2024-08-27T15:32:09.140" v="17"/>
        <pc:sldMkLst>
          <pc:docMk/>
          <pc:sldMk cId="1721519233" sldId="270"/>
        </pc:sldMkLst>
      </pc:sldChg>
      <pc:sldChg chg="add">
        <pc:chgData name="Adrianna Holden-Gouveia" userId="8de7044ed950bdf3" providerId="Windows Live" clId="Web-{AA019A5B-B83D-477A-996A-069AD0A7C996}" dt="2024-08-27T15:32:09.155" v="18"/>
        <pc:sldMkLst>
          <pc:docMk/>
          <pc:sldMk cId="4001165798" sldId="271"/>
        </pc:sldMkLst>
      </pc:sldChg>
      <pc:sldChg chg="add">
        <pc:chgData name="Adrianna Holden-Gouveia" userId="8de7044ed950bdf3" providerId="Windows Live" clId="Web-{AA019A5B-B83D-477A-996A-069AD0A7C996}" dt="2024-08-27T15:32:09.171" v="19"/>
        <pc:sldMkLst>
          <pc:docMk/>
          <pc:sldMk cId="1217481706" sldId="272"/>
        </pc:sldMkLst>
      </pc:sldChg>
      <pc:sldChg chg="add">
        <pc:chgData name="Adrianna Holden-Gouveia" userId="8de7044ed950bdf3" providerId="Windows Live" clId="Web-{AA019A5B-B83D-477A-996A-069AD0A7C996}" dt="2024-08-27T15:32:09.187" v="20"/>
        <pc:sldMkLst>
          <pc:docMk/>
          <pc:sldMk cId="3536738986" sldId="273"/>
        </pc:sldMkLst>
      </pc:sldChg>
      <pc:sldChg chg="add">
        <pc:chgData name="Adrianna Holden-Gouveia" userId="8de7044ed950bdf3" providerId="Windows Live" clId="Web-{AA019A5B-B83D-477A-996A-069AD0A7C996}" dt="2024-08-27T15:32:09.187" v="21"/>
        <pc:sldMkLst>
          <pc:docMk/>
          <pc:sldMk cId="1556683039" sldId="274"/>
        </pc:sldMkLst>
      </pc:sldChg>
      <pc:sldChg chg="add">
        <pc:chgData name="Adrianna Holden-Gouveia" userId="8de7044ed950bdf3" providerId="Windows Live" clId="Web-{AA019A5B-B83D-477A-996A-069AD0A7C996}" dt="2024-08-27T15:32:09.202" v="22"/>
        <pc:sldMkLst>
          <pc:docMk/>
          <pc:sldMk cId="1844124464" sldId="275"/>
        </pc:sldMkLst>
      </pc:sldChg>
      <pc:sldChg chg="add">
        <pc:chgData name="Adrianna Holden-Gouveia" userId="8de7044ed950bdf3" providerId="Windows Live" clId="Web-{AA019A5B-B83D-477A-996A-069AD0A7C996}" dt="2024-08-27T15:32:09.218" v="23"/>
        <pc:sldMkLst>
          <pc:docMk/>
          <pc:sldMk cId="501909801" sldId="276"/>
        </pc:sldMkLst>
      </pc:sldChg>
      <pc:sldMasterChg chg="del delSldLayout">
        <pc:chgData name="Adrianna Holden-Gouveia" userId="8de7044ed950bdf3" providerId="Windows Live" clId="Web-{AA019A5B-B83D-477A-996A-069AD0A7C996}" dt="2024-08-27T15:29:46.960" v="3"/>
        <pc:sldMasterMkLst>
          <pc:docMk/>
          <pc:sldMasterMk cId="2460954070" sldId="2147483660"/>
        </pc:sldMasterMkLst>
        <pc:sldLayoutChg chg="del">
          <pc:chgData name="Adrianna Holden-Gouveia" userId="8de7044ed950bdf3" providerId="Windows Live" clId="Web-{AA019A5B-B83D-477A-996A-069AD0A7C996}" dt="2024-08-27T15:29:46.960" v="3"/>
          <pc:sldLayoutMkLst>
            <pc:docMk/>
            <pc:sldMasterMk cId="2460954070" sldId="2147483660"/>
            <pc:sldLayoutMk cId="2385387890" sldId="2147483661"/>
          </pc:sldLayoutMkLst>
        </pc:sldLayoutChg>
        <pc:sldLayoutChg chg="del">
          <pc:chgData name="Adrianna Holden-Gouveia" userId="8de7044ed950bdf3" providerId="Windows Live" clId="Web-{AA019A5B-B83D-477A-996A-069AD0A7C996}" dt="2024-08-27T15:29:46.960" v="3"/>
          <pc:sldLayoutMkLst>
            <pc:docMk/>
            <pc:sldMasterMk cId="2460954070" sldId="2147483660"/>
            <pc:sldLayoutMk cId="949138452" sldId="2147483662"/>
          </pc:sldLayoutMkLst>
        </pc:sldLayoutChg>
        <pc:sldLayoutChg chg="del">
          <pc:chgData name="Adrianna Holden-Gouveia" userId="8de7044ed950bdf3" providerId="Windows Live" clId="Web-{AA019A5B-B83D-477A-996A-069AD0A7C996}" dt="2024-08-27T15:29:46.960" v="3"/>
          <pc:sldLayoutMkLst>
            <pc:docMk/>
            <pc:sldMasterMk cId="2460954070" sldId="2147483660"/>
            <pc:sldLayoutMk cId="2591524520" sldId="2147483663"/>
          </pc:sldLayoutMkLst>
        </pc:sldLayoutChg>
        <pc:sldLayoutChg chg="del">
          <pc:chgData name="Adrianna Holden-Gouveia" userId="8de7044ed950bdf3" providerId="Windows Live" clId="Web-{AA019A5B-B83D-477A-996A-069AD0A7C996}" dt="2024-08-27T15:29:46.960" v="3"/>
          <pc:sldLayoutMkLst>
            <pc:docMk/>
            <pc:sldMasterMk cId="2460954070" sldId="2147483660"/>
            <pc:sldLayoutMk cId="1203092039" sldId="2147483664"/>
          </pc:sldLayoutMkLst>
        </pc:sldLayoutChg>
        <pc:sldLayoutChg chg="del">
          <pc:chgData name="Adrianna Holden-Gouveia" userId="8de7044ed950bdf3" providerId="Windows Live" clId="Web-{AA019A5B-B83D-477A-996A-069AD0A7C996}" dt="2024-08-27T15:29:46.960" v="3"/>
          <pc:sldLayoutMkLst>
            <pc:docMk/>
            <pc:sldMasterMk cId="2460954070" sldId="2147483660"/>
            <pc:sldLayoutMk cId="3733172339" sldId="2147483665"/>
          </pc:sldLayoutMkLst>
        </pc:sldLayoutChg>
        <pc:sldLayoutChg chg="del">
          <pc:chgData name="Adrianna Holden-Gouveia" userId="8de7044ed950bdf3" providerId="Windows Live" clId="Web-{AA019A5B-B83D-477A-996A-069AD0A7C996}" dt="2024-08-27T15:29:46.960" v="3"/>
          <pc:sldLayoutMkLst>
            <pc:docMk/>
            <pc:sldMasterMk cId="2460954070" sldId="2147483660"/>
            <pc:sldLayoutMk cId="3210312558" sldId="2147483666"/>
          </pc:sldLayoutMkLst>
        </pc:sldLayoutChg>
        <pc:sldLayoutChg chg="del">
          <pc:chgData name="Adrianna Holden-Gouveia" userId="8de7044ed950bdf3" providerId="Windows Live" clId="Web-{AA019A5B-B83D-477A-996A-069AD0A7C996}" dt="2024-08-27T15:29:46.960" v="3"/>
          <pc:sldLayoutMkLst>
            <pc:docMk/>
            <pc:sldMasterMk cId="2460954070" sldId="2147483660"/>
            <pc:sldLayoutMk cId="3146388984" sldId="2147483667"/>
          </pc:sldLayoutMkLst>
        </pc:sldLayoutChg>
        <pc:sldLayoutChg chg="del">
          <pc:chgData name="Adrianna Holden-Gouveia" userId="8de7044ed950bdf3" providerId="Windows Live" clId="Web-{AA019A5B-B83D-477A-996A-069AD0A7C996}" dt="2024-08-27T15:29:46.960" v="3"/>
          <pc:sldLayoutMkLst>
            <pc:docMk/>
            <pc:sldMasterMk cId="2460954070" sldId="2147483660"/>
            <pc:sldLayoutMk cId="3171841454" sldId="2147483668"/>
          </pc:sldLayoutMkLst>
        </pc:sldLayoutChg>
        <pc:sldLayoutChg chg="del">
          <pc:chgData name="Adrianna Holden-Gouveia" userId="8de7044ed950bdf3" providerId="Windows Live" clId="Web-{AA019A5B-B83D-477A-996A-069AD0A7C996}" dt="2024-08-27T15:29:46.960" v="3"/>
          <pc:sldLayoutMkLst>
            <pc:docMk/>
            <pc:sldMasterMk cId="2460954070" sldId="2147483660"/>
            <pc:sldLayoutMk cId="1718958274" sldId="2147483669"/>
          </pc:sldLayoutMkLst>
        </pc:sldLayoutChg>
        <pc:sldLayoutChg chg="del">
          <pc:chgData name="Adrianna Holden-Gouveia" userId="8de7044ed950bdf3" providerId="Windows Live" clId="Web-{AA019A5B-B83D-477A-996A-069AD0A7C996}" dt="2024-08-27T15:29:46.960" v="3"/>
          <pc:sldLayoutMkLst>
            <pc:docMk/>
            <pc:sldMasterMk cId="2460954070" sldId="2147483660"/>
            <pc:sldLayoutMk cId="2202905451" sldId="2147483670"/>
          </pc:sldLayoutMkLst>
        </pc:sldLayoutChg>
        <pc:sldLayoutChg chg="del">
          <pc:chgData name="Adrianna Holden-Gouveia" userId="8de7044ed950bdf3" providerId="Windows Live" clId="Web-{AA019A5B-B83D-477A-996A-069AD0A7C996}" dt="2024-08-27T15:29:46.960" v="3"/>
          <pc:sldLayoutMkLst>
            <pc:docMk/>
            <pc:sldMasterMk cId="2460954070" sldId="2147483660"/>
            <pc:sldLayoutMk cId="3479445657" sldId="2147483671"/>
          </pc:sldLayoutMkLst>
        </pc:sldLayoutChg>
      </pc:sldMasterChg>
      <pc:sldMasterChg chg="add addSldLayout modSldLayout">
        <pc:chgData name="Adrianna Holden-Gouveia" userId="8de7044ed950bdf3" providerId="Windows Live" clId="Web-{AA019A5B-B83D-477A-996A-069AD0A7C996}" dt="2024-08-27T15:29:46.960" v="3"/>
        <pc:sldMasterMkLst>
          <pc:docMk/>
          <pc:sldMasterMk cId="2285101073" sldId="2147483672"/>
        </pc:sldMasterMkLst>
        <pc:sldLayoutChg chg="add mod replId">
          <pc:chgData name="Adrianna Holden-Gouveia" userId="8de7044ed950bdf3" providerId="Windows Live" clId="Web-{AA019A5B-B83D-477A-996A-069AD0A7C996}" dt="2024-08-27T15:29:46.960" v="3"/>
          <pc:sldLayoutMkLst>
            <pc:docMk/>
            <pc:sldMasterMk cId="2285101073" sldId="2147483672"/>
            <pc:sldLayoutMk cId="2481267009" sldId="2147483673"/>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1354667004" sldId="2147483674"/>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2875923252" sldId="2147483675"/>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1100377982" sldId="2147483676"/>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4099143174" sldId="2147483677"/>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3388049783" sldId="2147483678"/>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2134884245" sldId="2147483679"/>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1558852887" sldId="2147483680"/>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2001772601" sldId="2147483681"/>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3615180956" sldId="2147483682"/>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3727418209" sldId="2147483683"/>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1780538069" sldId="2147483684"/>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3250369016" sldId="2147483685"/>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694029693" sldId="2147483686"/>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1807540951" sldId="2147483687"/>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688197513" sldId="2147483688"/>
          </pc:sldLayoutMkLst>
        </pc:sldLayoutChg>
        <pc:sldLayoutChg chg="add mod replId">
          <pc:chgData name="Adrianna Holden-Gouveia" userId="8de7044ed950bdf3" providerId="Windows Live" clId="Web-{AA019A5B-B83D-477A-996A-069AD0A7C996}" dt="2024-08-27T15:29:46.960" v="3"/>
          <pc:sldLayoutMkLst>
            <pc:docMk/>
            <pc:sldMasterMk cId="2285101073" sldId="2147483672"/>
            <pc:sldLayoutMk cId="1863831527" sldId="2147483689"/>
          </pc:sldLayoutMkLst>
        </pc:sldLayoutChg>
      </pc:sldMasterChg>
    </pc:docChg>
  </pc:docChgLst>
  <pc:docChgLst>
    <pc:chgData name="Adrianna Holden-Gouveia" userId="8de7044ed950bdf3" providerId="Windows Live" clId="Web-{96295B3D-B1B5-4D2B-AE2F-1E4CDF8FCBF2}"/>
    <pc:docChg chg="addSld delSld modSld">
      <pc:chgData name="Adrianna Holden-Gouveia" userId="8de7044ed950bdf3" providerId="Windows Live" clId="Web-{96295B3D-B1B5-4D2B-AE2F-1E4CDF8FCBF2}" dt="2024-08-28T15:36:00.481" v="523"/>
      <pc:docMkLst>
        <pc:docMk/>
      </pc:docMkLst>
      <pc:sldChg chg="modSp">
        <pc:chgData name="Adrianna Holden-Gouveia" userId="8de7044ed950bdf3" providerId="Windows Live" clId="Web-{96295B3D-B1B5-4D2B-AE2F-1E4CDF8FCBF2}" dt="2024-08-27T17:19:00.185" v="9" actId="20577"/>
        <pc:sldMkLst>
          <pc:docMk/>
          <pc:sldMk cId="109857222" sldId="256"/>
        </pc:sldMkLst>
        <pc:spChg chg="mod">
          <ac:chgData name="Adrianna Holden-Gouveia" userId="8de7044ed950bdf3" providerId="Windows Live" clId="Web-{96295B3D-B1B5-4D2B-AE2F-1E4CDF8FCBF2}" dt="2024-08-27T17:19:00.185" v="9" actId="20577"/>
          <ac:spMkLst>
            <pc:docMk/>
            <pc:sldMk cId="109857222" sldId="256"/>
            <ac:spMk id="2" creationId="{00000000-0000-0000-0000-000000000000}"/>
          </ac:spMkLst>
        </pc:spChg>
      </pc:sldChg>
      <pc:sldChg chg="addSp modSp">
        <pc:chgData name="Adrianna Holden-Gouveia" userId="8de7044ed950bdf3" providerId="Windows Live" clId="Web-{96295B3D-B1B5-4D2B-AE2F-1E4CDF8FCBF2}" dt="2024-08-28T15:14:37.795" v="21"/>
        <pc:sldMkLst>
          <pc:docMk/>
          <pc:sldMk cId="2431131701" sldId="261"/>
        </pc:sldMkLst>
        <pc:spChg chg="mod">
          <ac:chgData name="Adrianna Holden-Gouveia" userId="8de7044ed950bdf3" providerId="Windows Live" clId="Web-{96295B3D-B1B5-4D2B-AE2F-1E4CDF8FCBF2}" dt="2024-08-28T15:14:02.561" v="12" actId="14100"/>
          <ac:spMkLst>
            <pc:docMk/>
            <pc:sldMk cId="2431131701" sldId="261"/>
            <ac:spMk id="3" creationId="{FCF3419A-D6B0-188F-B594-77C17F21524E}"/>
          </ac:spMkLst>
        </pc:spChg>
        <pc:picChg chg="add mod">
          <ac:chgData name="Adrianna Holden-Gouveia" userId="8de7044ed950bdf3" providerId="Windows Live" clId="Web-{96295B3D-B1B5-4D2B-AE2F-1E4CDF8FCBF2}" dt="2024-08-28T15:14:37.795" v="21"/>
          <ac:picMkLst>
            <pc:docMk/>
            <pc:sldMk cId="2431131701" sldId="261"/>
            <ac:picMk id="4" creationId="{E783D81C-CEF4-3D3F-5293-B8D2AC50B240}"/>
          </ac:picMkLst>
        </pc:picChg>
      </pc:sldChg>
      <pc:sldChg chg="addSp modSp">
        <pc:chgData name="Adrianna Holden-Gouveia" userId="8de7044ed950bdf3" providerId="Windows Live" clId="Web-{96295B3D-B1B5-4D2B-AE2F-1E4CDF8FCBF2}" dt="2024-08-28T15:15:28.748" v="24"/>
        <pc:sldMkLst>
          <pc:docMk/>
          <pc:sldMk cId="311129383" sldId="268"/>
        </pc:sldMkLst>
        <pc:spChg chg="mod">
          <ac:chgData name="Adrianna Holden-Gouveia" userId="8de7044ed950bdf3" providerId="Windows Live" clId="Web-{96295B3D-B1B5-4D2B-AE2F-1E4CDF8FCBF2}" dt="2024-08-28T15:15:16.826" v="22" actId="14100"/>
          <ac:spMkLst>
            <pc:docMk/>
            <pc:sldMk cId="311129383" sldId="268"/>
            <ac:spMk id="3" creationId="{A743F62C-C066-BC03-EDC2-ECC9A6D69B21}"/>
          </ac:spMkLst>
        </pc:spChg>
        <pc:picChg chg="add mod">
          <ac:chgData name="Adrianna Holden-Gouveia" userId="8de7044ed950bdf3" providerId="Windows Live" clId="Web-{96295B3D-B1B5-4D2B-AE2F-1E4CDF8FCBF2}" dt="2024-08-28T15:15:28.748" v="24"/>
          <ac:picMkLst>
            <pc:docMk/>
            <pc:sldMk cId="311129383" sldId="268"/>
            <ac:picMk id="4" creationId="{84183539-DA83-F40A-E77F-1D0CF48789E0}"/>
          </ac:picMkLst>
        </pc:picChg>
      </pc:sldChg>
      <pc:sldChg chg="addSp modSp new">
        <pc:chgData name="Adrianna Holden-Gouveia" userId="8de7044ed950bdf3" providerId="Windows Live" clId="Web-{96295B3D-B1B5-4D2B-AE2F-1E4CDF8FCBF2}" dt="2024-08-28T15:24:01.779" v="332" actId="1076"/>
        <pc:sldMkLst>
          <pc:docMk/>
          <pc:sldMk cId="179356685" sldId="270"/>
        </pc:sldMkLst>
        <pc:spChg chg="mod">
          <ac:chgData name="Adrianna Holden-Gouveia" userId="8de7044ed950bdf3" providerId="Windows Live" clId="Web-{96295B3D-B1B5-4D2B-AE2F-1E4CDF8FCBF2}" dt="2024-08-28T15:15:55.264" v="41" actId="20577"/>
          <ac:spMkLst>
            <pc:docMk/>
            <pc:sldMk cId="179356685" sldId="270"/>
            <ac:spMk id="2" creationId="{71683589-E6B5-0F3D-7CA9-6A80343D2441}"/>
          </ac:spMkLst>
        </pc:spChg>
        <pc:spChg chg="mod">
          <ac:chgData name="Adrianna Holden-Gouveia" userId="8de7044ed950bdf3" providerId="Windows Live" clId="Web-{96295B3D-B1B5-4D2B-AE2F-1E4CDF8FCBF2}" dt="2024-08-28T15:24:00.107" v="331" actId="20577"/>
          <ac:spMkLst>
            <pc:docMk/>
            <pc:sldMk cId="179356685" sldId="270"/>
            <ac:spMk id="3" creationId="{BD56F89F-BFE7-C46E-3F35-5114916CA679}"/>
          </ac:spMkLst>
        </pc:spChg>
        <pc:spChg chg="add mod">
          <ac:chgData name="Adrianna Holden-Gouveia" userId="8de7044ed950bdf3" providerId="Windows Live" clId="Web-{96295B3D-B1B5-4D2B-AE2F-1E4CDF8FCBF2}" dt="2024-08-28T15:21:29.263" v="225" actId="14100"/>
          <ac:spMkLst>
            <pc:docMk/>
            <pc:sldMk cId="179356685" sldId="270"/>
            <ac:spMk id="5" creationId="{8D68D2E0-91C6-6186-3BE3-0E4D9DC3B26C}"/>
          </ac:spMkLst>
        </pc:spChg>
        <pc:picChg chg="add mod">
          <ac:chgData name="Adrianna Holden-Gouveia" userId="8de7044ed950bdf3" providerId="Windows Live" clId="Web-{96295B3D-B1B5-4D2B-AE2F-1E4CDF8FCBF2}" dt="2024-08-28T15:24:01.779" v="332" actId="1076"/>
          <ac:picMkLst>
            <pc:docMk/>
            <pc:sldMk cId="179356685" sldId="270"/>
            <ac:picMk id="4" creationId="{3AE883C4-CEDC-20FD-B6E7-8D284575B02E}"/>
          </ac:picMkLst>
        </pc:picChg>
      </pc:sldChg>
      <pc:sldChg chg="del">
        <pc:chgData name="Adrianna Holden-Gouveia" userId="8de7044ed950bdf3" providerId="Windows Live" clId="Web-{96295B3D-B1B5-4D2B-AE2F-1E4CDF8FCBF2}" dt="2024-08-27T15:33:35.318" v="6"/>
        <pc:sldMkLst>
          <pc:docMk/>
          <pc:sldMk cId="1721519233" sldId="270"/>
        </pc:sldMkLst>
      </pc:sldChg>
      <pc:sldChg chg="addSp modSp new">
        <pc:chgData name="Adrianna Holden-Gouveia" userId="8de7044ed950bdf3" providerId="Windows Live" clId="Web-{96295B3D-B1B5-4D2B-AE2F-1E4CDF8FCBF2}" dt="2024-08-28T15:23:34.185" v="310"/>
        <pc:sldMkLst>
          <pc:docMk/>
          <pc:sldMk cId="3883931575" sldId="271"/>
        </pc:sldMkLst>
        <pc:spChg chg="mod">
          <ac:chgData name="Adrianna Holden-Gouveia" userId="8de7044ed950bdf3" providerId="Windows Live" clId="Web-{96295B3D-B1B5-4D2B-AE2F-1E4CDF8FCBF2}" dt="2024-08-28T15:16:40.795" v="49" actId="20577"/>
          <ac:spMkLst>
            <pc:docMk/>
            <pc:sldMk cId="3883931575" sldId="271"/>
            <ac:spMk id="2" creationId="{6D763722-08B7-63B2-9D69-B466C90035E9}"/>
          </ac:spMkLst>
        </pc:spChg>
        <pc:spChg chg="mod">
          <ac:chgData name="Adrianna Holden-Gouveia" userId="8de7044ed950bdf3" providerId="Windows Live" clId="Web-{96295B3D-B1B5-4D2B-AE2F-1E4CDF8FCBF2}" dt="2024-08-28T15:23:15.982" v="306" actId="20577"/>
          <ac:spMkLst>
            <pc:docMk/>
            <pc:sldMk cId="3883931575" sldId="271"/>
            <ac:spMk id="3" creationId="{1A78E212-66BB-F862-CCAD-BF127481E496}"/>
          </ac:spMkLst>
        </pc:spChg>
        <pc:spChg chg="add">
          <ac:chgData name="Adrianna Holden-Gouveia" userId="8de7044ed950bdf3" providerId="Windows Live" clId="Web-{96295B3D-B1B5-4D2B-AE2F-1E4CDF8FCBF2}" dt="2024-08-28T15:23:34.185" v="310"/>
          <ac:spMkLst>
            <pc:docMk/>
            <pc:sldMk cId="3883931575" sldId="271"/>
            <ac:spMk id="6" creationId="{466164DF-009B-BD2F-95CE-10602F752B70}"/>
          </ac:spMkLst>
        </pc:spChg>
        <pc:picChg chg="add mod">
          <ac:chgData name="Adrianna Holden-Gouveia" userId="8de7044ed950bdf3" providerId="Windows Live" clId="Web-{96295B3D-B1B5-4D2B-AE2F-1E4CDF8FCBF2}" dt="2024-08-28T15:23:23.185" v="309" actId="1076"/>
          <ac:picMkLst>
            <pc:docMk/>
            <pc:sldMk cId="3883931575" sldId="271"/>
            <ac:picMk id="4" creationId="{9672829A-4E67-3FB0-A58F-70522F44752B}"/>
          </ac:picMkLst>
        </pc:picChg>
      </pc:sldChg>
      <pc:sldChg chg="del">
        <pc:chgData name="Adrianna Holden-Gouveia" userId="8de7044ed950bdf3" providerId="Windows Live" clId="Web-{96295B3D-B1B5-4D2B-AE2F-1E4CDF8FCBF2}" dt="2024-08-27T15:33:24.459" v="4"/>
        <pc:sldMkLst>
          <pc:docMk/>
          <pc:sldMk cId="4001165798" sldId="271"/>
        </pc:sldMkLst>
      </pc:sldChg>
      <pc:sldChg chg="addSp modSp new">
        <pc:chgData name="Adrianna Holden-Gouveia" userId="8de7044ed950bdf3" providerId="Windows Live" clId="Web-{96295B3D-B1B5-4D2B-AE2F-1E4CDF8FCBF2}" dt="2024-08-28T15:36:00.481" v="523"/>
        <pc:sldMkLst>
          <pc:docMk/>
          <pc:sldMk cId="609059404" sldId="272"/>
        </pc:sldMkLst>
        <pc:spChg chg="mod">
          <ac:chgData name="Adrianna Holden-Gouveia" userId="8de7044ed950bdf3" providerId="Windows Live" clId="Web-{96295B3D-B1B5-4D2B-AE2F-1E4CDF8FCBF2}" dt="2024-08-28T15:18:36.123" v="104" actId="20577"/>
          <ac:spMkLst>
            <pc:docMk/>
            <pc:sldMk cId="609059404" sldId="272"/>
            <ac:spMk id="2" creationId="{8D664246-9CAA-AEBE-8E6A-8D381A6C9E16}"/>
          </ac:spMkLst>
        </pc:spChg>
        <pc:spChg chg="mod">
          <ac:chgData name="Adrianna Holden-Gouveia" userId="8de7044ed950bdf3" providerId="Windows Live" clId="Web-{96295B3D-B1B5-4D2B-AE2F-1E4CDF8FCBF2}" dt="2024-08-28T15:19:21.670" v="139" actId="20577"/>
          <ac:spMkLst>
            <pc:docMk/>
            <pc:sldMk cId="609059404" sldId="272"/>
            <ac:spMk id="3" creationId="{75330A66-70F2-12C2-288D-063A48CA823C}"/>
          </ac:spMkLst>
        </pc:spChg>
        <pc:picChg chg="add mod">
          <ac:chgData name="Adrianna Holden-Gouveia" userId="8de7044ed950bdf3" providerId="Windows Live" clId="Web-{96295B3D-B1B5-4D2B-AE2F-1E4CDF8FCBF2}" dt="2024-08-28T15:36:00.481" v="523"/>
          <ac:picMkLst>
            <pc:docMk/>
            <pc:sldMk cId="609059404" sldId="272"/>
            <ac:picMk id="4" creationId="{E0F71736-CFFB-5959-242F-762051E43C4C}"/>
          </ac:picMkLst>
        </pc:picChg>
      </pc:sldChg>
      <pc:sldChg chg="del">
        <pc:chgData name="Adrianna Holden-Gouveia" userId="8de7044ed950bdf3" providerId="Windows Live" clId="Web-{96295B3D-B1B5-4D2B-AE2F-1E4CDF8FCBF2}" dt="2024-08-27T15:33:29.709" v="5"/>
        <pc:sldMkLst>
          <pc:docMk/>
          <pc:sldMk cId="1217481706" sldId="272"/>
        </pc:sldMkLst>
      </pc:sldChg>
      <pc:sldChg chg="addSp modSp new">
        <pc:chgData name="Adrianna Holden-Gouveia" userId="8de7044ed950bdf3" providerId="Windows Live" clId="Web-{96295B3D-B1B5-4D2B-AE2F-1E4CDF8FCBF2}" dt="2024-08-28T15:26:22.216" v="428" actId="20577"/>
        <pc:sldMkLst>
          <pc:docMk/>
          <pc:sldMk cId="837887414" sldId="273"/>
        </pc:sldMkLst>
        <pc:spChg chg="mod">
          <ac:chgData name="Adrianna Holden-Gouveia" userId="8de7044ed950bdf3" providerId="Windows Live" clId="Web-{96295B3D-B1B5-4D2B-AE2F-1E4CDF8FCBF2}" dt="2024-08-28T15:24:15.685" v="337" actId="20577"/>
          <ac:spMkLst>
            <pc:docMk/>
            <pc:sldMk cId="837887414" sldId="273"/>
            <ac:spMk id="2" creationId="{BCD64D2C-052C-0105-AD45-7F6D54ED194D}"/>
          </ac:spMkLst>
        </pc:spChg>
        <pc:spChg chg="mod">
          <ac:chgData name="Adrianna Holden-Gouveia" userId="8de7044ed950bdf3" providerId="Windows Live" clId="Web-{96295B3D-B1B5-4D2B-AE2F-1E4CDF8FCBF2}" dt="2024-08-28T15:26:22.216" v="428" actId="20577"/>
          <ac:spMkLst>
            <pc:docMk/>
            <pc:sldMk cId="837887414" sldId="273"/>
            <ac:spMk id="3" creationId="{5142098C-5797-4B7E-D7B4-DCB2FF07A67B}"/>
          </ac:spMkLst>
        </pc:spChg>
        <pc:spChg chg="add">
          <ac:chgData name="Adrianna Holden-Gouveia" userId="8de7044ed950bdf3" providerId="Windows Live" clId="Web-{96295B3D-B1B5-4D2B-AE2F-1E4CDF8FCBF2}" dt="2024-08-28T15:25:27.654" v="389"/>
          <ac:spMkLst>
            <pc:docMk/>
            <pc:sldMk cId="837887414" sldId="273"/>
            <ac:spMk id="6" creationId="{ECD2654B-DDED-180D-C242-89AE469F603E}"/>
          </ac:spMkLst>
        </pc:spChg>
        <pc:picChg chg="add mod">
          <ac:chgData name="Adrianna Holden-Gouveia" userId="8de7044ed950bdf3" providerId="Windows Live" clId="Web-{96295B3D-B1B5-4D2B-AE2F-1E4CDF8FCBF2}" dt="2024-08-28T15:25:31.935" v="390" actId="1076"/>
          <ac:picMkLst>
            <pc:docMk/>
            <pc:sldMk cId="837887414" sldId="273"/>
            <ac:picMk id="4" creationId="{47641781-720A-C744-2BF3-B216DBB92884}"/>
          </ac:picMkLst>
        </pc:picChg>
      </pc:sldChg>
      <pc:sldChg chg="del">
        <pc:chgData name="Adrianna Holden-Gouveia" userId="8de7044ed950bdf3" providerId="Windows Live" clId="Web-{96295B3D-B1B5-4D2B-AE2F-1E4CDF8FCBF2}" dt="2024-08-27T15:33:18.427" v="3"/>
        <pc:sldMkLst>
          <pc:docMk/>
          <pc:sldMk cId="3536738986" sldId="273"/>
        </pc:sldMkLst>
      </pc:sldChg>
      <pc:sldChg chg="del">
        <pc:chgData name="Adrianna Holden-Gouveia" userId="8de7044ed950bdf3" providerId="Windows Live" clId="Web-{96295B3D-B1B5-4D2B-AE2F-1E4CDF8FCBF2}" dt="2024-08-27T15:33:13.724" v="2"/>
        <pc:sldMkLst>
          <pc:docMk/>
          <pc:sldMk cId="1556683039" sldId="274"/>
        </pc:sldMkLst>
      </pc:sldChg>
      <pc:sldChg chg="addSp modSp new">
        <pc:chgData name="Adrianna Holden-Gouveia" userId="8de7044ed950bdf3" providerId="Windows Live" clId="Web-{96295B3D-B1B5-4D2B-AE2F-1E4CDF8FCBF2}" dt="2024-08-28T15:29:25.435" v="506" actId="20577"/>
        <pc:sldMkLst>
          <pc:docMk/>
          <pc:sldMk cId="3878759951" sldId="274"/>
        </pc:sldMkLst>
        <pc:spChg chg="mod">
          <ac:chgData name="Adrianna Holden-Gouveia" userId="8de7044ed950bdf3" providerId="Windows Live" clId="Web-{96295B3D-B1B5-4D2B-AE2F-1E4CDF8FCBF2}" dt="2024-08-28T15:26:29.701" v="434" actId="20577"/>
          <ac:spMkLst>
            <pc:docMk/>
            <pc:sldMk cId="3878759951" sldId="274"/>
            <ac:spMk id="2" creationId="{204E020C-EF09-21AA-7EF6-DEA559CCEEB9}"/>
          </ac:spMkLst>
        </pc:spChg>
        <pc:spChg chg="mod">
          <ac:chgData name="Adrianna Holden-Gouveia" userId="8de7044ed950bdf3" providerId="Windows Live" clId="Web-{96295B3D-B1B5-4D2B-AE2F-1E4CDF8FCBF2}" dt="2024-08-28T15:29:25.435" v="506" actId="20577"/>
          <ac:spMkLst>
            <pc:docMk/>
            <pc:sldMk cId="3878759951" sldId="274"/>
            <ac:spMk id="3" creationId="{93436309-6748-467F-B870-A0A348F92F3B}"/>
          </ac:spMkLst>
        </pc:spChg>
        <pc:spChg chg="add">
          <ac:chgData name="Adrianna Holden-Gouveia" userId="8de7044ed950bdf3" providerId="Windows Live" clId="Web-{96295B3D-B1B5-4D2B-AE2F-1E4CDF8FCBF2}" dt="2024-08-28T15:27:33.857" v="463"/>
          <ac:spMkLst>
            <pc:docMk/>
            <pc:sldMk cId="3878759951" sldId="274"/>
            <ac:spMk id="6" creationId="{89693ECB-09BC-44A3-B8E8-493C4C0E56D5}"/>
          </ac:spMkLst>
        </pc:spChg>
        <pc:picChg chg="add mod">
          <ac:chgData name="Adrianna Holden-Gouveia" userId="8de7044ed950bdf3" providerId="Windows Live" clId="Web-{96295B3D-B1B5-4D2B-AE2F-1E4CDF8FCBF2}" dt="2024-08-28T15:28:40.575" v="489" actId="1076"/>
          <ac:picMkLst>
            <pc:docMk/>
            <pc:sldMk cId="3878759951" sldId="274"/>
            <ac:picMk id="4" creationId="{DA5EC716-A3E5-BBF9-7889-05436C3C1297}"/>
          </ac:picMkLst>
        </pc:picChg>
      </pc:sldChg>
      <pc:sldChg chg="del">
        <pc:chgData name="Adrianna Holden-Gouveia" userId="8de7044ed950bdf3" providerId="Windows Live" clId="Web-{96295B3D-B1B5-4D2B-AE2F-1E4CDF8FCBF2}" dt="2024-08-27T15:33:07.677" v="1"/>
        <pc:sldMkLst>
          <pc:docMk/>
          <pc:sldMk cId="1844124464" sldId="275"/>
        </pc:sldMkLst>
      </pc:sldChg>
      <pc:sldChg chg="del">
        <pc:chgData name="Adrianna Holden-Gouveia" userId="8de7044ed950bdf3" providerId="Windows Live" clId="Web-{96295B3D-B1B5-4D2B-AE2F-1E4CDF8FCBF2}" dt="2024-08-27T15:32:59.817" v="0"/>
        <pc:sldMkLst>
          <pc:docMk/>
          <pc:sldMk cId="501909801"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8126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1518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27418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0538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50369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94029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7540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88197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6383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5466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7592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0037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9914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8/28/2024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8804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3488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5885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0177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2851010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dvancedsqlpuzzles.com/" TargetMode="External"/><Relationship Id="rId7" Type="http://schemas.openxmlformats.org/officeDocument/2006/relationships/image" Target="../media/image20.jpeg"/><Relationship Id="rId2" Type="http://schemas.openxmlformats.org/officeDocument/2006/relationships/hyperlink" Target="https://8weeksqlchallenge.com/case-study-1/" TargetMode="External"/><Relationship Id="rId1" Type="http://schemas.openxmlformats.org/officeDocument/2006/relationships/slideLayout" Target="../slideLayouts/slideLayout2.xml"/><Relationship Id="rId6" Type="http://schemas.openxmlformats.org/officeDocument/2006/relationships/hyperlink" Target="https://web.archive.org/web/20240119141821/https:/learnsql.com/blog/sql-basics-cheat-sheet/#inner-join" TargetMode="External"/><Relationship Id="rId5" Type="http://schemas.openxmlformats.org/officeDocument/2006/relationships/hyperlink" Target="https://www.w3schools.com/sql/sql_quickref.asp" TargetMode="External"/><Relationship Id="rId4" Type="http://schemas.openxmlformats.org/officeDocument/2006/relationships/hyperlink" Target="https://www.hackerrank.com/domains/sq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3</a:t>
            </a:r>
          </a:p>
        </p:txBody>
      </p:sp>
      <p:sp>
        <p:nvSpPr>
          <p:cNvPr id="3" name="Subtitle 2"/>
          <p:cNvSpPr>
            <a:spLocks noGrp="1"/>
          </p:cNvSpPr>
          <p:nvPr>
            <p:ph type="subTitle" idx="1"/>
          </p:nvPr>
        </p:nvSpPr>
        <p:spPr/>
        <p:txBody>
          <a:bodyPr/>
          <a:lstStyle/>
          <a:p>
            <a:r>
              <a:rPr lang="en-US" dirty="0"/>
              <a:t>SQL Review part 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144B-B9C3-FF5B-5251-905F12A76CEB}"/>
              </a:ext>
            </a:extLst>
          </p:cNvPr>
          <p:cNvSpPr>
            <a:spLocks noGrp="1"/>
          </p:cNvSpPr>
          <p:nvPr>
            <p:ph type="title"/>
          </p:nvPr>
        </p:nvSpPr>
        <p:spPr/>
        <p:txBody>
          <a:bodyPr/>
          <a:lstStyle/>
          <a:p>
            <a:r>
              <a:rPr lang="en-US" dirty="0"/>
              <a:t>Where to go next for more SQL</a:t>
            </a:r>
          </a:p>
        </p:txBody>
      </p:sp>
      <p:sp>
        <p:nvSpPr>
          <p:cNvPr id="3" name="Content Placeholder 2">
            <a:extLst>
              <a:ext uri="{FF2B5EF4-FFF2-40B4-BE49-F238E27FC236}">
                <a16:creationId xmlns:a16="http://schemas.microsoft.com/office/drawing/2014/main" id="{A743F62C-C066-BC03-EDC2-ECC9A6D69B21}"/>
              </a:ext>
            </a:extLst>
          </p:cNvPr>
          <p:cNvSpPr>
            <a:spLocks noGrp="1"/>
          </p:cNvSpPr>
          <p:nvPr>
            <p:ph idx="1"/>
          </p:nvPr>
        </p:nvSpPr>
        <p:spPr>
          <a:xfrm>
            <a:off x="1103312" y="2232212"/>
            <a:ext cx="6570894" cy="4016187"/>
          </a:xfrm>
        </p:spPr>
        <p:txBody>
          <a:bodyPr vert="horz" lIns="91440" tIns="45720" rIns="91440" bIns="45720" rtlCol="0" anchor="t">
            <a:normAutofit lnSpcReduction="10000"/>
          </a:bodyPr>
          <a:lstStyle/>
          <a:p>
            <a:r>
              <a:rPr lang="en-US" dirty="0">
                <a:ea typeface="+mj-lt"/>
                <a:cs typeface="+mj-lt"/>
              </a:rPr>
              <a:t>There are places you can go to get case studies to trial your SQL knowledge</a:t>
            </a:r>
          </a:p>
          <a:p>
            <a:pPr lvl="1">
              <a:buClr>
                <a:srgbClr val="8AD0D6"/>
              </a:buClr>
              <a:buFont typeface="Courier New" charset="2"/>
              <a:buChar char="o"/>
            </a:pPr>
            <a:r>
              <a:rPr lang="en-US" dirty="0">
                <a:ea typeface="+mj-lt"/>
                <a:cs typeface="+mj-lt"/>
                <a:hlinkClick r:id="rId2"/>
              </a:rPr>
              <a:t>https://8weeksqlchallenge.com/case-study-1/</a:t>
            </a:r>
            <a:r>
              <a:rPr lang="en-US" dirty="0">
                <a:ea typeface="+mj-lt"/>
                <a:cs typeface="+mj-lt"/>
              </a:rPr>
              <a:t> </a:t>
            </a:r>
            <a:endParaRPr lang="en-US" dirty="0"/>
          </a:p>
          <a:p>
            <a:pPr lvl="1">
              <a:buClr>
                <a:srgbClr val="8AD0D6"/>
              </a:buClr>
              <a:buFont typeface="Courier New" charset="2"/>
              <a:buChar char="o"/>
            </a:pPr>
            <a:r>
              <a:rPr lang="en-US" dirty="0">
                <a:ea typeface="+mj-lt"/>
                <a:cs typeface="+mj-lt"/>
                <a:hlinkClick r:id="rId3"/>
              </a:rPr>
              <a:t>https://advancedsqlpuzzles.com/</a:t>
            </a:r>
            <a:r>
              <a:rPr lang="en-US" dirty="0">
                <a:ea typeface="+mj-lt"/>
                <a:cs typeface="+mj-lt"/>
              </a:rPr>
              <a:t> </a:t>
            </a:r>
          </a:p>
          <a:p>
            <a:pPr lvl="1">
              <a:buClr>
                <a:srgbClr val="8AD0D6"/>
              </a:buClr>
              <a:buFont typeface="Courier New" charset="2"/>
              <a:buChar char="o"/>
            </a:pPr>
            <a:r>
              <a:rPr lang="en-US" dirty="0">
                <a:ea typeface="+mj-lt"/>
                <a:cs typeface="+mj-lt"/>
                <a:hlinkClick r:id="rId4"/>
              </a:rPr>
              <a:t>https://www.hackerrank.com/domains/sql</a:t>
            </a:r>
            <a:r>
              <a:rPr lang="en-US" dirty="0">
                <a:ea typeface="+mj-lt"/>
                <a:cs typeface="+mj-lt"/>
              </a:rPr>
              <a:t> </a:t>
            </a:r>
          </a:p>
          <a:p>
            <a:pPr>
              <a:buClr>
                <a:srgbClr val="8AD0D6"/>
              </a:buClr>
            </a:pPr>
            <a:r>
              <a:rPr lang="en-US" dirty="0"/>
              <a:t>There are references you can look at</a:t>
            </a:r>
          </a:p>
          <a:p>
            <a:pPr lvl="1" indent="-342900">
              <a:buClr>
                <a:srgbClr val="8AD0D6"/>
              </a:buClr>
              <a:buFont typeface="Courier New" charset="2"/>
              <a:buChar char="o"/>
            </a:pPr>
            <a:r>
              <a:rPr lang="en-US" dirty="0">
                <a:ea typeface="+mj-lt"/>
                <a:cs typeface="+mj-lt"/>
                <a:hlinkClick r:id="rId5"/>
              </a:rPr>
              <a:t>https://www.w3schools.com/sql/sql_quickref.asp</a:t>
            </a:r>
            <a:r>
              <a:rPr lang="en-US" dirty="0">
                <a:ea typeface="+mj-lt"/>
                <a:cs typeface="+mj-lt"/>
              </a:rPr>
              <a:t> </a:t>
            </a:r>
            <a:endParaRPr lang="en-US" dirty="0"/>
          </a:p>
          <a:p>
            <a:pPr>
              <a:buClr>
                <a:srgbClr val="8AD0D6"/>
              </a:buClr>
            </a:pPr>
            <a:r>
              <a:rPr lang="en-US" dirty="0"/>
              <a:t>There are cheat sheets you can use for refresh</a:t>
            </a:r>
          </a:p>
          <a:p>
            <a:pPr lvl="1" indent="-342900">
              <a:buClr>
                <a:srgbClr val="8AD0D6"/>
              </a:buClr>
              <a:buFont typeface="Courier New" charset="2"/>
              <a:buChar char="o"/>
            </a:pPr>
            <a:r>
              <a:rPr lang="en-US" dirty="0">
                <a:ea typeface="+mj-lt"/>
                <a:cs typeface="+mj-lt"/>
                <a:hlinkClick r:id="rId6"/>
              </a:rPr>
              <a:t>https://web.archive.org/web/20240119141821/https://learnsql.com/blog/sql-basics-cheat-sheet/#inner-join</a:t>
            </a:r>
            <a:r>
              <a:rPr lang="en-US" dirty="0">
                <a:ea typeface="+mj-lt"/>
                <a:cs typeface="+mj-lt"/>
              </a:rPr>
              <a:t> </a:t>
            </a:r>
          </a:p>
        </p:txBody>
      </p:sp>
      <p:pic>
        <p:nvPicPr>
          <p:cNvPr id="4" name="Picture 3" descr="Pic of shakespear says &quot;to SQL or NoSQL that is the question&quot;">
            <a:extLst>
              <a:ext uri="{FF2B5EF4-FFF2-40B4-BE49-F238E27FC236}">
                <a16:creationId xmlns:a16="http://schemas.microsoft.com/office/drawing/2014/main" id="{84183539-DA83-F40A-E77F-1D0CF48789E0}"/>
              </a:ext>
            </a:extLst>
          </p:cNvPr>
          <p:cNvPicPr>
            <a:picLocks noChangeAspect="1"/>
          </p:cNvPicPr>
          <p:nvPr/>
        </p:nvPicPr>
        <p:blipFill>
          <a:blip r:embed="rId7"/>
          <a:stretch>
            <a:fillRect/>
          </a:stretch>
        </p:blipFill>
        <p:spPr>
          <a:xfrm>
            <a:off x="7938807" y="2233332"/>
            <a:ext cx="2724150" cy="2705100"/>
          </a:xfrm>
          <a:prstGeom prst="rect">
            <a:avLst/>
          </a:prstGeom>
        </p:spPr>
      </p:pic>
    </p:spTree>
    <p:extLst>
      <p:ext uri="{BB962C8B-B14F-4D97-AF65-F5344CB8AC3E}">
        <p14:creationId xmlns:p14="http://schemas.microsoft.com/office/powerpoint/2010/main" val="31112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7069-D7B6-D3A4-7461-BBE909066E50}"/>
              </a:ext>
            </a:extLst>
          </p:cNvPr>
          <p:cNvSpPr>
            <a:spLocks noGrp="1"/>
          </p:cNvSpPr>
          <p:nvPr>
            <p:ph type="title"/>
          </p:nvPr>
        </p:nvSpPr>
        <p:spPr/>
        <p:txBody>
          <a:bodyPr/>
          <a:lstStyle/>
          <a:p>
            <a:r>
              <a:rPr lang="en-US" dirty="0"/>
              <a:t>NoSQL</a:t>
            </a:r>
          </a:p>
        </p:txBody>
      </p:sp>
      <p:sp>
        <p:nvSpPr>
          <p:cNvPr id="3" name="Content Placeholder 2">
            <a:extLst>
              <a:ext uri="{FF2B5EF4-FFF2-40B4-BE49-F238E27FC236}">
                <a16:creationId xmlns:a16="http://schemas.microsoft.com/office/drawing/2014/main" id="{A1B55E10-4DD9-6D91-3A7F-A2657F6162EE}"/>
              </a:ext>
            </a:extLst>
          </p:cNvPr>
          <p:cNvSpPr>
            <a:spLocks noGrp="1"/>
          </p:cNvSpPr>
          <p:nvPr>
            <p:ph idx="1"/>
          </p:nvPr>
        </p:nvSpPr>
        <p:spPr>
          <a:xfrm>
            <a:off x="1103312" y="2234346"/>
            <a:ext cx="6733113" cy="4014053"/>
          </a:xfrm>
        </p:spPr>
        <p:txBody>
          <a:bodyPr vert="horz" lIns="91440" tIns="45720" rIns="91440" bIns="45720" rtlCol="0" anchor="t">
            <a:normAutofit fontScale="92500" lnSpcReduction="20000"/>
          </a:bodyPr>
          <a:lstStyle/>
          <a:p>
            <a:r>
              <a:rPr lang="en-US" dirty="0"/>
              <a:t>NoSQL stands for Not Only SQL</a:t>
            </a:r>
          </a:p>
          <a:p>
            <a:pPr>
              <a:buClr>
                <a:srgbClr val="8AD0D6"/>
              </a:buClr>
            </a:pPr>
            <a:r>
              <a:rPr lang="en-US" dirty="0"/>
              <a:t>NoSQL databases are not relational </a:t>
            </a:r>
          </a:p>
          <a:p>
            <a:pPr>
              <a:buClr>
                <a:srgbClr val="8AD0D6"/>
              </a:buClr>
            </a:pPr>
            <a:r>
              <a:rPr lang="en-US" dirty="0"/>
              <a:t>Examples of NoSQL databases are </a:t>
            </a:r>
            <a:r>
              <a:rPr lang="en-US" dirty="0">
                <a:ea typeface="+mj-lt"/>
                <a:cs typeface="+mj-lt"/>
              </a:rPr>
              <a:t>document, key-value, graph, or wide-column stores</a:t>
            </a:r>
          </a:p>
          <a:p>
            <a:pPr>
              <a:buClr>
                <a:srgbClr val="8AD0D6"/>
              </a:buClr>
            </a:pPr>
            <a:r>
              <a:rPr lang="en-US" dirty="0"/>
              <a:t>Many people argue NoSQL is more flexible and scalable then SQL based Databases</a:t>
            </a:r>
          </a:p>
          <a:p>
            <a:pPr>
              <a:buClr>
                <a:srgbClr val="8AD0D6"/>
              </a:buClr>
            </a:pPr>
            <a:r>
              <a:rPr lang="en-US" dirty="0"/>
              <a:t>NoSQL can handle unstructured and semi-structured data</a:t>
            </a:r>
          </a:p>
          <a:p>
            <a:pPr>
              <a:buClr>
                <a:srgbClr val="8AD0D6"/>
              </a:buClr>
            </a:pPr>
            <a:r>
              <a:rPr lang="en-US" dirty="0"/>
              <a:t>Examples of implementations are MongoDB, Redis and Cassandra</a:t>
            </a:r>
          </a:p>
          <a:p>
            <a:pPr>
              <a:buClr>
                <a:srgbClr val="8AD0D6"/>
              </a:buClr>
            </a:pPr>
            <a:r>
              <a:rPr lang="en-US" dirty="0"/>
              <a:t>An example of where you might want to use NoSQL instead of SQL might be if you wanted a database of images or videos (Large Items)</a:t>
            </a:r>
          </a:p>
        </p:txBody>
      </p:sp>
      <p:pic>
        <p:nvPicPr>
          <p:cNvPr id="4" name="Picture 3" descr="Cap America says &quot;Why do NoSQL devs each lunch alone?&quot; Hydra says &quot;I don't know why?&quot;  Cap says &quot;They don't know how to join tables&quot;  Hydra *attacks*">
            <a:extLst>
              <a:ext uri="{FF2B5EF4-FFF2-40B4-BE49-F238E27FC236}">
                <a16:creationId xmlns:a16="http://schemas.microsoft.com/office/drawing/2014/main" id="{3BA371EF-6629-1F33-7AD5-8CF9D058F0F0}"/>
              </a:ext>
            </a:extLst>
          </p:cNvPr>
          <p:cNvPicPr>
            <a:picLocks noChangeAspect="1"/>
          </p:cNvPicPr>
          <p:nvPr/>
        </p:nvPicPr>
        <p:blipFill>
          <a:blip r:embed="rId2"/>
          <a:stretch>
            <a:fillRect/>
          </a:stretch>
        </p:blipFill>
        <p:spPr>
          <a:xfrm>
            <a:off x="8244114" y="2234096"/>
            <a:ext cx="2743199" cy="3405808"/>
          </a:xfrm>
          <a:prstGeom prst="rect">
            <a:avLst/>
          </a:prstGeom>
        </p:spPr>
      </p:pic>
    </p:spTree>
    <p:extLst>
      <p:ext uri="{BB962C8B-B14F-4D97-AF65-F5344CB8AC3E}">
        <p14:creationId xmlns:p14="http://schemas.microsoft.com/office/powerpoint/2010/main" val="366887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4246-9CAA-AEBE-8E6A-8D381A6C9E16}"/>
              </a:ext>
            </a:extLst>
          </p:cNvPr>
          <p:cNvSpPr>
            <a:spLocks noGrp="1"/>
          </p:cNvSpPr>
          <p:nvPr>
            <p:ph type="title"/>
          </p:nvPr>
        </p:nvSpPr>
        <p:spPr/>
        <p:txBody>
          <a:bodyPr/>
          <a:lstStyle/>
          <a:p>
            <a:r>
              <a:rPr lang="en-US" dirty="0"/>
              <a:t>Table Relationships</a:t>
            </a:r>
          </a:p>
        </p:txBody>
      </p:sp>
      <p:sp>
        <p:nvSpPr>
          <p:cNvPr id="3" name="Content Placeholder 2">
            <a:extLst>
              <a:ext uri="{FF2B5EF4-FFF2-40B4-BE49-F238E27FC236}">
                <a16:creationId xmlns:a16="http://schemas.microsoft.com/office/drawing/2014/main" id="{75330A66-70F2-12C2-288D-063A48CA823C}"/>
              </a:ext>
            </a:extLst>
          </p:cNvPr>
          <p:cNvSpPr>
            <a:spLocks noGrp="1"/>
          </p:cNvSpPr>
          <p:nvPr>
            <p:ph idx="1"/>
          </p:nvPr>
        </p:nvSpPr>
        <p:spPr/>
        <p:txBody>
          <a:bodyPr vert="horz" lIns="91440" tIns="45720" rIns="91440" bIns="45720" rtlCol="0" anchor="t">
            <a:normAutofit/>
          </a:bodyPr>
          <a:lstStyle/>
          <a:p>
            <a:r>
              <a:rPr lang="en-US" dirty="0"/>
              <a:t>Relationships for tables are how connect to each other, so you can organize and link data across multiple tables</a:t>
            </a:r>
          </a:p>
          <a:p>
            <a:pPr>
              <a:buClr>
                <a:srgbClr val="8AD0D6"/>
              </a:buClr>
            </a:pPr>
            <a:r>
              <a:rPr lang="en-US" dirty="0"/>
              <a:t>There are 4 types of relationships, One-to-one, One-to-many, Many-to-many, and self-referencing</a:t>
            </a:r>
          </a:p>
          <a:p>
            <a:pPr>
              <a:buClr>
                <a:srgbClr val="8AD0D6"/>
              </a:buClr>
            </a:pPr>
            <a:endParaRPr lang="en-US" dirty="0"/>
          </a:p>
        </p:txBody>
      </p:sp>
      <p:pic>
        <p:nvPicPr>
          <p:cNvPr id="4" name="Picture 3" descr="Homer Simpson pointing at messy drawing showing database pieces with a picture of a car over it. It's the Homer Simpson car, made just for Homer.">
            <a:extLst>
              <a:ext uri="{FF2B5EF4-FFF2-40B4-BE49-F238E27FC236}">
                <a16:creationId xmlns:a16="http://schemas.microsoft.com/office/drawing/2014/main" id="{E0F71736-CFFB-5959-242F-762051E43C4C}"/>
              </a:ext>
            </a:extLst>
          </p:cNvPr>
          <p:cNvPicPr>
            <a:picLocks noChangeAspect="1"/>
          </p:cNvPicPr>
          <p:nvPr/>
        </p:nvPicPr>
        <p:blipFill>
          <a:blip r:embed="rId2"/>
          <a:stretch>
            <a:fillRect/>
          </a:stretch>
        </p:blipFill>
        <p:spPr>
          <a:xfrm>
            <a:off x="3540155" y="3434572"/>
            <a:ext cx="5111690" cy="3324404"/>
          </a:xfrm>
          <a:prstGeom prst="rect">
            <a:avLst/>
          </a:prstGeom>
        </p:spPr>
      </p:pic>
    </p:spTree>
    <p:extLst>
      <p:ext uri="{BB962C8B-B14F-4D97-AF65-F5344CB8AC3E}">
        <p14:creationId xmlns:p14="http://schemas.microsoft.com/office/powerpoint/2010/main" val="609059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3589-E6B5-0F3D-7CA9-6A80343D2441}"/>
              </a:ext>
            </a:extLst>
          </p:cNvPr>
          <p:cNvSpPr>
            <a:spLocks noGrp="1"/>
          </p:cNvSpPr>
          <p:nvPr>
            <p:ph type="title"/>
          </p:nvPr>
        </p:nvSpPr>
        <p:spPr/>
        <p:txBody>
          <a:bodyPr/>
          <a:lstStyle/>
          <a:p>
            <a:r>
              <a:rPr lang="en-US" dirty="0"/>
              <a:t>One-to-one relationships</a:t>
            </a:r>
          </a:p>
        </p:txBody>
      </p:sp>
      <p:sp>
        <p:nvSpPr>
          <p:cNvPr id="3" name="Content Placeholder 2">
            <a:extLst>
              <a:ext uri="{FF2B5EF4-FFF2-40B4-BE49-F238E27FC236}">
                <a16:creationId xmlns:a16="http://schemas.microsoft.com/office/drawing/2014/main" id="{BD56F89F-BFE7-C46E-3F35-5114916CA679}"/>
              </a:ext>
            </a:extLst>
          </p:cNvPr>
          <p:cNvSpPr>
            <a:spLocks noGrp="1"/>
          </p:cNvSpPr>
          <p:nvPr>
            <p:ph idx="1"/>
          </p:nvPr>
        </p:nvSpPr>
        <p:spPr/>
        <p:txBody>
          <a:bodyPr vert="horz" lIns="91440" tIns="45720" rIns="91440" bIns="45720" rtlCol="0" anchor="t">
            <a:normAutofit/>
          </a:bodyPr>
          <a:lstStyle/>
          <a:p>
            <a:r>
              <a:rPr lang="en-US" dirty="0"/>
              <a:t>If we assume two tables, Table A and Table B</a:t>
            </a:r>
          </a:p>
          <a:p>
            <a:pPr>
              <a:buClr>
                <a:srgbClr val="8AD0D6"/>
              </a:buClr>
            </a:pPr>
            <a:r>
              <a:rPr lang="en-US" dirty="0"/>
              <a:t>One-to-one means for each record in Table A, there is only one reference for Table B</a:t>
            </a:r>
          </a:p>
          <a:p>
            <a:pPr>
              <a:buClr>
                <a:srgbClr val="8AD0D6"/>
              </a:buClr>
            </a:pPr>
            <a:r>
              <a:rPr lang="en-US" dirty="0"/>
              <a:t>The same is true for each record in Table B, there is only one reference for Table A. </a:t>
            </a:r>
          </a:p>
          <a:p>
            <a:pPr>
              <a:buClr>
                <a:srgbClr val="8AD0D6"/>
              </a:buClr>
            </a:pPr>
            <a:r>
              <a:rPr lang="en-US" dirty="0"/>
              <a:t>Example: There is only one person associated with each Employee profile</a:t>
            </a:r>
          </a:p>
        </p:txBody>
      </p:sp>
      <p:pic>
        <p:nvPicPr>
          <p:cNvPr id="4" name="Picture 3" descr="one to one relatonship">
            <a:extLst>
              <a:ext uri="{FF2B5EF4-FFF2-40B4-BE49-F238E27FC236}">
                <a16:creationId xmlns:a16="http://schemas.microsoft.com/office/drawing/2014/main" id="{3AE883C4-CEDC-20FD-B6E7-8D284575B02E}"/>
              </a:ext>
            </a:extLst>
          </p:cNvPr>
          <p:cNvPicPr>
            <a:picLocks noChangeAspect="1"/>
          </p:cNvPicPr>
          <p:nvPr/>
        </p:nvPicPr>
        <p:blipFill>
          <a:blip r:embed="rId2"/>
          <a:stretch>
            <a:fillRect/>
          </a:stretch>
        </p:blipFill>
        <p:spPr>
          <a:xfrm>
            <a:off x="3245045" y="4336176"/>
            <a:ext cx="4224067" cy="1550454"/>
          </a:xfrm>
          <a:prstGeom prst="rect">
            <a:avLst/>
          </a:prstGeom>
        </p:spPr>
      </p:pic>
      <p:sp>
        <p:nvSpPr>
          <p:cNvPr id="5" name="TextBox 4">
            <a:extLst>
              <a:ext uri="{FF2B5EF4-FFF2-40B4-BE49-F238E27FC236}">
                <a16:creationId xmlns:a16="http://schemas.microsoft.com/office/drawing/2014/main" id="{8D68D2E0-91C6-6186-3BE3-0E4D9DC3B26C}"/>
              </a:ext>
            </a:extLst>
          </p:cNvPr>
          <p:cNvSpPr txBox="1"/>
          <p:nvPr/>
        </p:nvSpPr>
        <p:spPr>
          <a:xfrm>
            <a:off x="1030676" y="6210121"/>
            <a:ext cx="99230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https://www.geeksforgeeks.org/relationships-in-sql-one-to-one-one-to-many-many-to-many/</a:t>
            </a:r>
            <a:endParaRPr lang="en-US" dirty="0"/>
          </a:p>
        </p:txBody>
      </p:sp>
    </p:spTree>
    <p:extLst>
      <p:ext uri="{BB962C8B-B14F-4D97-AF65-F5344CB8AC3E}">
        <p14:creationId xmlns:p14="http://schemas.microsoft.com/office/powerpoint/2010/main" val="17935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3722-08B7-63B2-9D69-B466C90035E9}"/>
              </a:ext>
            </a:extLst>
          </p:cNvPr>
          <p:cNvSpPr>
            <a:spLocks noGrp="1"/>
          </p:cNvSpPr>
          <p:nvPr>
            <p:ph type="title"/>
          </p:nvPr>
        </p:nvSpPr>
        <p:spPr/>
        <p:txBody>
          <a:bodyPr/>
          <a:lstStyle/>
          <a:p>
            <a:r>
              <a:rPr lang="en-US" dirty="0"/>
              <a:t>One-to-many relationships</a:t>
            </a:r>
          </a:p>
        </p:txBody>
      </p:sp>
      <p:sp>
        <p:nvSpPr>
          <p:cNvPr id="3" name="Content Placeholder 2">
            <a:extLst>
              <a:ext uri="{FF2B5EF4-FFF2-40B4-BE49-F238E27FC236}">
                <a16:creationId xmlns:a16="http://schemas.microsoft.com/office/drawing/2014/main" id="{1A78E212-66BB-F862-CCAD-BF127481E496}"/>
              </a:ext>
            </a:extLst>
          </p:cNvPr>
          <p:cNvSpPr>
            <a:spLocks noGrp="1"/>
          </p:cNvSpPr>
          <p:nvPr>
            <p:ph idx="1"/>
          </p:nvPr>
        </p:nvSpPr>
        <p:spPr/>
        <p:txBody>
          <a:bodyPr vert="horz" lIns="91440" tIns="45720" rIns="91440" bIns="45720" rtlCol="0" anchor="t">
            <a:normAutofit/>
          </a:bodyPr>
          <a:lstStyle/>
          <a:p>
            <a:r>
              <a:rPr lang="en-US" dirty="0"/>
              <a:t>Assume Tables A and B again</a:t>
            </a:r>
          </a:p>
          <a:p>
            <a:pPr>
              <a:buClr>
                <a:srgbClr val="8AD0D6"/>
              </a:buClr>
            </a:pPr>
            <a:r>
              <a:rPr lang="en-US" dirty="0"/>
              <a:t>Each record for Table A can have multiple associations with Table B.  But each record for Table B only has 1 association with Table A</a:t>
            </a:r>
          </a:p>
          <a:p>
            <a:pPr>
              <a:buClr>
                <a:srgbClr val="8AD0D6"/>
              </a:buClr>
            </a:pPr>
            <a:r>
              <a:rPr lang="en-US" dirty="0"/>
              <a:t>Example: There are many employees, but only a few departments</a:t>
            </a:r>
          </a:p>
          <a:p>
            <a:pPr>
              <a:buClr>
                <a:srgbClr val="8AD0D6"/>
              </a:buClr>
            </a:pPr>
            <a:endParaRPr lang="en-US" dirty="0"/>
          </a:p>
        </p:txBody>
      </p:sp>
      <p:pic>
        <p:nvPicPr>
          <p:cNvPr id="4" name="Picture 3" descr="one-to-many relationship">
            <a:extLst>
              <a:ext uri="{FF2B5EF4-FFF2-40B4-BE49-F238E27FC236}">
                <a16:creationId xmlns:a16="http://schemas.microsoft.com/office/drawing/2014/main" id="{9672829A-4E67-3FB0-A58F-70522F44752B}"/>
              </a:ext>
            </a:extLst>
          </p:cNvPr>
          <p:cNvPicPr>
            <a:picLocks noChangeAspect="1"/>
          </p:cNvPicPr>
          <p:nvPr/>
        </p:nvPicPr>
        <p:blipFill>
          <a:blip r:embed="rId2"/>
          <a:stretch>
            <a:fillRect/>
          </a:stretch>
        </p:blipFill>
        <p:spPr>
          <a:xfrm>
            <a:off x="2337759" y="3957024"/>
            <a:ext cx="6481312" cy="2293876"/>
          </a:xfrm>
          <a:prstGeom prst="rect">
            <a:avLst/>
          </a:prstGeom>
        </p:spPr>
      </p:pic>
      <p:sp>
        <p:nvSpPr>
          <p:cNvPr id="6" name="TextBox 5">
            <a:extLst>
              <a:ext uri="{FF2B5EF4-FFF2-40B4-BE49-F238E27FC236}">
                <a16:creationId xmlns:a16="http://schemas.microsoft.com/office/drawing/2014/main" id="{466164DF-009B-BD2F-95CE-10602F752B70}"/>
              </a:ext>
            </a:extLst>
          </p:cNvPr>
          <p:cNvSpPr txBox="1"/>
          <p:nvPr/>
        </p:nvSpPr>
        <p:spPr>
          <a:xfrm>
            <a:off x="1030676" y="6210121"/>
            <a:ext cx="99230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https://www.geeksforgeeks.org/relationships-in-sql-one-to-one-one-to-many-many-to-many/</a:t>
            </a:r>
            <a:endParaRPr lang="en-US" dirty="0"/>
          </a:p>
        </p:txBody>
      </p:sp>
    </p:spTree>
    <p:extLst>
      <p:ext uri="{BB962C8B-B14F-4D97-AF65-F5344CB8AC3E}">
        <p14:creationId xmlns:p14="http://schemas.microsoft.com/office/powerpoint/2010/main" val="3883931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4D2C-052C-0105-AD45-7F6D54ED194D}"/>
              </a:ext>
            </a:extLst>
          </p:cNvPr>
          <p:cNvSpPr>
            <a:spLocks noGrp="1"/>
          </p:cNvSpPr>
          <p:nvPr>
            <p:ph type="title"/>
          </p:nvPr>
        </p:nvSpPr>
        <p:spPr/>
        <p:txBody>
          <a:bodyPr/>
          <a:lstStyle/>
          <a:p>
            <a:r>
              <a:rPr lang="en-US" dirty="0"/>
              <a:t>Many-to-many</a:t>
            </a:r>
          </a:p>
        </p:txBody>
      </p:sp>
      <p:sp>
        <p:nvSpPr>
          <p:cNvPr id="3" name="Content Placeholder 2">
            <a:extLst>
              <a:ext uri="{FF2B5EF4-FFF2-40B4-BE49-F238E27FC236}">
                <a16:creationId xmlns:a16="http://schemas.microsoft.com/office/drawing/2014/main" id="{5142098C-5797-4B7E-D7B4-DCB2FF07A67B}"/>
              </a:ext>
            </a:extLst>
          </p:cNvPr>
          <p:cNvSpPr>
            <a:spLocks noGrp="1"/>
          </p:cNvSpPr>
          <p:nvPr>
            <p:ph idx="1"/>
          </p:nvPr>
        </p:nvSpPr>
        <p:spPr/>
        <p:txBody>
          <a:bodyPr vert="horz" lIns="91440" tIns="45720" rIns="91440" bIns="45720" rtlCol="0" anchor="t">
            <a:normAutofit/>
          </a:bodyPr>
          <a:lstStyle/>
          <a:p>
            <a:r>
              <a:rPr lang="en-US" dirty="0"/>
              <a:t>Assuming Tables A and B again</a:t>
            </a:r>
          </a:p>
          <a:p>
            <a:pPr>
              <a:buClr>
                <a:srgbClr val="8AD0D6"/>
              </a:buClr>
            </a:pPr>
            <a:r>
              <a:rPr lang="en-US" dirty="0"/>
              <a:t>Each record in table A can have multiple associations with Table B, and that goes both ways</a:t>
            </a:r>
          </a:p>
          <a:p>
            <a:pPr>
              <a:buClr>
                <a:srgbClr val="8AD0D6"/>
              </a:buClr>
            </a:pPr>
            <a:r>
              <a:rPr lang="en-US" dirty="0"/>
              <a:t>Example: There are many students, in many classes</a:t>
            </a:r>
          </a:p>
          <a:p>
            <a:pPr>
              <a:buClr>
                <a:srgbClr val="8AD0D6"/>
              </a:buClr>
            </a:pPr>
            <a:endParaRPr lang="en-US" dirty="0"/>
          </a:p>
        </p:txBody>
      </p:sp>
      <p:pic>
        <p:nvPicPr>
          <p:cNvPr id="4" name="Picture 3" descr="many to many relationship">
            <a:extLst>
              <a:ext uri="{FF2B5EF4-FFF2-40B4-BE49-F238E27FC236}">
                <a16:creationId xmlns:a16="http://schemas.microsoft.com/office/drawing/2014/main" id="{47641781-720A-C744-2BF3-B216DBB92884}"/>
              </a:ext>
            </a:extLst>
          </p:cNvPr>
          <p:cNvPicPr>
            <a:picLocks noChangeAspect="1"/>
          </p:cNvPicPr>
          <p:nvPr/>
        </p:nvPicPr>
        <p:blipFill>
          <a:blip r:embed="rId2"/>
          <a:stretch>
            <a:fillRect/>
          </a:stretch>
        </p:blipFill>
        <p:spPr>
          <a:xfrm>
            <a:off x="2317139" y="3746336"/>
            <a:ext cx="7565856" cy="1940388"/>
          </a:xfrm>
          <a:prstGeom prst="rect">
            <a:avLst/>
          </a:prstGeom>
        </p:spPr>
      </p:pic>
      <p:sp>
        <p:nvSpPr>
          <p:cNvPr id="6" name="TextBox 5">
            <a:extLst>
              <a:ext uri="{FF2B5EF4-FFF2-40B4-BE49-F238E27FC236}">
                <a16:creationId xmlns:a16="http://schemas.microsoft.com/office/drawing/2014/main" id="{ECD2654B-DDED-180D-C242-89AE469F603E}"/>
              </a:ext>
            </a:extLst>
          </p:cNvPr>
          <p:cNvSpPr txBox="1"/>
          <p:nvPr/>
        </p:nvSpPr>
        <p:spPr>
          <a:xfrm>
            <a:off x="1030676" y="6210121"/>
            <a:ext cx="99230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https://www.geeksforgeeks.org/relationships-in-sql-one-to-one-one-to-many-many-to-many/</a:t>
            </a:r>
            <a:endParaRPr lang="en-US" dirty="0"/>
          </a:p>
        </p:txBody>
      </p:sp>
    </p:spTree>
    <p:extLst>
      <p:ext uri="{BB962C8B-B14F-4D97-AF65-F5344CB8AC3E}">
        <p14:creationId xmlns:p14="http://schemas.microsoft.com/office/powerpoint/2010/main" val="83788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020C-EF09-21AA-7EF6-DEA559CCEEB9}"/>
              </a:ext>
            </a:extLst>
          </p:cNvPr>
          <p:cNvSpPr>
            <a:spLocks noGrp="1"/>
          </p:cNvSpPr>
          <p:nvPr>
            <p:ph type="title"/>
          </p:nvPr>
        </p:nvSpPr>
        <p:spPr/>
        <p:txBody>
          <a:bodyPr/>
          <a:lstStyle/>
          <a:p>
            <a:r>
              <a:rPr lang="en-US" dirty="0"/>
              <a:t>Self-referencing</a:t>
            </a:r>
          </a:p>
        </p:txBody>
      </p:sp>
      <p:sp>
        <p:nvSpPr>
          <p:cNvPr id="3" name="Content Placeholder 2">
            <a:extLst>
              <a:ext uri="{FF2B5EF4-FFF2-40B4-BE49-F238E27FC236}">
                <a16:creationId xmlns:a16="http://schemas.microsoft.com/office/drawing/2014/main" id="{93436309-6748-467F-B870-A0A348F92F3B}"/>
              </a:ext>
            </a:extLst>
          </p:cNvPr>
          <p:cNvSpPr>
            <a:spLocks noGrp="1"/>
          </p:cNvSpPr>
          <p:nvPr>
            <p:ph idx="1"/>
          </p:nvPr>
        </p:nvSpPr>
        <p:spPr/>
        <p:txBody>
          <a:bodyPr vert="horz" lIns="91440" tIns="45720" rIns="91440" bIns="45720" rtlCol="0" anchor="t">
            <a:normAutofit/>
          </a:bodyPr>
          <a:lstStyle/>
          <a:p>
            <a:r>
              <a:rPr lang="en-US" dirty="0"/>
              <a:t>A table foreign key references it's primary key</a:t>
            </a:r>
          </a:p>
          <a:p>
            <a:pPr>
              <a:buClr>
                <a:srgbClr val="8AD0D6"/>
              </a:buClr>
            </a:pPr>
            <a:r>
              <a:rPr lang="en-US" dirty="0"/>
              <a:t>Sometimes referred to as a recursive relationship</a:t>
            </a:r>
          </a:p>
          <a:p>
            <a:pPr>
              <a:buClr>
                <a:srgbClr val="8AD0D6"/>
              </a:buClr>
            </a:pPr>
            <a:r>
              <a:rPr lang="en-US" dirty="0"/>
              <a:t>Example: All employees are staff,  including managers, but each employee also has a manager</a:t>
            </a:r>
          </a:p>
        </p:txBody>
      </p:sp>
      <p:pic>
        <p:nvPicPr>
          <p:cNvPr id="4" name="Picture 3" descr="self referencing relationship">
            <a:extLst>
              <a:ext uri="{FF2B5EF4-FFF2-40B4-BE49-F238E27FC236}">
                <a16:creationId xmlns:a16="http://schemas.microsoft.com/office/drawing/2014/main" id="{DA5EC716-A3E5-BBF9-7889-05436C3C1297}"/>
              </a:ext>
            </a:extLst>
          </p:cNvPr>
          <p:cNvPicPr>
            <a:picLocks noChangeAspect="1"/>
          </p:cNvPicPr>
          <p:nvPr/>
        </p:nvPicPr>
        <p:blipFill>
          <a:blip r:embed="rId2"/>
          <a:stretch>
            <a:fillRect/>
          </a:stretch>
        </p:blipFill>
        <p:spPr>
          <a:xfrm>
            <a:off x="3507875" y="3623661"/>
            <a:ext cx="5176251" cy="2391308"/>
          </a:xfrm>
          <a:prstGeom prst="rect">
            <a:avLst/>
          </a:prstGeom>
        </p:spPr>
      </p:pic>
      <p:sp>
        <p:nvSpPr>
          <p:cNvPr id="6" name="TextBox 5">
            <a:extLst>
              <a:ext uri="{FF2B5EF4-FFF2-40B4-BE49-F238E27FC236}">
                <a16:creationId xmlns:a16="http://schemas.microsoft.com/office/drawing/2014/main" id="{89693ECB-09BC-44A3-B8E8-493C4C0E56D5}"/>
              </a:ext>
            </a:extLst>
          </p:cNvPr>
          <p:cNvSpPr txBox="1"/>
          <p:nvPr/>
        </p:nvSpPr>
        <p:spPr>
          <a:xfrm>
            <a:off x="1030676" y="6210121"/>
            <a:ext cx="99230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https://www.geeksforgeeks.org/relationships-in-sql-one-to-one-one-to-many-many-to-many/</a:t>
            </a:r>
            <a:endParaRPr lang="en-US" dirty="0"/>
          </a:p>
        </p:txBody>
      </p:sp>
    </p:spTree>
    <p:extLst>
      <p:ext uri="{BB962C8B-B14F-4D97-AF65-F5344CB8AC3E}">
        <p14:creationId xmlns:p14="http://schemas.microsoft.com/office/powerpoint/2010/main" val="387875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ADFF-C74A-B5DC-79FE-6590E6B92EDE}"/>
              </a:ext>
            </a:extLst>
          </p:cNvPr>
          <p:cNvSpPr>
            <a:spLocks noGrp="1"/>
          </p:cNvSpPr>
          <p:nvPr>
            <p:ph type="title"/>
          </p:nvPr>
        </p:nvSpPr>
        <p:spPr/>
        <p:txBody>
          <a:bodyPr/>
          <a:lstStyle/>
          <a:p>
            <a:r>
              <a:rPr lang="en-US" dirty="0"/>
              <a:t>Table joins</a:t>
            </a:r>
          </a:p>
        </p:txBody>
      </p:sp>
      <p:sp>
        <p:nvSpPr>
          <p:cNvPr id="3" name="Content Placeholder 2">
            <a:extLst>
              <a:ext uri="{FF2B5EF4-FFF2-40B4-BE49-F238E27FC236}">
                <a16:creationId xmlns:a16="http://schemas.microsoft.com/office/drawing/2014/main" id="{FCF3419A-D6B0-188F-B594-77C17F21524E}"/>
              </a:ext>
            </a:extLst>
          </p:cNvPr>
          <p:cNvSpPr>
            <a:spLocks noGrp="1"/>
          </p:cNvSpPr>
          <p:nvPr>
            <p:ph idx="1"/>
          </p:nvPr>
        </p:nvSpPr>
        <p:spPr>
          <a:xfrm>
            <a:off x="1103312" y="2024164"/>
            <a:ext cx="6099825" cy="4224235"/>
          </a:xfrm>
        </p:spPr>
        <p:txBody>
          <a:bodyPr vert="horz" lIns="91440" tIns="45720" rIns="91440" bIns="45720" rtlCol="0" anchor="t">
            <a:normAutofit fontScale="92500" lnSpcReduction="20000"/>
          </a:bodyPr>
          <a:lstStyle/>
          <a:p>
            <a:r>
              <a:rPr lang="en-US" dirty="0"/>
              <a:t>Data is organized in tables</a:t>
            </a:r>
          </a:p>
          <a:p>
            <a:pPr>
              <a:buClr>
                <a:srgbClr val="8AD0D6"/>
              </a:buClr>
            </a:pPr>
            <a:r>
              <a:rPr lang="en-US" dirty="0"/>
              <a:t>Tables will have a primary key for each item/record that is unique</a:t>
            </a:r>
          </a:p>
          <a:p>
            <a:pPr>
              <a:buClr>
                <a:srgbClr val="8AD0D6"/>
              </a:buClr>
            </a:pPr>
            <a:r>
              <a:rPr lang="en-US" dirty="0"/>
              <a:t>Joining tables is so that you can get data from two tables</a:t>
            </a:r>
          </a:p>
          <a:p>
            <a:pPr>
              <a:buClr>
                <a:srgbClr val="8AD0D6"/>
              </a:buClr>
            </a:pPr>
            <a:r>
              <a:rPr lang="en-US" dirty="0"/>
              <a:t>There are different types of joins depending how you want your data presented</a:t>
            </a:r>
          </a:p>
          <a:p>
            <a:pPr>
              <a:buClr>
                <a:srgbClr val="8AD0D6"/>
              </a:buClr>
            </a:pPr>
            <a:r>
              <a:rPr lang="en-US" dirty="0"/>
              <a:t>The relationship of the tables is based on the primary key and foreign key</a:t>
            </a:r>
          </a:p>
          <a:p>
            <a:pPr>
              <a:buClr>
                <a:srgbClr val="8AD0D6"/>
              </a:buClr>
            </a:pPr>
            <a:r>
              <a:rPr lang="en-US">
                <a:ea typeface="+mj-lt"/>
                <a:cs typeface="+mj-lt"/>
              </a:rPr>
              <a:t>Joins</a:t>
            </a:r>
            <a:r>
              <a:rPr lang="en-US" dirty="0">
                <a:ea typeface="+mj-lt"/>
                <a:cs typeface="+mj-lt"/>
              </a:rPr>
              <a:t> are typically done between primary and foreign keys, but can involve other values as well</a:t>
            </a:r>
            <a:endParaRPr lang="en-US" dirty="0"/>
          </a:p>
          <a:p>
            <a:pPr>
              <a:buClr>
                <a:srgbClr val="8AD0D6"/>
              </a:buClr>
            </a:pPr>
            <a:r>
              <a:rPr lang="en-US" dirty="0"/>
              <a:t>To have a join, you need a related column otherwise the join won't know how to work.</a:t>
            </a:r>
          </a:p>
          <a:p>
            <a:pPr>
              <a:buClr>
                <a:srgbClr val="8AD0D6"/>
              </a:buClr>
            </a:pPr>
            <a:endParaRPr lang="en-US" dirty="0"/>
          </a:p>
        </p:txBody>
      </p:sp>
      <p:pic>
        <p:nvPicPr>
          <p:cNvPr id="4" name="Picture 3" descr="Pic of a stick figure throwing a table that says &quot;SQL TABLE?, DROP IT LIKE IT'S HOT!&quot;">
            <a:extLst>
              <a:ext uri="{FF2B5EF4-FFF2-40B4-BE49-F238E27FC236}">
                <a16:creationId xmlns:a16="http://schemas.microsoft.com/office/drawing/2014/main" id="{E783D81C-CEF4-3D3F-5293-B8D2AC50B240}"/>
              </a:ext>
            </a:extLst>
          </p:cNvPr>
          <p:cNvPicPr>
            <a:picLocks noChangeAspect="1"/>
          </p:cNvPicPr>
          <p:nvPr/>
        </p:nvPicPr>
        <p:blipFill>
          <a:blip r:embed="rId2"/>
          <a:stretch>
            <a:fillRect/>
          </a:stretch>
        </p:blipFill>
        <p:spPr>
          <a:xfrm>
            <a:off x="7200541" y="2630249"/>
            <a:ext cx="3297447" cy="3020862"/>
          </a:xfrm>
          <a:prstGeom prst="rect">
            <a:avLst/>
          </a:prstGeom>
        </p:spPr>
      </p:pic>
    </p:spTree>
    <p:extLst>
      <p:ext uri="{BB962C8B-B14F-4D97-AF65-F5344CB8AC3E}">
        <p14:creationId xmlns:p14="http://schemas.microsoft.com/office/powerpoint/2010/main" val="243113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54B3-9A05-FD20-21BC-D4F01751BEC8}"/>
              </a:ext>
            </a:extLst>
          </p:cNvPr>
          <p:cNvSpPr>
            <a:spLocks noGrp="1"/>
          </p:cNvSpPr>
          <p:nvPr>
            <p:ph type="title"/>
          </p:nvPr>
        </p:nvSpPr>
        <p:spPr/>
        <p:txBody>
          <a:bodyPr/>
          <a:lstStyle/>
          <a:p>
            <a:r>
              <a:rPr lang="en-US" dirty="0"/>
              <a:t>Examples of Table joins</a:t>
            </a:r>
          </a:p>
        </p:txBody>
      </p:sp>
      <p:sp>
        <p:nvSpPr>
          <p:cNvPr id="3" name="Content Placeholder 2">
            <a:extLst>
              <a:ext uri="{FF2B5EF4-FFF2-40B4-BE49-F238E27FC236}">
                <a16:creationId xmlns:a16="http://schemas.microsoft.com/office/drawing/2014/main" id="{2BC7F985-54FF-F983-6F5A-855A135D2166}"/>
              </a:ext>
            </a:extLst>
          </p:cNvPr>
          <p:cNvSpPr>
            <a:spLocks noGrp="1"/>
          </p:cNvSpPr>
          <p:nvPr>
            <p:ph idx="1"/>
          </p:nvPr>
        </p:nvSpPr>
        <p:spPr>
          <a:xfrm>
            <a:off x="1103312" y="1980347"/>
            <a:ext cx="5517542" cy="4268052"/>
          </a:xfrm>
        </p:spPr>
        <p:txBody>
          <a:bodyPr vert="horz" lIns="91440" tIns="45720" rIns="91440" bIns="45720" rtlCol="0" anchor="t">
            <a:normAutofit/>
          </a:bodyPr>
          <a:lstStyle/>
          <a:p>
            <a:r>
              <a:rPr lang="en-US" dirty="0"/>
              <a:t>Let's say we have a table of books and a table of library patrons</a:t>
            </a:r>
          </a:p>
          <a:p>
            <a:pPr>
              <a:buClr>
                <a:srgbClr val="8AD0D6"/>
              </a:buClr>
            </a:pPr>
            <a:r>
              <a:rPr lang="en-US" dirty="0"/>
              <a:t>From what we know about SQL so far we can look at the contents of each table individually and manipulate the data on each single table</a:t>
            </a:r>
          </a:p>
          <a:p>
            <a:pPr>
              <a:buClr>
                <a:srgbClr val="8AD0D6"/>
              </a:buClr>
            </a:pPr>
            <a:r>
              <a:rPr lang="en-US" dirty="0"/>
              <a:t>Adding in joins allows us to look at combos, such as who borrowed a book or the borrowing history of each patron</a:t>
            </a:r>
          </a:p>
          <a:p>
            <a:pPr>
              <a:buClr>
                <a:srgbClr val="8AD0D6"/>
              </a:buClr>
            </a:pPr>
            <a:endParaRPr lang="en-US" dirty="0"/>
          </a:p>
        </p:txBody>
      </p:sp>
      <p:pic>
        <p:nvPicPr>
          <p:cNvPr id="4" name="Picture 3" descr="Dog pic says &quot;A SQL query walks into to a bar and walks up to two tables and says &quot; can i join you&quot;">
            <a:extLst>
              <a:ext uri="{FF2B5EF4-FFF2-40B4-BE49-F238E27FC236}">
                <a16:creationId xmlns:a16="http://schemas.microsoft.com/office/drawing/2014/main" id="{E5E44E3F-E796-7BE8-4577-B56244C7536F}"/>
              </a:ext>
            </a:extLst>
          </p:cNvPr>
          <p:cNvPicPr>
            <a:picLocks noChangeAspect="1"/>
          </p:cNvPicPr>
          <p:nvPr/>
        </p:nvPicPr>
        <p:blipFill>
          <a:blip r:embed="rId2"/>
          <a:stretch>
            <a:fillRect/>
          </a:stretch>
        </p:blipFill>
        <p:spPr>
          <a:xfrm>
            <a:off x="6673169" y="1976891"/>
            <a:ext cx="4959803" cy="3303360"/>
          </a:xfrm>
          <a:prstGeom prst="rect">
            <a:avLst/>
          </a:prstGeom>
        </p:spPr>
      </p:pic>
    </p:spTree>
    <p:extLst>
      <p:ext uri="{BB962C8B-B14F-4D97-AF65-F5344CB8AC3E}">
        <p14:creationId xmlns:p14="http://schemas.microsoft.com/office/powerpoint/2010/main" val="25877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23BB-16B6-31BB-C68B-95E678B2A223}"/>
              </a:ext>
            </a:extLst>
          </p:cNvPr>
          <p:cNvSpPr>
            <a:spLocks noGrp="1"/>
          </p:cNvSpPr>
          <p:nvPr>
            <p:ph type="title"/>
          </p:nvPr>
        </p:nvSpPr>
        <p:spPr/>
        <p:txBody>
          <a:bodyPr/>
          <a:lstStyle/>
          <a:p>
            <a:r>
              <a:rPr lang="en-US" dirty="0"/>
              <a:t>Visual Representation of joins</a:t>
            </a:r>
          </a:p>
        </p:txBody>
      </p:sp>
      <p:pic>
        <p:nvPicPr>
          <p:cNvPr id="4" name="Content Placeholder 3" descr="SQL JOINs type cheat sheet">
            <a:extLst>
              <a:ext uri="{FF2B5EF4-FFF2-40B4-BE49-F238E27FC236}">
                <a16:creationId xmlns:a16="http://schemas.microsoft.com/office/drawing/2014/main" id="{93E99B6F-9FA7-C2C9-2BAD-BC17762E8AA2}"/>
              </a:ext>
            </a:extLst>
          </p:cNvPr>
          <p:cNvPicPr>
            <a:picLocks noGrp="1" noChangeAspect="1"/>
          </p:cNvPicPr>
          <p:nvPr>
            <p:ph idx="1"/>
          </p:nvPr>
        </p:nvPicPr>
        <p:blipFill>
          <a:blip r:embed="rId2"/>
          <a:stretch>
            <a:fillRect/>
          </a:stretch>
        </p:blipFill>
        <p:spPr>
          <a:xfrm>
            <a:off x="2336986" y="1391280"/>
            <a:ext cx="7514975" cy="4929007"/>
          </a:xfrm>
        </p:spPr>
      </p:pic>
      <p:sp>
        <p:nvSpPr>
          <p:cNvPr id="5" name="TextBox 4">
            <a:extLst>
              <a:ext uri="{FF2B5EF4-FFF2-40B4-BE49-F238E27FC236}">
                <a16:creationId xmlns:a16="http://schemas.microsoft.com/office/drawing/2014/main" id="{07429450-49AF-8CDC-DE01-08B53B6FBB6B}"/>
              </a:ext>
            </a:extLst>
          </p:cNvPr>
          <p:cNvSpPr txBox="1"/>
          <p:nvPr/>
        </p:nvSpPr>
        <p:spPr>
          <a:xfrm>
            <a:off x="2200613" y="6322078"/>
            <a:ext cx="833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https://www.atlassian.com/data/sql/sql-join-types-explained-visually</a:t>
            </a:r>
          </a:p>
        </p:txBody>
      </p:sp>
    </p:spTree>
    <p:extLst>
      <p:ext uri="{BB962C8B-B14F-4D97-AF65-F5344CB8AC3E}">
        <p14:creationId xmlns:p14="http://schemas.microsoft.com/office/powerpoint/2010/main" val="1255272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24FD-F6EA-CC0E-94EE-7D4403DA2D20}"/>
              </a:ext>
            </a:extLst>
          </p:cNvPr>
          <p:cNvSpPr>
            <a:spLocks noGrp="1"/>
          </p:cNvSpPr>
          <p:nvPr>
            <p:ph type="title"/>
          </p:nvPr>
        </p:nvSpPr>
        <p:spPr/>
        <p:txBody>
          <a:bodyPr/>
          <a:lstStyle/>
          <a:p>
            <a:r>
              <a:rPr lang="en-US" dirty="0"/>
              <a:t>Why do we have so many table join types</a:t>
            </a:r>
          </a:p>
        </p:txBody>
      </p:sp>
      <p:sp>
        <p:nvSpPr>
          <p:cNvPr id="3" name="Content Placeholder 2">
            <a:extLst>
              <a:ext uri="{FF2B5EF4-FFF2-40B4-BE49-F238E27FC236}">
                <a16:creationId xmlns:a16="http://schemas.microsoft.com/office/drawing/2014/main" id="{D1089D45-369C-8581-DDC1-C948171ABF5D}"/>
              </a:ext>
            </a:extLst>
          </p:cNvPr>
          <p:cNvSpPr>
            <a:spLocks noGrp="1"/>
          </p:cNvSpPr>
          <p:nvPr>
            <p:ph idx="1"/>
          </p:nvPr>
        </p:nvSpPr>
        <p:spPr>
          <a:xfrm>
            <a:off x="1103312" y="2052918"/>
            <a:ext cx="8946541" cy="2843839"/>
          </a:xfrm>
        </p:spPr>
        <p:txBody>
          <a:bodyPr vert="horz" lIns="91440" tIns="45720" rIns="91440" bIns="45720" rtlCol="0" anchor="t">
            <a:normAutofit fontScale="92500" lnSpcReduction="10000"/>
          </a:bodyPr>
          <a:lstStyle/>
          <a:p>
            <a:r>
              <a:rPr lang="en-US" dirty="0"/>
              <a:t>Tables will have different relationships</a:t>
            </a:r>
          </a:p>
          <a:p>
            <a:pPr>
              <a:buClr>
                <a:srgbClr val="8AD0D6"/>
              </a:buClr>
            </a:pPr>
            <a:r>
              <a:rPr lang="en-US" dirty="0"/>
              <a:t>The results of the different joins will show combinations of data</a:t>
            </a:r>
          </a:p>
          <a:p>
            <a:pPr>
              <a:buClr>
                <a:srgbClr val="8AD0D6"/>
              </a:buClr>
            </a:pPr>
            <a:r>
              <a:rPr lang="en-US" dirty="0"/>
              <a:t>Depending on the problem we're trying to solve with our query we might need different combos of the data</a:t>
            </a:r>
          </a:p>
          <a:p>
            <a:pPr>
              <a:buClr>
                <a:srgbClr val="8AD0D6"/>
              </a:buClr>
            </a:pPr>
            <a:r>
              <a:rPr lang="en-US" dirty="0"/>
              <a:t>For example, maybe we want to see the winner of a reading campaign. If we have a table of library patrons who signed up, and a table of books checked out for the campaign, we can do an inner join on them to see who the winner of the campaign is by ordering the results by descending(desc)</a:t>
            </a:r>
          </a:p>
          <a:p>
            <a:pPr lvl="1">
              <a:buClr>
                <a:srgbClr val="8AD0D6"/>
              </a:buClr>
            </a:pPr>
            <a:endParaRPr lang="en-US" dirty="0"/>
          </a:p>
        </p:txBody>
      </p:sp>
      <p:pic>
        <p:nvPicPr>
          <p:cNvPr id="4" name="Picture 3" descr="SQL Query that says &quot;SELECT &quot;Patrons&quot;.&quot;Name&quot;, COUNT(*) &#10;FROM &quot;Patrons&quot; INNER JOIN &quot;CampaignCheckouts&quot; &#10;  ON &quot;Patrons&quot;.&quot;PatronID&quot; = &quot;CampaignCheckouts&quot;.&quot;Patron&quot; &#10;GROUP BY &quot;Patrons&quot;.&quot;Name&quot; &#10;ORDER BY COUNT(*) DESC&quot;">
            <a:extLst>
              <a:ext uri="{FF2B5EF4-FFF2-40B4-BE49-F238E27FC236}">
                <a16:creationId xmlns:a16="http://schemas.microsoft.com/office/drawing/2014/main" id="{DC3C865C-C84B-B2AB-CB1D-313D5B5D481F}"/>
              </a:ext>
            </a:extLst>
          </p:cNvPr>
          <p:cNvPicPr>
            <a:picLocks noChangeAspect="1"/>
          </p:cNvPicPr>
          <p:nvPr/>
        </p:nvPicPr>
        <p:blipFill>
          <a:blip r:embed="rId2"/>
          <a:stretch>
            <a:fillRect/>
          </a:stretch>
        </p:blipFill>
        <p:spPr>
          <a:xfrm>
            <a:off x="1476375" y="4788354"/>
            <a:ext cx="5846536" cy="1617436"/>
          </a:xfrm>
          <a:prstGeom prst="rect">
            <a:avLst/>
          </a:prstGeom>
        </p:spPr>
      </p:pic>
    </p:spTree>
    <p:extLst>
      <p:ext uri="{BB962C8B-B14F-4D97-AF65-F5344CB8AC3E}">
        <p14:creationId xmlns:p14="http://schemas.microsoft.com/office/powerpoint/2010/main" val="29232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F32F-E8C0-F6AD-F06E-078DB987151A}"/>
              </a:ext>
            </a:extLst>
          </p:cNvPr>
          <p:cNvSpPr>
            <a:spLocks noGrp="1"/>
          </p:cNvSpPr>
          <p:nvPr>
            <p:ph type="title"/>
          </p:nvPr>
        </p:nvSpPr>
        <p:spPr/>
        <p:txBody>
          <a:bodyPr/>
          <a:lstStyle/>
          <a:p>
            <a:r>
              <a:rPr lang="en-US" dirty="0"/>
              <a:t>Visual of the types</a:t>
            </a:r>
          </a:p>
        </p:txBody>
      </p:sp>
      <p:pic>
        <p:nvPicPr>
          <p:cNvPr id="4" name="Content Placeholder 3" descr="Isn't SQL A left join B, just A? - Stack Overflow">
            <a:extLst>
              <a:ext uri="{FF2B5EF4-FFF2-40B4-BE49-F238E27FC236}">
                <a16:creationId xmlns:a16="http://schemas.microsoft.com/office/drawing/2014/main" id="{0849E3A2-77D2-AC03-F475-0660E300A498}"/>
              </a:ext>
            </a:extLst>
          </p:cNvPr>
          <p:cNvPicPr>
            <a:picLocks noGrp="1" noChangeAspect="1"/>
          </p:cNvPicPr>
          <p:nvPr>
            <p:ph idx="1"/>
          </p:nvPr>
        </p:nvPicPr>
        <p:blipFill>
          <a:blip r:embed="rId2"/>
          <a:stretch>
            <a:fillRect/>
          </a:stretch>
        </p:blipFill>
        <p:spPr>
          <a:xfrm>
            <a:off x="452014" y="1444852"/>
            <a:ext cx="5741249" cy="4531405"/>
          </a:xfrm>
        </p:spPr>
      </p:pic>
      <p:pic>
        <p:nvPicPr>
          <p:cNvPr id="5" name="Picture 4" descr="A screenshot of a computer program&#10;&#10;Description automatically generated">
            <a:extLst>
              <a:ext uri="{FF2B5EF4-FFF2-40B4-BE49-F238E27FC236}">
                <a16:creationId xmlns:a16="http://schemas.microsoft.com/office/drawing/2014/main" id="{B97E6468-DCF1-BC67-23D3-7130923FD894}"/>
              </a:ext>
            </a:extLst>
          </p:cNvPr>
          <p:cNvPicPr>
            <a:picLocks noChangeAspect="1"/>
          </p:cNvPicPr>
          <p:nvPr/>
        </p:nvPicPr>
        <p:blipFill>
          <a:blip r:embed="rId3"/>
          <a:stretch>
            <a:fillRect/>
          </a:stretch>
        </p:blipFill>
        <p:spPr>
          <a:xfrm>
            <a:off x="6901542" y="321493"/>
            <a:ext cx="4829626" cy="6260372"/>
          </a:xfrm>
          <a:prstGeom prst="rect">
            <a:avLst/>
          </a:prstGeom>
        </p:spPr>
      </p:pic>
      <p:sp>
        <p:nvSpPr>
          <p:cNvPr id="6" name="TextBox 5">
            <a:extLst>
              <a:ext uri="{FF2B5EF4-FFF2-40B4-BE49-F238E27FC236}">
                <a16:creationId xmlns:a16="http://schemas.microsoft.com/office/drawing/2014/main" id="{DD11D2C2-9956-1258-AE69-2F86C0A3E771}"/>
              </a:ext>
            </a:extLst>
          </p:cNvPr>
          <p:cNvSpPr txBox="1"/>
          <p:nvPr/>
        </p:nvSpPr>
        <p:spPr>
          <a:xfrm>
            <a:off x="5424715" y="6486070"/>
            <a:ext cx="74385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https://blog.bytebytego.com/p/ep90-how-do-sql-joins-work</a:t>
            </a:r>
            <a:endParaRPr lang="en-US" dirty="0"/>
          </a:p>
        </p:txBody>
      </p:sp>
      <p:sp>
        <p:nvSpPr>
          <p:cNvPr id="7" name="TextBox 6">
            <a:extLst>
              <a:ext uri="{FF2B5EF4-FFF2-40B4-BE49-F238E27FC236}">
                <a16:creationId xmlns:a16="http://schemas.microsoft.com/office/drawing/2014/main" id="{CFFE7C6B-A2EC-28A2-B4B5-9846678721F1}"/>
              </a:ext>
            </a:extLst>
          </p:cNvPr>
          <p:cNvSpPr txBox="1"/>
          <p:nvPr/>
        </p:nvSpPr>
        <p:spPr>
          <a:xfrm>
            <a:off x="625928" y="5987143"/>
            <a:ext cx="48078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http://www.differencebetween.net/technology/software-technology/difference-between-join-and-inner-join/</a:t>
            </a:r>
            <a:endParaRPr lang="en-US" dirty="0"/>
          </a:p>
        </p:txBody>
      </p:sp>
    </p:spTree>
    <p:extLst>
      <p:ext uri="{BB962C8B-B14F-4D97-AF65-F5344CB8AC3E}">
        <p14:creationId xmlns:p14="http://schemas.microsoft.com/office/powerpoint/2010/main" val="203591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318E-BE28-3193-15AC-4C9651536222}"/>
              </a:ext>
            </a:extLst>
          </p:cNvPr>
          <p:cNvSpPr>
            <a:spLocks noGrp="1"/>
          </p:cNvSpPr>
          <p:nvPr>
            <p:ph type="title"/>
          </p:nvPr>
        </p:nvSpPr>
        <p:spPr/>
        <p:txBody>
          <a:bodyPr/>
          <a:lstStyle/>
          <a:p>
            <a:r>
              <a:rPr lang="en-US" dirty="0"/>
              <a:t>Inner Join</a:t>
            </a:r>
          </a:p>
        </p:txBody>
      </p:sp>
      <p:pic>
        <p:nvPicPr>
          <p:cNvPr id="4" name="Content Placeholder 3" descr="A venn diagram of a table inner join">
            <a:extLst>
              <a:ext uri="{FF2B5EF4-FFF2-40B4-BE49-F238E27FC236}">
                <a16:creationId xmlns:a16="http://schemas.microsoft.com/office/drawing/2014/main" id="{E515D207-5380-7CBD-55E7-017C9619210F}"/>
              </a:ext>
            </a:extLst>
          </p:cNvPr>
          <p:cNvPicPr>
            <a:picLocks noGrp="1" noChangeAspect="1"/>
          </p:cNvPicPr>
          <p:nvPr>
            <p:ph idx="1"/>
          </p:nvPr>
        </p:nvPicPr>
        <p:blipFill>
          <a:blip r:embed="rId2"/>
          <a:stretch>
            <a:fillRect/>
          </a:stretch>
        </p:blipFill>
        <p:spPr>
          <a:xfrm>
            <a:off x="806719" y="1490489"/>
            <a:ext cx="3770298" cy="2816624"/>
          </a:xfrm>
        </p:spPr>
      </p:pic>
      <p:pic>
        <p:nvPicPr>
          <p:cNvPr id="5" name="Picture 4" descr="SQL statement &quot;SELECT * FROM TableA INNER JOIN TableB ON TableA.name = TableB.name&quot;">
            <a:extLst>
              <a:ext uri="{FF2B5EF4-FFF2-40B4-BE49-F238E27FC236}">
                <a16:creationId xmlns:a16="http://schemas.microsoft.com/office/drawing/2014/main" id="{D13F7613-CC77-40F2-BD0F-E7A32996F167}"/>
              </a:ext>
            </a:extLst>
          </p:cNvPr>
          <p:cNvPicPr>
            <a:picLocks noChangeAspect="1"/>
          </p:cNvPicPr>
          <p:nvPr/>
        </p:nvPicPr>
        <p:blipFill>
          <a:blip r:embed="rId3"/>
          <a:stretch>
            <a:fillRect/>
          </a:stretch>
        </p:blipFill>
        <p:spPr>
          <a:xfrm>
            <a:off x="534307" y="4393291"/>
            <a:ext cx="4464958" cy="1663701"/>
          </a:xfrm>
          <a:prstGeom prst="rect">
            <a:avLst/>
          </a:prstGeom>
        </p:spPr>
      </p:pic>
      <p:sp>
        <p:nvSpPr>
          <p:cNvPr id="6" name="TextBox 5">
            <a:extLst>
              <a:ext uri="{FF2B5EF4-FFF2-40B4-BE49-F238E27FC236}">
                <a16:creationId xmlns:a16="http://schemas.microsoft.com/office/drawing/2014/main" id="{7F8CACD9-00D2-4E6D-634D-D2B415A62736}"/>
              </a:ext>
            </a:extLst>
          </p:cNvPr>
          <p:cNvSpPr txBox="1"/>
          <p:nvPr/>
        </p:nvSpPr>
        <p:spPr>
          <a:xfrm>
            <a:off x="5533572" y="1487714"/>
            <a:ext cx="468085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Tables have columns of information you need to know the names of the columns so that you can figure out what needs to match for the join</a:t>
            </a:r>
            <a:endParaRPr lang="en-US" dirty="0"/>
          </a:p>
          <a:p>
            <a:pPr marL="285750" indent="-285750">
              <a:buFont typeface="Arial"/>
              <a:buChar char="•"/>
            </a:pPr>
            <a:r>
              <a:rPr lang="en-US" dirty="0"/>
              <a:t>An Inner Join is going to be where the information on tables A and B match looking at a particular column</a:t>
            </a:r>
            <a:endParaRPr lang="en-US"/>
          </a:p>
          <a:p>
            <a:pPr marL="285750" indent="-285750">
              <a:buFont typeface="Arial"/>
              <a:buChar char="•"/>
            </a:pPr>
            <a:r>
              <a:rPr lang="en-US" dirty="0"/>
              <a:t>This is ONLY where they match</a:t>
            </a:r>
          </a:p>
          <a:p>
            <a:pPr marL="285750" indent="-285750">
              <a:buFont typeface="Arial"/>
              <a:buChar char="•"/>
            </a:pPr>
            <a:r>
              <a:rPr lang="en-US" dirty="0"/>
              <a:t>In this case we are looking at the column name in both tables A and B called name</a:t>
            </a:r>
          </a:p>
          <a:p>
            <a:pPr marL="285750" indent="-285750">
              <a:buFont typeface="Arial"/>
              <a:buChar char="•"/>
            </a:pPr>
            <a:r>
              <a:rPr lang="en-US" dirty="0"/>
              <a:t>Use case examples: </a:t>
            </a:r>
          </a:p>
          <a:p>
            <a:pPr marL="742950" lvl="1" indent="-285750">
              <a:buFont typeface="Courier New"/>
              <a:buChar char="o"/>
            </a:pPr>
            <a:r>
              <a:rPr lang="en-US" dirty="0"/>
              <a:t>If we wanted to know patrons of the library who borrowed books in the last 6 months we would look at where patron's table and the books checkouts tables as seen in the example query on slide 1</a:t>
            </a:r>
          </a:p>
        </p:txBody>
      </p:sp>
      <p:sp>
        <p:nvSpPr>
          <p:cNvPr id="7" name="TextBox 6">
            <a:extLst>
              <a:ext uri="{FF2B5EF4-FFF2-40B4-BE49-F238E27FC236}">
                <a16:creationId xmlns:a16="http://schemas.microsoft.com/office/drawing/2014/main" id="{6D99C658-60CC-38B8-9E3F-A31633C5DD42}"/>
              </a:ext>
            </a:extLst>
          </p:cNvPr>
          <p:cNvSpPr txBox="1"/>
          <p:nvPr/>
        </p:nvSpPr>
        <p:spPr>
          <a:xfrm>
            <a:off x="535214" y="6059713"/>
            <a:ext cx="52251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https://blog.codinghorror.com/a-visual-explanation-of-sql-joins/</a:t>
            </a:r>
            <a:endParaRPr lang="en-US" dirty="0"/>
          </a:p>
        </p:txBody>
      </p:sp>
    </p:spTree>
    <p:extLst>
      <p:ext uri="{BB962C8B-B14F-4D97-AF65-F5344CB8AC3E}">
        <p14:creationId xmlns:p14="http://schemas.microsoft.com/office/powerpoint/2010/main" val="161009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6BDA-92FE-54CF-EC29-D7CDC04DDD29}"/>
              </a:ext>
            </a:extLst>
          </p:cNvPr>
          <p:cNvSpPr>
            <a:spLocks noGrp="1"/>
          </p:cNvSpPr>
          <p:nvPr>
            <p:ph type="title"/>
          </p:nvPr>
        </p:nvSpPr>
        <p:spPr/>
        <p:txBody>
          <a:bodyPr/>
          <a:lstStyle/>
          <a:p>
            <a:r>
              <a:rPr lang="en-US" dirty="0"/>
              <a:t>Outer Join</a:t>
            </a:r>
          </a:p>
        </p:txBody>
      </p:sp>
      <p:sp>
        <p:nvSpPr>
          <p:cNvPr id="3" name="Content Placeholder 2">
            <a:extLst>
              <a:ext uri="{FF2B5EF4-FFF2-40B4-BE49-F238E27FC236}">
                <a16:creationId xmlns:a16="http://schemas.microsoft.com/office/drawing/2014/main" id="{A2204D35-B18A-98E5-C724-8A2405571473}"/>
              </a:ext>
            </a:extLst>
          </p:cNvPr>
          <p:cNvSpPr>
            <a:spLocks noGrp="1"/>
          </p:cNvSpPr>
          <p:nvPr>
            <p:ph idx="1"/>
          </p:nvPr>
        </p:nvSpPr>
        <p:spPr>
          <a:xfrm>
            <a:off x="5348740" y="1499561"/>
            <a:ext cx="5327041" cy="4059410"/>
          </a:xfrm>
        </p:spPr>
        <p:txBody>
          <a:bodyPr vert="horz" lIns="91440" tIns="45720" rIns="91440" bIns="45720" rtlCol="0" anchor="t">
            <a:normAutofit/>
          </a:bodyPr>
          <a:lstStyle/>
          <a:p>
            <a:pPr marL="285750" indent="-285750">
              <a:spcBef>
                <a:spcPts val="0"/>
              </a:spcBef>
              <a:buFont typeface="Arial,Sans-Serif" charset="2"/>
              <a:buChar char="•"/>
            </a:pPr>
            <a:r>
              <a:rPr lang="en-US" sz="1800" dirty="0">
                <a:latin typeface="Arial"/>
                <a:cs typeface="Arial"/>
              </a:rPr>
              <a:t>Tables have columns of information you need to know the names of the columns so that you can figure out what needs to match for the join</a:t>
            </a:r>
          </a:p>
          <a:p>
            <a:pPr marL="285750" indent="-285750">
              <a:spcBef>
                <a:spcPts val="0"/>
              </a:spcBef>
              <a:buClr>
                <a:srgbClr val="8AD0D6"/>
              </a:buClr>
              <a:buFont typeface="Arial,Sans-Serif" charset="2"/>
              <a:buChar char="•"/>
            </a:pPr>
            <a:r>
              <a:rPr lang="en-US" sz="1800" dirty="0">
                <a:latin typeface="Arial"/>
                <a:cs typeface="Arial"/>
              </a:rPr>
              <a:t>An Outer Join is all information in both tables including where they match</a:t>
            </a:r>
          </a:p>
          <a:p>
            <a:pPr marL="285750" indent="-285750">
              <a:spcBef>
                <a:spcPts val="0"/>
              </a:spcBef>
              <a:buClr>
                <a:srgbClr val="8AD0D6"/>
              </a:buClr>
              <a:buFont typeface="Arial,Sans-Serif" charset="2"/>
              <a:buChar char="•"/>
            </a:pPr>
            <a:r>
              <a:rPr lang="en-US" sz="1800" dirty="0">
                <a:latin typeface="Arial"/>
                <a:cs typeface="Arial"/>
              </a:rPr>
              <a:t>In this case we are looking at the column name in both tables A and B</a:t>
            </a:r>
          </a:p>
          <a:p>
            <a:pPr marL="285750" indent="-285750">
              <a:spcBef>
                <a:spcPts val="0"/>
              </a:spcBef>
              <a:buClr>
                <a:srgbClr val="8AD0D6"/>
              </a:buClr>
              <a:buFont typeface="Arial,Sans-Serif" charset="2"/>
              <a:buChar char="•"/>
            </a:pPr>
            <a:r>
              <a:rPr lang="en-US" sz="1800" dirty="0">
                <a:latin typeface="Arial"/>
                <a:cs typeface="Arial"/>
              </a:rPr>
              <a:t>This is less common then inner joins</a:t>
            </a:r>
          </a:p>
          <a:p>
            <a:pPr marL="285750" indent="-285750">
              <a:spcBef>
                <a:spcPts val="0"/>
              </a:spcBef>
              <a:buClr>
                <a:srgbClr val="8AD0D6"/>
              </a:buClr>
              <a:buFont typeface="Arial,Sans-Serif" charset="2"/>
              <a:buChar char="•"/>
            </a:pPr>
            <a:r>
              <a:rPr lang="en-US" sz="1800" dirty="0">
                <a:latin typeface="Arial"/>
                <a:cs typeface="Arial"/>
              </a:rPr>
              <a:t>Use case examples: </a:t>
            </a:r>
          </a:p>
          <a:p>
            <a:pPr marL="685800" lvl="1">
              <a:spcBef>
                <a:spcPts val="0"/>
              </a:spcBef>
              <a:buClr>
                <a:srgbClr val="8AD0D6"/>
              </a:buClr>
              <a:buFont typeface="Courier New" charset="2"/>
              <a:buChar char="o"/>
            </a:pPr>
            <a:r>
              <a:rPr lang="en-US" sz="1600" dirty="0">
                <a:latin typeface="Arial"/>
                <a:cs typeface="Arial"/>
              </a:rPr>
              <a:t>We can take a books table and a patrons table and look at both, not all books have been checked out, not all patrons have borrowed a book, but we want all the data anyway, anything not filled in will have a NULL value</a:t>
            </a:r>
          </a:p>
          <a:p>
            <a:pPr marL="285750" indent="-285750">
              <a:spcBef>
                <a:spcPts val="0"/>
              </a:spcBef>
              <a:buClr>
                <a:srgbClr val="8AD0D6"/>
              </a:buClr>
              <a:buFont typeface="Arial,Sans-Serif" charset="2"/>
              <a:buChar char="•"/>
            </a:pPr>
            <a:endParaRPr lang="en-US" sz="1800" dirty="0">
              <a:latin typeface="Arial"/>
              <a:cs typeface="Arial"/>
            </a:endParaRPr>
          </a:p>
        </p:txBody>
      </p:sp>
      <p:pic>
        <p:nvPicPr>
          <p:cNvPr id="4" name="Picture 3" descr="a venn diagram of an outer join">
            <a:extLst>
              <a:ext uri="{FF2B5EF4-FFF2-40B4-BE49-F238E27FC236}">
                <a16:creationId xmlns:a16="http://schemas.microsoft.com/office/drawing/2014/main" id="{10C64AC3-850D-59CC-B3CC-66A13E38575D}"/>
              </a:ext>
            </a:extLst>
          </p:cNvPr>
          <p:cNvPicPr>
            <a:picLocks noChangeAspect="1"/>
          </p:cNvPicPr>
          <p:nvPr/>
        </p:nvPicPr>
        <p:blipFill>
          <a:blip r:embed="rId2"/>
          <a:stretch>
            <a:fillRect/>
          </a:stretch>
        </p:blipFill>
        <p:spPr>
          <a:xfrm>
            <a:off x="913493" y="1503588"/>
            <a:ext cx="3824515" cy="2871108"/>
          </a:xfrm>
          <a:prstGeom prst="rect">
            <a:avLst/>
          </a:prstGeom>
        </p:spPr>
      </p:pic>
      <p:pic>
        <p:nvPicPr>
          <p:cNvPr id="5" name="Picture 4" descr="SQL query that says &quot;SELECT * FROM TableA FULL OUTER JOIN TableB ON TableA.name = TableB.name&quot;">
            <a:extLst>
              <a:ext uri="{FF2B5EF4-FFF2-40B4-BE49-F238E27FC236}">
                <a16:creationId xmlns:a16="http://schemas.microsoft.com/office/drawing/2014/main" id="{C3A4614A-4F9A-ABC8-630A-E68B3BF86303}"/>
              </a:ext>
            </a:extLst>
          </p:cNvPr>
          <p:cNvPicPr>
            <a:picLocks noChangeAspect="1"/>
          </p:cNvPicPr>
          <p:nvPr/>
        </p:nvPicPr>
        <p:blipFill>
          <a:blip r:embed="rId3"/>
          <a:stretch>
            <a:fillRect/>
          </a:stretch>
        </p:blipFill>
        <p:spPr>
          <a:xfrm>
            <a:off x="913039" y="4589688"/>
            <a:ext cx="3888922" cy="1388837"/>
          </a:xfrm>
          <a:prstGeom prst="rect">
            <a:avLst/>
          </a:prstGeom>
        </p:spPr>
      </p:pic>
      <p:sp>
        <p:nvSpPr>
          <p:cNvPr id="6" name="TextBox 5">
            <a:extLst>
              <a:ext uri="{FF2B5EF4-FFF2-40B4-BE49-F238E27FC236}">
                <a16:creationId xmlns:a16="http://schemas.microsoft.com/office/drawing/2014/main" id="{4FF82A26-D5F6-B32F-F23E-1AED870E4FF0}"/>
              </a:ext>
            </a:extLst>
          </p:cNvPr>
          <p:cNvSpPr txBox="1"/>
          <p:nvPr/>
        </p:nvSpPr>
        <p:spPr>
          <a:xfrm>
            <a:off x="705757" y="6066971"/>
            <a:ext cx="46844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https://blog.codinghorror.com/a-visual-explanation-of-sql-joins/</a:t>
            </a:r>
          </a:p>
        </p:txBody>
      </p:sp>
    </p:spTree>
    <p:extLst>
      <p:ext uri="{BB962C8B-B14F-4D97-AF65-F5344CB8AC3E}">
        <p14:creationId xmlns:p14="http://schemas.microsoft.com/office/powerpoint/2010/main" val="87269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8A6C-43E1-844D-8270-0337807298B5}"/>
              </a:ext>
            </a:extLst>
          </p:cNvPr>
          <p:cNvSpPr>
            <a:spLocks noGrp="1"/>
          </p:cNvSpPr>
          <p:nvPr>
            <p:ph type="title"/>
          </p:nvPr>
        </p:nvSpPr>
        <p:spPr/>
        <p:txBody>
          <a:bodyPr/>
          <a:lstStyle/>
          <a:p>
            <a:r>
              <a:rPr lang="en-US" dirty="0"/>
              <a:t>Left and Right Joins</a:t>
            </a:r>
          </a:p>
        </p:txBody>
      </p:sp>
      <p:sp>
        <p:nvSpPr>
          <p:cNvPr id="4" name="Content Placeholder 3">
            <a:extLst>
              <a:ext uri="{FF2B5EF4-FFF2-40B4-BE49-F238E27FC236}">
                <a16:creationId xmlns:a16="http://schemas.microsoft.com/office/drawing/2014/main" id="{5D76E029-30CC-6C24-A29D-47D7B146F688}"/>
              </a:ext>
            </a:extLst>
          </p:cNvPr>
          <p:cNvSpPr>
            <a:spLocks noGrp="1"/>
          </p:cNvSpPr>
          <p:nvPr>
            <p:ph sz="half" idx="2"/>
          </p:nvPr>
        </p:nvSpPr>
        <p:spPr>
          <a:xfrm>
            <a:off x="5654493" y="2056092"/>
            <a:ext cx="5974769" cy="4200245"/>
          </a:xfrm>
        </p:spPr>
        <p:txBody>
          <a:bodyPr vert="horz" lIns="91440" tIns="45720" rIns="91440" bIns="45720" rtlCol="0" anchor="t">
            <a:normAutofit/>
          </a:bodyPr>
          <a:lstStyle/>
          <a:p>
            <a:pPr>
              <a:buClr>
                <a:srgbClr val="1E5155">
                  <a:lumMod val="40000"/>
                  <a:lumOff val="60000"/>
                </a:srgbClr>
              </a:buClr>
            </a:pPr>
            <a:r>
              <a:rPr lang="en-US" dirty="0"/>
              <a:t>Left Outer Join is all  results from Table A including where there are matches on Table B</a:t>
            </a:r>
          </a:p>
          <a:p>
            <a:pPr>
              <a:buClr>
                <a:srgbClr val="8AD0D6"/>
              </a:buClr>
            </a:pPr>
            <a:r>
              <a:rPr lang="en-US" dirty="0"/>
              <a:t>Left Outer join where we won't have the matches from Table B is done by using the WHERE to specify that if Table A has matches in Table B mark it as null in our results</a:t>
            </a:r>
          </a:p>
          <a:p>
            <a:pPr>
              <a:buClr>
                <a:srgbClr val="8AD0D6"/>
              </a:buClr>
            </a:pPr>
            <a:r>
              <a:rPr lang="en-US" dirty="0"/>
              <a:t>We can do the same for the right with Right Outer Join by switching the order of the tables in the query</a:t>
            </a:r>
          </a:p>
        </p:txBody>
      </p:sp>
      <p:pic>
        <p:nvPicPr>
          <p:cNvPr id="7" name="Content Placeholder 6" descr="Venn diagram of Left outer join including matches from table B">
            <a:extLst>
              <a:ext uri="{FF2B5EF4-FFF2-40B4-BE49-F238E27FC236}">
                <a16:creationId xmlns:a16="http://schemas.microsoft.com/office/drawing/2014/main" id="{1F04A6BC-5522-D85D-B51D-94CEF2198617}"/>
              </a:ext>
            </a:extLst>
          </p:cNvPr>
          <p:cNvPicPr>
            <a:picLocks noGrp="1" noChangeAspect="1"/>
          </p:cNvPicPr>
          <p:nvPr>
            <p:ph sz="half" idx="1"/>
          </p:nvPr>
        </p:nvPicPr>
        <p:blipFill>
          <a:blip r:embed="rId2"/>
          <a:stretch>
            <a:fillRect/>
          </a:stretch>
        </p:blipFill>
        <p:spPr>
          <a:xfrm>
            <a:off x="649741" y="2790952"/>
            <a:ext cx="1783768" cy="1283580"/>
          </a:xfrm>
        </p:spPr>
      </p:pic>
      <p:pic>
        <p:nvPicPr>
          <p:cNvPr id="8" name="Picture 7" descr="SQL query of Left outer join including matches from table B">
            <a:extLst>
              <a:ext uri="{FF2B5EF4-FFF2-40B4-BE49-F238E27FC236}">
                <a16:creationId xmlns:a16="http://schemas.microsoft.com/office/drawing/2014/main" id="{8993049D-02DE-DCD2-8559-3961D428F836}"/>
              </a:ext>
            </a:extLst>
          </p:cNvPr>
          <p:cNvPicPr>
            <a:picLocks noChangeAspect="1"/>
          </p:cNvPicPr>
          <p:nvPr/>
        </p:nvPicPr>
        <p:blipFill>
          <a:blip r:embed="rId3"/>
          <a:stretch>
            <a:fillRect/>
          </a:stretch>
        </p:blipFill>
        <p:spPr>
          <a:xfrm>
            <a:off x="508454" y="4324349"/>
            <a:ext cx="2067380" cy="713016"/>
          </a:xfrm>
          <a:prstGeom prst="rect">
            <a:avLst/>
          </a:prstGeom>
        </p:spPr>
      </p:pic>
      <p:pic>
        <p:nvPicPr>
          <p:cNvPr id="9" name="Picture 8" descr="Venn diagram of Left outer join excluding matches from table B">
            <a:extLst>
              <a:ext uri="{FF2B5EF4-FFF2-40B4-BE49-F238E27FC236}">
                <a16:creationId xmlns:a16="http://schemas.microsoft.com/office/drawing/2014/main" id="{D52894C2-6203-6EB8-B021-826406B97ABD}"/>
              </a:ext>
            </a:extLst>
          </p:cNvPr>
          <p:cNvPicPr>
            <a:picLocks noChangeAspect="1"/>
          </p:cNvPicPr>
          <p:nvPr/>
        </p:nvPicPr>
        <p:blipFill>
          <a:blip r:embed="rId4"/>
          <a:stretch>
            <a:fillRect/>
          </a:stretch>
        </p:blipFill>
        <p:spPr>
          <a:xfrm>
            <a:off x="3249386" y="2792184"/>
            <a:ext cx="1846945" cy="1282702"/>
          </a:xfrm>
          <a:prstGeom prst="rect">
            <a:avLst/>
          </a:prstGeom>
        </p:spPr>
      </p:pic>
      <p:pic>
        <p:nvPicPr>
          <p:cNvPr id="10" name="Picture 9" descr="SQL query of Left outer join excluding matches from table B">
            <a:extLst>
              <a:ext uri="{FF2B5EF4-FFF2-40B4-BE49-F238E27FC236}">
                <a16:creationId xmlns:a16="http://schemas.microsoft.com/office/drawing/2014/main" id="{50337CCE-F883-56A5-9FE1-81842E1E8364}"/>
              </a:ext>
            </a:extLst>
          </p:cNvPr>
          <p:cNvPicPr>
            <a:picLocks noChangeAspect="1"/>
          </p:cNvPicPr>
          <p:nvPr/>
        </p:nvPicPr>
        <p:blipFill>
          <a:blip r:embed="rId5"/>
          <a:stretch>
            <a:fillRect/>
          </a:stretch>
        </p:blipFill>
        <p:spPr>
          <a:xfrm>
            <a:off x="3396796" y="4323443"/>
            <a:ext cx="1552122" cy="714828"/>
          </a:xfrm>
          <a:prstGeom prst="rect">
            <a:avLst/>
          </a:prstGeom>
        </p:spPr>
      </p:pic>
      <p:sp>
        <p:nvSpPr>
          <p:cNvPr id="12" name="TextBox 11">
            <a:extLst>
              <a:ext uri="{FF2B5EF4-FFF2-40B4-BE49-F238E27FC236}">
                <a16:creationId xmlns:a16="http://schemas.microsoft.com/office/drawing/2014/main" id="{D9C6C421-B44D-199F-E1A7-83885A50E1F1}"/>
              </a:ext>
            </a:extLst>
          </p:cNvPr>
          <p:cNvSpPr txBox="1"/>
          <p:nvPr/>
        </p:nvSpPr>
        <p:spPr>
          <a:xfrm>
            <a:off x="669471" y="5613400"/>
            <a:ext cx="46844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https://blog.codinghorror.com/a-visual-explanation-of-sql-joins/</a:t>
            </a:r>
          </a:p>
        </p:txBody>
      </p:sp>
    </p:spTree>
    <p:extLst>
      <p:ext uri="{BB962C8B-B14F-4D97-AF65-F5344CB8AC3E}">
        <p14:creationId xmlns:p14="http://schemas.microsoft.com/office/powerpoint/2010/main" val="3782353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Week 3</vt:lpstr>
      <vt:lpstr>Table joins</vt:lpstr>
      <vt:lpstr>Examples of Table joins</vt:lpstr>
      <vt:lpstr>Visual Representation of joins</vt:lpstr>
      <vt:lpstr>Why do we have so many table join types</vt:lpstr>
      <vt:lpstr>Visual of the types</vt:lpstr>
      <vt:lpstr>Inner Join</vt:lpstr>
      <vt:lpstr>Outer Join</vt:lpstr>
      <vt:lpstr>Left and Right Joins</vt:lpstr>
      <vt:lpstr>Where to go next for more SQL</vt:lpstr>
      <vt:lpstr>NoSQL</vt:lpstr>
      <vt:lpstr>Table Relationships</vt:lpstr>
      <vt:lpstr>One-to-one relationships</vt:lpstr>
      <vt:lpstr>One-to-many relationships</vt:lpstr>
      <vt:lpstr>Many-to-many</vt:lpstr>
      <vt:lpstr>Self-referencing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127</cp:revision>
  <dcterms:created xsi:type="dcterms:W3CDTF">2024-08-27T15:29:14Z</dcterms:created>
  <dcterms:modified xsi:type="dcterms:W3CDTF">2024-08-28T15:36:23Z</dcterms:modified>
</cp:coreProperties>
</file>