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6FA751-4C3A-42E4-9CD5-5BA8F15A5F34}" v="1934" dt="2024-03-28T19:22:02.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na Holden-Gouveia" userId="8de7044ed950bdf3" providerId="Windows Live" clId="Web-{E26FA751-4C3A-42E4-9CD5-5BA8F15A5F34}"/>
    <pc:docChg chg="modSld">
      <pc:chgData name="Adrianna Holden-Gouveia" userId="8de7044ed950bdf3" providerId="Windows Live" clId="Web-{E26FA751-4C3A-42E4-9CD5-5BA8F15A5F34}" dt="2024-03-28T19:22:02.555" v="1800" actId="20577"/>
      <pc:docMkLst>
        <pc:docMk/>
      </pc:docMkLst>
      <pc:sldChg chg="addSp modSp">
        <pc:chgData name="Adrianna Holden-Gouveia" userId="8de7044ed950bdf3" providerId="Windows Live" clId="Web-{E26FA751-4C3A-42E4-9CD5-5BA8F15A5F34}" dt="2024-03-25T15:45:09.428" v="1701"/>
        <pc:sldMkLst>
          <pc:docMk/>
          <pc:sldMk cId="4262119564" sldId="257"/>
        </pc:sldMkLst>
        <pc:spChg chg="mod">
          <ac:chgData name="Adrianna Holden-Gouveia" userId="8de7044ed950bdf3" providerId="Windows Live" clId="Web-{E26FA751-4C3A-42E4-9CD5-5BA8F15A5F34}" dt="2024-03-25T15:44:35.177" v="1689" actId="14100"/>
          <ac:spMkLst>
            <pc:docMk/>
            <pc:sldMk cId="4262119564" sldId="257"/>
            <ac:spMk id="3" creationId="{6CABE755-E4FC-971E-DE4D-A2A6C0B6D9F5}"/>
          </ac:spMkLst>
        </pc:spChg>
        <pc:picChg chg="add mod">
          <ac:chgData name="Adrianna Holden-Gouveia" userId="8de7044ed950bdf3" providerId="Windows Live" clId="Web-{E26FA751-4C3A-42E4-9CD5-5BA8F15A5F34}" dt="2024-03-25T15:45:09.428" v="1701"/>
          <ac:picMkLst>
            <pc:docMk/>
            <pc:sldMk cId="4262119564" sldId="257"/>
            <ac:picMk id="4" creationId="{BB1094AE-7846-B84C-4878-4C8B26EFDEDA}"/>
          </ac:picMkLst>
        </pc:picChg>
      </pc:sldChg>
      <pc:sldChg chg="addSp delSp modSp">
        <pc:chgData name="Adrianna Holden-Gouveia" userId="8de7044ed950bdf3" providerId="Windows Live" clId="Web-{E26FA751-4C3A-42E4-9CD5-5BA8F15A5F34}" dt="2024-03-28T19:22:02.555" v="1800" actId="20577"/>
        <pc:sldMkLst>
          <pc:docMk/>
          <pc:sldMk cId="2079510847" sldId="258"/>
        </pc:sldMkLst>
        <pc:spChg chg="mod">
          <ac:chgData name="Adrianna Holden-Gouveia" userId="8de7044ed950bdf3" providerId="Windows Live" clId="Web-{E26FA751-4C3A-42E4-9CD5-5BA8F15A5F34}" dt="2024-03-25T14:46:05.235" v="582" actId="14100"/>
          <ac:spMkLst>
            <pc:docMk/>
            <pc:sldMk cId="2079510847" sldId="258"/>
            <ac:spMk id="3" creationId="{D9AA96C0-E04A-1CFD-81D9-D98AFE5D14DE}"/>
          </ac:spMkLst>
        </pc:spChg>
        <pc:spChg chg="add mod">
          <ac:chgData name="Adrianna Holden-Gouveia" userId="8de7044ed950bdf3" providerId="Windows Live" clId="Web-{E26FA751-4C3A-42E4-9CD5-5BA8F15A5F34}" dt="2024-03-28T19:22:02.555" v="1800" actId="20577"/>
          <ac:spMkLst>
            <pc:docMk/>
            <pc:sldMk cId="2079510847" sldId="258"/>
            <ac:spMk id="7" creationId="{6B26A928-8136-1F55-19E5-2B6D9DD67D19}"/>
          </ac:spMkLst>
        </pc:spChg>
        <pc:picChg chg="add mod">
          <ac:chgData name="Adrianna Holden-Gouveia" userId="8de7044ed950bdf3" providerId="Windows Live" clId="Web-{E26FA751-4C3A-42E4-9CD5-5BA8F15A5F34}" dt="2024-03-25T14:48:17.084" v="589"/>
          <ac:picMkLst>
            <pc:docMk/>
            <pc:sldMk cId="2079510847" sldId="258"/>
            <ac:picMk id="4" creationId="{7DB9F776-9E1F-0D9E-9B56-8FAF25ED863C}"/>
          </ac:picMkLst>
        </pc:picChg>
        <pc:picChg chg="add del mod">
          <ac:chgData name="Adrianna Holden-Gouveia" userId="8de7044ed950bdf3" providerId="Windows Live" clId="Web-{E26FA751-4C3A-42E4-9CD5-5BA8F15A5F34}" dt="2024-03-25T14:47:51.161" v="584"/>
          <ac:picMkLst>
            <pc:docMk/>
            <pc:sldMk cId="2079510847" sldId="258"/>
            <ac:picMk id="5" creationId="{589101EA-9FE2-563A-36AC-9EFAAD50EBD5}"/>
          </ac:picMkLst>
        </pc:picChg>
        <pc:picChg chg="add del mod">
          <ac:chgData name="Adrianna Holden-Gouveia" userId="8de7044ed950bdf3" providerId="Windows Live" clId="Web-{E26FA751-4C3A-42E4-9CD5-5BA8F15A5F34}" dt="2024-03-25T14:48:32.006" v="591"/>
          <ac:picMkLst>
            <pc:docMk/>
            <pc:sldMk cId="2079510847" sldId="258"/>
            <ac:picMk id="6" creationId="{AF4FE4C4-F029-B124-4502-72765A9F3D28}"/>
          </ac:picMkLst>
        </pc:picChg>
      </pc:sldChg>
      <pc:sldChg chg="addSp modSp">
        <pc:chgData name="Adrianna Holden-Gouveia" userId="8de7044ed950bdf3" providerId="Windows Live" clId="Web-{E26FA751-4C3A-42E4-9CD5-5BA8F15A5F34}" dt="2024-03-26T13:30:47.815" v="1791" actId="20577"/>
        <pc:sldMkLst>
          <pc:docMk/>
          <pc:sldMk cId="3554078867" sldId="259"/>
        </pc:sldMkLst>
        <pc:spChg chg="mod">
          <ac:chgData name="Adrianna Holden-Gouveia" userId="8de7044ed950bdf3" providerId="Windows Live" clId="Web-{E26FA751-4C3A-42E4-9CD5-5BA8F15A5F34}" dt="2024-03-26T13:30:47.815" v="1791" actId="20577"/>
          <ac:spMkLst>
            <pc:docMk/>
            <pc:sldMk cId="3554078867" sldId="259"/>
            <ac:spMk id="3" creationId="{5BB4DACB-E960-E013-1B6B-7B336C8508F0}"/>
          </ac:spMkLst>
        </pc:spChg>
        <pc:picChg chg="add mod modCrop">
          <ac:chgData name="Adrianna Holden-Gouveia" userId="8de7044ed950bdf3" providerId="Windows Live" clId="Web-{E26FA751-4C3A-42E4-9CD5-5BA8F15A5F34}" dt="2024-03-25T16:01:07.073" v="1733"/>
          <ac:picMkLst>
            <pc:docMk/>
            <pc:sldMk cId="3554078867" sldId="259"/>
            <ac:picMk id="4" creationId="{71AF4D19-03D6-FE93-B286-908752505C67}"/>
          </ac:picMkLst>
        </pc:picChg>
      </pc:sldChg>
      <pc:sldChg chg="modSp">
        <pc:chgData name="Adrianna Holden-Gouveia" userId="8de7044ed950bdf3" providerId="Windows Live" clId="Web-{E26FA751-4C3A-42E4-9CD5-5BA8F15A5F34}" dt="2024-03-25T15:30:12.630" v="1681" actId="20577"/>
        <pc:sldMkLst>
          <pc:docMk/>
          <pc:sldMk cId="3784931116" sldId="260"/>
        </pc:sldMkLst>
        <pc:spChg chg="mod">
          <ac:chgData name="Adrianna Holden-Gouveia" userId="8de7044ed950bdf3" providerId="Windows Live" clId="Web-{E26FA751-4C3A-42E4-9CD5-5BA8F15A5F34}" dt="2024-03-25T15:30:12.630" v="1681" actId="20577"/>
          <ac:spMkLst>
            <pc:docMk/>
            <pc:sldMk cId="3784931116" sldId="260"/>
            <ac:spMk id="3" creationId="{EADFF74F-EC71-28FA-1A06-1599A799103D}"/>
          </ac:spMkLst>
        </pc:spChg>
      </pc:sldChg>
      <pc:sldChg chg="modSp">
        <pc:chgData name="Adrianna Holden-Gouveia" userId="8de7044ed950bdf3" providerId="Windows Live" clId="Web-{E26FA751-4C3A-42E4-9CD5-5BA8F15A5F34}" dt="2024-03-25T15:08:18.659" v="1127" actId="20577"/>
        <pc:sldMkLst>
          <pc:docMk/>
          <pc:sldMk cId="2655041601" sldId="261"/>
        </pc:sldMkLst>
        <pc:spChg chg="mod">
          <ac:chgData name="Adrianna Holden-Gouveia" userId="8de7044ed950bdf3" providerId="Windows Live" clId="Web-{E26FA751-4C3A-42E4-9CD5-5BA8F15A5F34}" dt="2024-03-25T15:08:18.659" v="1127" actId="20577"/>
          <ac:spMkLst>
            <pc:docMk/>
            <pc:sldMk cId="2655041601" sldId="261"/>
            <ac:spMk id="3" creationId="{3FBBD6F1-1C0B-951D-29EA-62B05EDE6506}"/>
          </ac:spMkLst>
        </pc:spChg>
      </pc:sldChg>
      <pc:sldChg chg="addSp modSp">
        <pc:chgData name="Adrianna Holden-Gouveia" userId="8de7044ed950bdf3" providerId="Windows Live" clId="Web-{E26FA751-4C3A-42E4-9CD5-5BA8F15A5F34}" dt="2024-03-25T16:13:02.037" v="1752"/>
        <pc:sldMkLst>
          <pc:docMk/>
          <pc:sldMk cId="235357331" sldId="262"/>
        </pc:sldMkLst>
        <pc:spChg chg="mod">
          <ac:chgData name="Adrianna Holden-Gouveia" userId="8de7044ed950bdf3" providerId="Windows Live" clId="Web-{E26FA751-4C3A-42E4-9CD5-5BA8F15A5F34}" dt="2024-03-25T16:12:11.488" v="1737" actId="14100"/>
          <ac:spMkLst>
            <pc:docMk/>
            <pc:sldMk cId="235357331" sldId="262"/>
            <ac:spMk id="3" creationId="{35ABC94C-45EC-C0AB-7104-BD382B4C509D}"/>
          </ac:spMkLst>
        </pc:spChg>
        <pc:picChg chg="add mod">
          <ac:chgData name="Adrianna Holden-Gouveia" userId="8de7044ed950bdf3" providerId="Windows Live" clId="Web-{E26FA751-4C3A-42E4-9CD5-5BA8F15A5F34}" dt="2024-03-25T16:13:02.037" v="1752"/>
          <ac:picMkLst>
            <pc:docMk/>
            <pc:sldMk cId="235357331" sldId="262"/>
            <ac:picMk id="4" creationId="{0FC0C42B-558B-81FB-B0DF-0C818D88C782}"/>
          </ac:picMkLst>
        </pc:picChg>
      </pc:sldChg>
      <pc:sldChg chg="modSp">
        <pc:chgData name="Adrianna Holden-Gouveia" userId="8de7044ed950bdf3" providerId="Windows Live" clId="Web-{E26FA751-4C3A-42E4-9CD5-5BA8F15A5F34}" dt="2024-03-25T15:30:01.582" v="1679" actId="20577"/>
        <pc:sldMkLst>
          <pc:docMk/>
          <pc:sldMk cId="312851970" sldId="263"/>
        </pc:sldMkLst>
        <pc:spChg chg="mod">
          <ac:chgData name="Adrianna Holden-Gouveia" userId="8de7044ed950bdf3" providerId="Windows Live" clId="Web-{E26FA751-4C3A-42E4-9CD5-5BA8F15A5F34}" dt="2024-03-25T15:30:01.582" v="1679" actId="20577"/>
          <ac:spMkLst>
            <pc:docMk/>
            <pc:sldMk cId="312851970" sldId="263"/>
            <ac:spMk id="3" creationId="{35ABC94C-45EC-C0AB-7104-BD382B4C509D}"/>
          </ac:spMkLst>
        </pc:spChg>
      </pc:sldChg>
      <pc:sldChg chg="addSp modSp">
        <pc:chgData name="Adrianna Holden-Gouveia" userId="8de7044ed950bdf3" providerId="Windows Live" clId="Web-{E26FA751-4C3A-42E4-9CD5-5BA8F15A5F34}" dt="2024-03-25T16:16:55.202" v="1768"/>
        <pc:sldMkLst>
          <pc:docMk/>
          <pc:sldMk cId="2610023418" sldId="264"/>
        </pc:sldMkLst>
        <pc:spChg chg="mod">
          <ac:chgData name="Adrianna Holden-Gouveia" userId="8de7044ed950bdf3" providerId="Windows Live" clId="Web-{E26FA751-4C3A-42E4-9CD5-5BA8F15A5F34}" dt="2024-03-25T16:16:09.028" v="1756" actId="14100"/>
          <ac:spMkLst>
            <pc:docMk/>
            <pc:sldMk cId="2610023418" sldId="264"/>
            <ac:spMk id="3" creationId="{8784EE20-19D9-376B-F702-2459C3633CB5}"/>
          </ac:spMkLst>
        </pc:spChg>
        <pc:picChg chg="add mod">
          <ac:chgData name="Adrianna Holden-Gouveia" userId="8de7044ed950bdf3" providerId="Windows Live" clId="Web-{E26FA751-4C3A-42E4-9CD5-5BA8F15A5F34}" dt="2024-03-25T16:16:55.202" v="1768"/>
          <ac:picMkLst>
            <pc:docMk/>
            <pc:sldMk cId="2610023418" sldId="264"/>
            <ac:picMk id="4" creationId="{92207037-2D63-5FE6-C69E-C52ACA89CBB9}"/>
          </ac:picMkLst>
        </pc:picChg>
      </pc:sldChg>
      <pc:sldChg chg="addSp modSp">
        <pc:chgData name="Adrianna Holden-Gouveia" userId="8de7044ed950bdf3" providerId="Windows Live" clId="Web-{E26FA751-4C3A-42E4-9CD5-5BA8F15A5F34}" dt="2024-03-26T13:31:05.035" v="1794" actId="20577"/>
        <pc:sldMkLst>
          <pc:docMk/>
          <pc:sldMk cId="3937692392" sldId="265"/>
        </pc:sldMkLst>
        <pc:spChg chg="mod">
          <ac:chgData name="Adrianna Holden-Gouveia" userId="8de7044ed950bdf3" providerId="Windows Live" clId="Web-{E26FA751-4C3A-42E4-9CD5-5BA8F15A5F34}" dt="2024-03-25T15:25:46.182" v="1572" actId="20577"/>
          <ac:spMkLst>
            <pc:docMk/>
            <pc:sldMk cId="3937692392" sldId="265"/>
            <ac:spMk id="2" creationId="{38A9BDBA-9B98-4C15-6F90-D4C3D236F507}"/>
          </ac:spMkLst>
        </pc:spChg>
        <pc:spChg chg="mod">
          <ac:chgData name="Adrianna Holden-Gouveia" userId="8de7044ed950bdf3" providerId="Windows Live" clId="Web-{E26FA751-4C3A-42E4-9CD5-5BA8F15A5F34}" dt="2024-03-26T13:31:05.035" v="1794" actId="20577"/>
          <ac:spMkLst>
            <pc:docMk/>
            <pc:sldMk cId="3937692392" sldId="265"/>
            <ac:spMk id="3" creationId="{6A4436E6-AC03-60B3-2375-CAB75B54C7AF}"/>
          </ac:spMkLst>
        </pc:spChg>
        <pc:picChg chg="add mod">
          <ac:chgData name="Adrianna Holden-Gouveia" userId="8de7044ed950bdf3" providerId="Windows Live" clId="Web-{E26FA751-4C3A-42E4-9CD5-5BA8F15A5F34}" dt="2024-03-25T16:24:04.999" v="1780" actId="1076"/>
          <ac:picMkLst>
            <pc:docMk/>
            <pc:sldMk cId="3937692392" sldId="265"/>
            <ac:picMk id="4" creationId="{4D3256E7-5CE9-41C0-9C2C-40E8B3833241}"/>
          </ac:picMkLst>
        </pc:picChg>
        <pc:picChg chg="add mod">
          <ac:chgData name="Adrianna Holden-Gouveia" userId="8de7044ed950bdf3" providerId="Windows Live" clId="Web-{E26FA751-4C3A-42E4-9CD5-5BA8F15A5F34}" dt="2024-03-25T16:24:56.969" v="1789"/>
          <ac:picMkLst>
            <pc:docMk/>
            <pc:sldMk cId="3937692392" sldId="265"/>
            <ac:picMk id="5" creationId="{86010A46-73E2-FAFC-9E6D-8E716F31EB8B}"/>
          </ac:picMkLst>
        </pc:picChg>
      </pc:sldChg>
      <pc:sldChg chg="addSp modSp">
        <pc:chgData name="Adrianna Holden-Gouveia" userId="8de7044ed950bdf3" providerId="Windows Live" clId="Web-{E26FA751-4C3A-42E4-9CD5-5BA8F15A5F34}" dt="2024-03-25T15:47:48.887" v="1720"/>
        <pc:sldMkLst>
          <pc:docMk/>
          <pc:sldMk cId="141834023" sldId="266"/>
        </pc:sldMkLst>
        <pc:spChg chg="mod">
          <ac:chgData name="Adrianna Holden-Gouveia" userId="8de7044ed950bdf3" providerId="Windows Live" clId="Web-{E26FA751-4C3A-42E4-9CD5-5BA8F15A5F34}" dt="2024-03-25T15:46:46.338" v="1704" actId="14100"/>
          <ac:spMkLst>
            <pc:docMk/>
            <pc:sldMk cId="141834023" sldId="266"/>
            <ac:spMk id="3" creationId="{724CDF19-AF3F-CEBE-C885-7F562D1F8939}"/>
          </ac:spMkLst>
        </pc:spChg>
        <pc:picChg chg="add mod">
          <ac:chgData name="Adrianna Holden-Gouveia" userId="8de7044ed950bdf3" providerId="Windows Live" clId="Web-{E26FA751-4C3A-42E4-9CD5-5BA8F15A5F34}" dt="2024-03-25T15:47:48.887" v="1720"/>
          <ac:picMkLst>
            <pc:docMk/>
            <pc:sldMk cId="141834023" sldId="266"/>
            <ac:picMk id="4" creationId="{5F939CCF-8974-22A2-06FB-30A98DB1897E}"/>
          </ac:picMkLst>
        </pc:picChg>
      </pc:sldChg>
    </pc:docChg>
  </pc:docChgLst>
  <pc:docChgLst>
    <pc:chgData name="Adrianna Holden-Gouveia" userId="8de7044ed950bdf3" providerId="Windows Live" clId="Web-{18E484A0-B4FE-4E22-9429-6684F248F3F8}"/>
    <pc:docChg chg="modSld addMainMaster delMainMaster">
      <pc:chgData name="Adrianna Holden-Gouveia" userId="8de7044ed950bdf3" providerId="Windows Live" clId="Web-{18E484A0-B4FE-4E22-9429-6684F248F3F8}" dt="2023-11-28T15:26:02.243" v="1" actId="20577"/>
      <pc:docMkLst>
        <pc:docMk/>
      </pc:docMkLst>
      <pc:sldChg chg="modSp mod modClrScheme chgLayout">
        <pc:chgData name="Adrianna Holden-Gouveia" userId="8de7044ed950bdf3" providerId="Windows Live" clId="Web-{18E484A0-B4FE-4E22-9429-6684F248F3F8}" dt="2023-11-28T15:26:02.243" v="1" actId="20577"/>
        <pc:sldMkLst>
          <pc:docMk/>
          <pc:sldMk cId="109857222" sldId="256"/>
        </pc:sldMkLst>
        <pc:spChg chg="mod ord">
          <ac:chgData name="Adrianna Holden-Gouveia" userId="8de7044ed950bdf3" providerId="Windows Live" clId="Web-{18E484A0-B4FE-4E22-9429-6684F248F3F8}" dt="2023-11-28T15:26:02.243" v="1" actId="20577"/>
          <ac:spMkLst>
            <pc:docMk/>
            <pc:sldMk cId="109857222" sldId="256"/>
            <ac:spMk id="2" creationId="{00000000-0000-0000-0000-000000000000}"/>
          </ac:spMkLst>
        </pc:spChg>
        <pc:spChg chg="mod ord">
          <ac:chgData name="Adrianna Holden-Gouveia" userId="8de7044ed950bdf3" providerId="Windows Live" clId="Web-{18E484A0-B4FE-4E22-9429-6684F248F3F8}" dt="2023-11-28T15:25:54.321" v="0"/>
          <ac:spMkLst>
            <pc:docMk/>
            <pc:sldMk cId="109857222" sldId="256"/>
            <ac:spMk id="3" creationId="{00000000-0000-0000-0000-000000000000}"/>
          </ac:spMkLst>
        </pc:spChg>
      </pc:sldChg>
      <pc:sldMasterChg chg="del delSldLayout">
        <pc:chgData name="Adrianna Holden-Gouveia" userId="8de7044ed950bdf3" providerId="Windows Live" clId="Web-{18E484A0-B4FE-4E22-9429-6684F248F3F8}" dt="2023-11-28T15:25:54.321" v="0"/>
        <pc:sldMasterMkLst>
          <pc:docMk/>
          <pc:sldMasterMk cId="2460954070" sldId="2147483660"/>
        </pc:sldMasterMkLst>
        <pc:sldLayoutChg chg="del">
          <pc:chgData name="Adrianna Holden-Gouveia" userId="8de7044ed950bdf3" providerId="Windows Live" clId="Web-{18E484A0-B4FE-4E22-9429-6684F248F3F8}" dt="2023-11-28T15:25:54.321" v="0"/>
          <pc:sldLayoutMkLst>
            <pc:docMk/>
            <pc:sldMasterMk cId="2460954070" sldId="2147483660"/>
            <pc:sldLayoutMk cId="2385387890" sldId="2147483661"/>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949138452" sldId="2147483662"/>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2591524520" sldId="2147483663"/>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1203092039" sldId="2147483664"/>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733172339" sldId="2147483665"/>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210312558" sldId="2147483666"/>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146388984" sldId="2147483667"/>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171841454" sldId="2147483668"/>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1718958274" sldId="2147483669"/>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2202905451" sldId="2147483670"/>
          </pc:sldLayoutMkLst>
        </pc:sldLayoutChg>
        <pc:sldLayoutChg chg="del">
          <pc:chgData name="Adrianna Holden-Gouveia" userId="8de7044ed950bdf3" providerId="Windows Live" clId="Web-{18E484A0-B4FE-4E22-9429-6684F248F3F8}" dt="2023-11-28T15:25:54.321" v="0"/>
          <pc:sldLayoutMkLst>
            <pc:docMk/>
            <pc:sldMasterMk cId="2460954070" sldId="2147483660"/>
            <pc:sldLayoutMk cId="3479445657" sldId="2147483671"/>
          </pc:sldLayoutMkLst>
        </pc:sldLayoutChg>
      </pc:sldMasterChg>
      <pc:sldMasterChg chg="add addSldLayout modSldLayout">
        <pc:chgData name="Adrianna Holden-Gouveia" userId="8de7044ed950bdf3" providerId="Windows Live" clId="Web-{18E484A0-B4FE-4E22-9429-6684F248F3F8}" dt="2023-11-28T15:25:54.321" v="0"/>
        <pc:sldMasterMkLst>
          <pc:docMk/>
          <pc:sldMasterMk cId="3659690907" sldId="2147483672"/>
        </pc:sldMasterMkLst>
        <pc:sldLayoutChg chg="add mod replId">
          <pc:chgData name="Adrianna Holden-Gouveia" userId="8de7044ed950bdf3" providerId="Windows Live" clId="Web-{18E484A0-B4FE-4E22-9429-6684F248F3F8}" dt="2023-11-28T15:25:54.321" v="0"/>
          <pc:sldLayoutMkLst>
            <pc:docMk/>
            <pc:sldMasterMk cId="3659690907" sldId="2147483672"/>
            <pc:sldLayoutMk cId="1021637166" sldId="2147483673"/>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499614657" sldId="2147483674"/>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850975582" sldId="2147483675"/>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649770741" sldId="2147483676"/>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257277676" sldId="2147483677"/>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971590112" sldId="2147483678"/>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044370501" sldId="2147483679"/>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1606174587" sldId="2147483680"/>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876098884" sldId="2147483681"/>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919648466" sldId="2147483682"/>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41455471" sldId="2147483683"/>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801017948" sldId="2147483684"/>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2847369417" sldId="2147483685"/>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763028641" sldId="2147483686"/>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256157310" sldId="2147483687"/>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4251412292" sldId="2147483688"/>
          </pc:sldLayoutMkLst>
        </pc:sldLayoutChg>
        <pc:sldLayoutChg chg="add mod replId">
          <pc:chgData name="Adrianna Holden-Gouveia" userId="8de7044ed950bdf3" providerId="Windows Live" clId="Web-{18E484A0-B4FE-4E22-9429-6684F248F3F8}" dt="2023-11-28T15:25:54.321" v="0"/>
          <pc:sldLayoutMkLst>
            <pc:docMk/>
            <pc:sldMasterMk cId="3659690907" sldId="2147483672"/>
            <pc:sldLayoutMk cId="3080543950" sldId="2147483689"/>
          </pc:sldLayoutMkLst>
        </pc:sldLayoutChg>
      </pc:sldMasterChg>
    </pc:docChg>
  </pc:docChgLst>
  <pc:docChgLst>
    <pc:chgData name="Adrianna Holden-Gouveia" userId="8de7044ed950bdf3" providerId="Windows Live" clId="Web-{5749C3AE-1CB6-4F45-A194-0A3AF106A45E}"/>
    <pc:docChg chg="addSld modSld">
      <pc:chgData name="Adrianna Holden-Gouveia" userId="8de7044ed950bdf3" providerId="Windows Live" clId="Web-{5749C3AE-1CB6-4F45-A194-0A3AF106A45E}" dt="2024-03-07T22:16:30.738" v="152" actId="20577"/>
      <pc:docMkLst>
        <pc:docMk/>
      </pc:docMkLst>
      <pc:sldChg chg="modSp new">
        <pc:chgData name="Adrianna Holden-Gouveia" userId="8de7044ed950bdf3" providerId="Windows Live" clId="Web-{5749C3AE-1CB6-4F45-A194-0A3AF106A45E}" dt="2024-03-07T22:01:02.159" v="7" actId="20577"/>
        <pc:sldMkLst>
          <pc:docMk/>
          <pc:sldMk cId="4262119564" sldId="257"/>
        </pc:sldMkLst>
        <pc:spChg chg="mod">
          <ac:chgData name="Adrianna Holden-Gouveia" userId="8de7044ed950bdf3" providerId="Windows Live" clId="Web-{5749C3AE-1CB6-4F45-A194-0A3AF106A45E}" dt="2024-03-07T22:01:02.159" v="7" actId="20577"/>
          <ac:spMkLst>
            <pc:docMk/>
            <pc:sldMk cId="4262119564" sldId="257"/>
            <ac:spMk id="2" creationId="{77438EF9-FFB8-EC5A-E969-1DFB57C02D6D}"/>
          </ac:spMkLst>
        </pc:spChg>
      </pc:sldChg>
      <pc:sldChg chg="modSp new">
        <pc:chgData name="Adrianna Holden-Gouveia" userId="8de7044ed950bdf3" providerId="Windows Live" clId="Web-{5749C3AE-1CB6-4F45-A194-0A3AF106A45E}" dt="2024-03-07T22:01:12.018" v="14" actId="20577"/>
        <pc:sldMkLst>
          <pc:docMk/>
          <pc:sldMk cId="2079510847" sldId="258"/>
        </pc:sldMkLst>
        <pc:spChg chg="mod">
          <ac:chgData name="Adrianna Holden-Gouveia" userId="8de7044ed950bdf3" providerId="Windows Live" clId="Web-{5749C3AE-1CB6-4F45-A194-0A3AF106A45E}" dt="2024-03-07T22:01:12.018" v="14" actId="20577"/>
          <ac:spMkLst>
            <pc:docMk/>
            <pc:sldMk cId="2079510847" sldId="258"/>
            <ac:spMk id="2" creationId="{773F2324-1030-ECC6-D7D6-4BE2937644E0}"/>
          </ac:spMkLst>
        </pc:spChg>
      </pc:sldChg>
      <pc:sldChg chg="modSp new">
        <pc:chgData name="Adrianna Holden-Gouveia" userId="8de7044ed950bdf3" providerId="Windows Live" clId="Web-{5749C3AE-1CB6-4F45-A194-0A3AF106A45E}" dt="2024-03-07T22:01:22.112" v="25" actId="20577"/>
        <pc:sldMkLst>
          <pc:docMk/>
          <pc:sldMk cId="3554078867" sldId="259"/>
        </pc:sldMkLst>
        <pc:spChg chg="mod">
          <ac:chgData name="Adrianna Holden-Gouveia" userId="8de7044ed950bdf3" providerId="Windows Live" clId="Web-{5749C3AE-1CB6-4F45-A194-0A3AF106A45E}" dt="2024-03-07T22:01:22.112" v="25" actId="20577"/>
          <ac:spMkLst>
            <pc:docMk/>
            <pc:sldMk cId="3554078867" sldId="259"/>
            <ac:spMk id="2" creationId="{969715BE-C556-1EB0-3ACA-A555B23CD320}"/>
          </ac:spMkLst>
        </pc:spChg>
      </pc:sldChg>
      <pc:sldChg chg="modSp new">
        <pc:chgData name="Adrianna Holden-Gouveia" userId="8de7044ed950bdf3" providerId="Windows Live" clId="Web-{5749C3AE-1CB6-4F45-A194-0A3AF106A45E}" dt="2024-03-07T22:01:37.925" v="33" actId="20577"/>
        <pc:sldMkLst>
          <pc:docMk/>
          <pc:sldMk cId="3784931116" sldId="260"/>
        </pc:sldMkLst>
        <pc:spChg chg="mod">
          <ac:chgData name="Adrianna Holden-Gouveia" userId="8de7044ed950bdf3" providerId="Windows Live" clId="Web-{5749C3AE-1CB6-4F45-A194-0A3AF106A45E}" dt="2024-03-07T22:01:37.925" v="33" actId="20577"/>
          <ac:spMkLst>
            <pc:docMk/>
            <pc:sldMk cId="3784931116" sldId="260"/>
            <ac:spMk id="2" creationId="{233C4B27-5DF5-C952-C9B1-AE73D72EBCAE}"/>
          </ac:spMkLst>
        </pc:spChg>
      </pc:sldChg>
      <pc:sldChg chg="modSp new">
        <pc:chgData name="Adrianna Holden-Gouveia" userId="8de7044ed950bdf3" providerId="Windows Live" clId="Web-{5749C3AE-1CB6-4F45-A194-0A3AF106A45E}" dt="2024-03-07T22:09:01.800" v="133" actId="20577"/>
        <pc:sldMkLst>
          <pc:docMk/>
          <pc:sldMk cId="2655041601" sldId="261"/>
        </pc:sldMkLst>
        <pc:spChg chg="mod">
          <ac:chgData name="Adrianna Holden-Gouveia" userId="8de7044ed950bdf3" providerId="Windows Live" clId="Web-{5749C3AE-1CB6-4F45-A194-0A3AF106A45E}" dt="2024-03-07T22:09:01.800" v="133" actId="20577"/>
          <ac:spMkLst>
            <pc:docMk/>
            <pc:sldMk cId="2655041601" sldId="261"/>
            <ac:spMk id="2" creationId="{5690DA4E-FF89-EE02-CE05-128B4A027236}"/>
          </ac:spMkLst>
        </pc:spChg>
      </pc:sldChg>
      <pc:sldChg chg="modSp new">
        <pc:chgData name="Adrianna Holden-Gouveia" userId="8de7044ed950bdf3" providerId="Windows Live" clId="Web-{5749C3AE-1CB6-4F45-A194-0A3AF106A45E}" dt="2024-03-07T22:02:03.270" v="55" actId="20577"/>
        <pc:sldMkLst>
          <pc:docMk/>
          <pc:sldMk cId="235357331" sldId="262"/>
        </pc:sldMkLst>
        <pc:spChg chg="mod">
          <ac:chgData name="Adrianna Holden-Gouveia" userId="8de7044ed950bdf3" providerId="Windows Live" clId="Web-{5749C3AE-1CB6-4F45-A194-0A3AF106A45E}" dt="2024-03-07T22:02:03.270" v="55" actId="20577"/>
          <ac:spMkLst>
            <pc:docMk/>
            <pc:sldMk cId="235357331" sldId="262"/>
            <ac:spMk id="2" creationId="{1FA3F78C-DFBC-17FC-E3EA-FDDDA085CF84}"/>
          </ac:spMkLst>
        </pc:spChg>
      </pc:sldChg>
      <pc:sldChg chg="modSp add replId">
        <pc:chgData name="Adrianna Holden-Gouveia" userId="8de7044ed950bdf3" providerId="Windows Live" clId="Web-{5749C3AE-1CB6-4F45-A194-0A3AF106A45E}" dt="2024-03-07T22:02:29.552" v="70" actId="20577"/>
        <pc:sldMkLst>
          <pc:docMk/>
          <pc:sldMk cId="312851970" sldId="263"/>
        </pc:sldMkLst>
        <pc:spChg chg="mod">
          <ac:chgData name="Adrianna Holden-Gouveia" userId="8de7044ed950bdf3" providerId="Windows Live" clId="Web-{5749C3AE-1CB6-4F45-A194-0A3AF106A45E}" dt="2024-03-07T22:02:29.552" v="70" actId="20577"/>
          <ac:spMkLst>
            <pc:docMk/>
            <pc:sldMk cId="312851970" sldId="263"/>
            <ac:spMk id="2" creationId="{1FA3F78C-DFBC-17FC-E3EA-FDDDA085CF84}"/>
          </ac:spMkLst>
        </pc:spChg>
      </pc:sldChg>
      <pc:sldChg chg="modSp new">
        <pc:chgData name="Adrianna Holden-Gouveia" userId="8de7044ed950bdf3" providerId="Windows Live" clId="Web-{5749C3AE-1CB6-4F45-A194-0A3AF106A45E}" dt="2024-03-07T22:16:30.738" v="152" actId="20577"/>
        <pc:sldMkLst>
          <pc:docMk/>
          <pc:sldMk cId="2610023418" sldId="264"/>
        </pc:sldMkLst>
        <pc:spChg chg="mod">
          <ac:chgData name="Adrianna Holden-Gouveia" userId="8de7044ed950bdf3" providerId="Windows Live" clId="Web-{5749C3AE-1CB6-4F45-A194-0A3AF106A45E}" dt="2024-03-07T22:02:42.865" v="85" actId="20577"/>
          <ac:spMkLst>
            <pc:docMk/>
            <pc:sldMk cId="2610023418" sldId="264"/>
            <ac:spMk id="2" creationId="{464A93E5-953C-842B-4E38-6A42EC0C7CD8}"/>
          </ac:spMkLst>
        </pc:spChg>
        <pc:spChg chg="mod">
          <ac:chgData name="Adrianna Holden-Gouveia" userId="8de7044ed950bdf3" providerId="Windows Live" clId="Web-{5749C3AE-1CB6-4F45-A194-0A3AF106A45E}" dt="2024-03-07T22:16:30.738" v="152" actId="20577"/>
          <ac:spMkLst>
            <pc:docMk/>
            <pc:sldMk cId="2610023418" sldId="264"/>
            <ac:spMk id="3" creationId="{8784EE20-19D9-376B-F702-2459C3633CB5}"/>
          </ac:spMkLst>
        </pc:spChg>
      </pc:sldChg>
      <pc:sldChg chg="modSp new">
        <pc:chgData name="Adrianna Holden-Gouveia" userId="8de7044ed950bdf3" providerId="Windows Live" clId="Web-{5749C3AE-1CB6-4F45-A194-0A3AF106A45E}" dt="2024-03-07T22:08:22.330" v="121" actId="20577"/>
        <pc:sldMkLst>
          <pc:docMk/>
          <pc:sldMk cId="3937692392" sldId="265"/>
        </pc:sldMkLst>
        <pc:spChg chg="mod">
          <ac:chgData name="Adrianna Holden-Gouveia" userId="8de7044ed950bdf3" providerId="Windows Live" clId="Web-{5749C3AE-1CB6-4F45-A194-0A3AF106A45E}" dt="2024-03-07T22:08:22.330" v="121" actId="20577"/>
          <ac:spMkLst>
            <pc:docMk/>
            <pc:sldMk cId="3937692392" sldId="265"/>
            <ac:spMk id="2" creationId="{38A9BDBA-9B98-4C15-6F90-D4C3D236F507}"/>
          </ac:spMkLst>
        </pc:spChg>
      </pc:sldChg>
      <pc:sldChg chg="modSp new">
        <pc:chgData name="Adrianna Holden-Gouveia" userId="8de7044ed950bdf3" providerId="Windows Live" clId="Web-{5749C3AE-1CB6-4F45-A194-0A3AF106A45E}" dt="2024-03-07T22:08:48.019" v="129" actId="20577"/>
        <pc:sldMkLst>
          <pc:docMk/>
          <pc:sldMk cId="141834023" sldId="266"/>
        </pc:sldMkLst>
        <pc:spChg chg="mod">
          <ac:chgData name="Adrianna Holden-Gouveia" userId="8de7044ed950bdf3" providerId="Windows Live" clId="Web-{5749C3AE-1CB6-4F45-A194-0A3AF106A45E}" dt="2024-03-07T22:08:48.019" v="129" actId="20577"/>
          <ac:spMkLst>
            <pc:docMk/>
            <pc:sldMk cId="141834023" sldId="266"/>
            <ac:spMk id="2" creationId="{C0346386-934B-6D03-BF24-FBD522B9C937}"/>
          </ac:spMkLst>
        </pc:spChg>
      </pc:sldChg>
    </pc:docChg>
  </pc:docChgLst>
  <pc:docChgLst>
    <pc:chgData name="Adrianna Holden-Gouveia" userId="8de7044ed950bdf3" providerId="Windows Live" clId="Web-{045DF4D5-FDB7-4B3D-B93F-0BD7899C1057}"/>
    <pc:docChg chg="modSld">
      <pc:chgData name="Adrianna Holden-Gouveia" userId="8de7044ed950bdf3" providerId="Windows Live" clId="Web-{045DF4D5-FDB7-4B3D-B93F-0BD7899C1057}" dt="2024-01-22T20:42:29.173" v="8" actId="20577"/>
      <pc:docMkLst>
        <pc:docMk/>
      </pc:docMkLst>
      <pc:sldChg chg="modSp">
        <pc:chgData name="Adrianna Holden-Gouveia" userId="8de7044ed950bdf3" providerId="Windows Live" clId="Web-{045DF4D5-FDB7-4B3D-B93F-0BD7899C1057}" dt="2024-01-22T20:42:29.173" v="8" actId="20577"/>
        <pc:sldMkLst>
          <pc:docMk/>
          <pc:sldMk cId="109857222" sldId="256"/>
        </pc:sldMkLst>
        <pc:spChg chg="mod">
          <ac:chgData name="Adrianna Holden-Gouveia" userId="8de7044ed950bdf3" providerId="Windows Live" clId="Web-{045DF4D5-FDB7-4B3D-B93F-0BD7899C1057}" dt="2024-01-22T20:42:21.813" v="0" actId="20577"/>
          <ac:spMkLst>
            <pc:docMk/>
            <pc:sldMk cId="109857222" sldId="256"/>
            <ac:spMk id="2" creationId="{00000000-0000-0000-0000-000000000000}"/>
          </ac:spMkLst>
        </pc:spChg>
        <pc:spChg chg="mod">
          <ac:chgData name="Adrianna Holden-Gouveia" userId="8de7044ed950bdf3" providerId="Windows Live" clId="Web-{045DF4D5-FDB7-4B3D-B93F-0BD7899C1057}" dt="2024-01-22T20:42:29.173" v="8"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163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64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45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101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73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302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615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141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05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96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09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977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72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159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37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61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60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3/28/2024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596909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bear.app/" TargetMode="External"/><Relationship Id="rId1" Type="http://schemas.openxmlformats.org/officeDocument/2006/relationships/slideLayout" Target="../slideLayouts/slideLayout2.xml"/><Relationship Id="rId5" Type="http://schemas.openxmlformats.org/officeDocument/2006/relationships/hyperlink" Target="https://dribbble.com/" TargetMode="External"/><Relationship Id="rId4" Type="http://schemas.openxmlformats.org/officeDocument/2006/relationships/hyperlink" Target="https://ux-design-awards.com/winners?grouped=&amp;search=&amp;filter=&amp;yea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oulartnogueira.github.io/BadUI/" TargetMode="External"/><Relationship Id="rId2" Type="http://schemas.openxmlformats.org/officeDocument/2006/relationships/hyperlink" Target="https://www.reddit.com/r/badUIbattles/" TargetMode="External"/><Relationship Id="rId1" Type="http://schemas.openxmlformats.org/officeDocument/2006/relationships/slideLayout" Target="../slideLayouts/slideLayout2.xml"/><Relationship Id="rId4" Type="http://schemas.openxmlformats.org/officeDocument/2006/relationships/hyperlink" Target="https://userinyerfac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eceptive.desig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10</a:t>
            </a:r>
          </a:p>
        </p:txBody>
      </p:sp>
      <p:sp>
        <p:nvSpPr>
          <p:cNvPr id="3" name="Subtitle 2"/>
          <p:cNvSpPr>
            <a:spLocks noGrp="1"/>
          </p:cNvSpPr>
          <p:nvPr>
            <p:ph type="subTitle" idx="1"/>
          </p:nvPr>
        </p:nvSpPr>
        <p:spPr/>
        <p:txBody>
          <a:bodyPr/>
          <a:lstStyle/>
          <a:p>
            <a:r>
              <a:rPr lang="en-US" dirty="0"/>
              <a:t>Uses and abuses of data, </a:t>
            </a:r>
            <a:r>
              <a:rPr lang="en-US" dirty="0" err="1"/>
              <a:t>ui</a:t>
            </a:r>
            <a:r>
              <a:rPr lang="en-US" dirty="0"/>
              <a:t>/</a:t>
            </a:r>
            <a:r>
              <a:rPr lang="en-US" dirty="0" err="1"/>
              <a:t>ux</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A93E5-953C-842B-4E38-6A42EC0C7CD8}"/>
              </a:ext>
            </a:extLst>
          </p:cNvPr>
          <p:cNvSpPr>
            <a:spLocks noGrp="1"/>
          </p:cNvSpPr>
          <p:nvPr>
            <p:ph type="title"/>
          </p:nvPr>
        </p:nvSpPr>
        <p:spPr/>
        <p:txBody>
          <a:bodyPr/>
          <a:lstStyle/>
          <a:p>
            <a:r>
              <a:rPr lang="en-US" dirty="0"/>
              <a:t>Current industries where data abuse is rampant</a:t>
            </a:r>
          </a:p>
        </p:txBody>
      </p:sp>
      <p:sp>
        <p:nvSpPr>
          <p:cNvPr id="3" name="Content Placeholder 2">
            <a:extLst>
              <a:ext uri="{FF2B5EF4-FFF2-40B4-BE49-F238E27FC236}">
                <a16:creationId xmlns:a16="http://schemas.microsoft.com/office/drawing/2014/main" id="{8784EE20-19D9-376B-F702-2459C3633CB5}"/>
              </a:ext>
            </a:extLst>
          </p:cNvPr>
          <p:cNvSpPr>
            <a:spLocks noGrp="1"/>
          </p:cNvSpPr>
          <p:nvPr>
            <p:ph idx="1"/>
          </p:nvPr>
        </p:nvSpPr>
        <p:spPr>
          <a:xfrm>
            <a:off x="1103312" y="1859576"/>
            <a:ext cx="5295766" cy="4388823"/>
          </a:xfrm>
        </p:spPr>
        <p:txBody>
          <a:bodyPr vert="horz" lIns="91440" tIns="45720" rIns="91440" bIns="45720" rtlCol="0" anchor="t">
            <a:normAutofit/>
          </a:bodyPr>
          <a:lstStyle/>
          <a:p>
            <a:r>
              <a:rPr lang="en-US" dirty="0"/>
              <a:t>Social Media</a:t>
            </a:r>
          </a:p>
          <a:p>
            <a:pPr>
              <a:buClr>
                <a:srgbClr val="8AD0D6"/>
              </a:buClr>
            </a:pPr>
            <a:r>
              <a:rPr lang="en-US" dirty="0"/>
              <a:t>Healthcare that isn't (DNA databases) </a:t>
            </a:r>
          </a:p>
          <a:p>
            <a:pPr>
              <a:buClr>
                <a:srgbClr val="8AD0D6"/>
              </a:buClr>
            </a:pPr>
            <a:r>
              <a:rPr lang="en-US" dirty="0"/>
              <a:t>Banks that aren't (Things that appear to be insured banks but aren't)</a:t>
            </a:r>
          </a:p>
          <a:p>
            <a:pPr>
              <a:buClr>
                <a:srgbClr val="8AD0D6"/>
              </a:buClr>
            </a:pPr>
            <a:r>
              <a:rPr lang="en-US" dirty="0"/>
              <a:t>User-to-user payment or investing services</a:t>
            </a:r>
          </a:p>
          <a:p>
            <a:pPr>
              <a:buClr>
                <a:srgbClr val="8AD0D6"/>
              </a:buClr>
            </a:pPr>
            <a:r>
              <a:rPr lang="en-US" dirty="0"/>
              <a:t>Internet Service Providers (ISPs)</a:t>
            </a:r>
          </a:p>
          <a:p>
            <a:pPr>
              <a:buClr>
                <a:srgbClr val="8AD0D6"/>
              </a:buClr>
            </a:pPr>
            <a:r>
              <a:rPr lang="en-US" dirty="0"/>
              <a:t>Large conglomerates such as Microsoft , Amazon and Google</a:t>
            </a:r>
          </a:p>
          <a:p>
            <a:pPr>
              <a:buClr>
                <a:srgbClr val="8AD0D6"/>
              </a:buClr>
            </a:pPr>
            <a:r>
              <a:rPr lang="en-US" dirty="0"/>
              <a:t>For-profit educational institutions</a:t>
            </a:r>
          </a:p>
        </p:txBody>
      </p:sp>
      <p:pic>
        <p:nvPicPr>
          <p:cNvPr id="4" name="Picture 3" descr="title is &quot;how social media companies feel when you sign the terms and conditions&quot; image of emperor Palpatine that says &quot;good good, now you have signed, i have access to all your data&quot;">
            <a:extLst>
              <a:ext uri="{FF2B5EF4-FFF2-40B4-BE49-F238E27FC236}">
                <a16:creationId xmlns:a16="http://schemas.microsoft.com/office/drawing/2014/main" id="{92207037-2D63-5FE6-C69E-C52ACA89CBB9}"/>
              </a:ext>
            </a:extLst>
          </p:cNvPr>
          <p:cNvPicPr>
            <a:picLocks noChangeAspect="1"/>
          </p:cNvPicPr>
          <p:nvPr/>
        </p:nvPicPr>
        <p:blipFill>
          <a:blip r:embed="rId2"/>
          <a:stretch>
            <a:fillRect/>
          </a:stretch>
        </p:blipFill>
        <p:spPr>
          <a:xfrm>
            <a:off x="6470448" y="1849272"/>
            <a:ext cx="5301611" cy="4114800"/>
          </a:xfrm>
          <a:prstGeom prst="rect">
            <a:avLst/>
          </a:prstGeom>
        </p:spPr>
      </p:pic>
    </p:spTree>
    <p:extLst>
      <p:ext uri="{BB962C8B-B14F-4D97-AF65-F5344CB8AC3E}">
        <p14:creationId xmlns:p14="http://schemas.microsoft.com/office/powerpoint/2010/main" val="261002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BDBA-9B98-4C15-6F90-D4C3D236F507}"/>
              </a:ext>
            </a:extLst>
          </p:cNvPr>
          <p:cNvSpPr>
            <a:spLocks noGrp="1"/>
          </p:cNvSpPr>
          <p:nvPr>
            <p:ph type="title"/>
          </p:nvPr>
        </p:nvSpPr>
        <p:spPr/>
        <p:txBody>
          <a:bodyPr/>
          <a:lstStyle/>
          <a:p>
            <a:r>
              <a:rPr lang="en-US" dirty="0"/>
              <a:t>Examples of where data is used for common good</a:t>
            </a:r>
          </a:p>
        </p:txBody>
      </p:sp>
      <p:sp>
        <p:nvSpPr>
          <p:cNvPr id="3" name="Content Placeholder 2">
            <a:extLst>
              <a:ext uri="{FF2B5EF4-FFF2-40B4-BE49-F238E27FC236}">
                <a16:creationId xmlns:a16="http://schemas.microsoft.com/office/drawing/2014/main" id="{6A4436E6-AC03-60B3-2375-CAB75B54C7AF}"/>
              </a:ext>
            </a:extLst>
          </p:cNvPr>
          <p:cNvSpPr>
            <a:spLocks noGrp="1"/>
          </p:cNvSpPr>
          <p:nvPr>
            <p:ph idx="1"/>
          </p:nvPr>
        </p:nvSpPr>
        <p:spPr>
          <a:xfrm>
            <a:off x="1103312" y="2030172"/>
            <a:ext cx="4556512" cy="4218227"/>
          </a:xfrm>
        </p:spPr>
        <p:txBody>
          <a:bodyPr vert="horz" lIns="91440" tIns="45720" rIns="91440" bIns="45720" rtlCol="0" anchor="t">
            <a:normAutofit lnSpcReduction="10000"/>
          </a:bodyPr>
          <a:lstStyle/>
          <a:p>
            <a:r>
              <a:rPr lang="en-US" dirty="0"/>
              <a:t>Hygiene, hand washing is a relatively new concept as are germs. Even as late as the 1840s hand washing for medical professionals was seen as weird and not needed</a:t>
            </a:r>
          </a:p>
          <a:p>
            <a:pPr>
              <a:buClr>
                <a:srgbClr val="8AD0D6"/>
              </a:buClr>
            </a:pPr>
            <a:r>
              <a:rPr lang="en-US" dirty="0"/>
              <a:t>Health of a nation, cigarettes were seen as "healthy" as little as 100 years ago and recommended by doctors even for people with Asthma. Data has shown that they are not healthy</a:t>
            </a:r>
          </a:p>
          <a:p>
            <a:pPr>
              <a:buClr>
                <a:srgbClr val="8AD0D6"/>
              </a:buClr>
            </a:pPr>
            <a:r>
              <a:rPr lang="en-US" dirty="0"/>
              <a:t>Climate change</a:t>
            </a:r>
          </a:p>
        </p:txBody>
      </p:sp>
      <p:pic>
        <p:nvPicPr>
          <p:cNvPr id="4" name="Picture 3" descr="graph of climate change by NASA that says &quot;Some say there is disagreement on climate change, here is what that looks like&quot; ">
            <a:extLst>
              <a:ext uri="{FF2B5EF4-FFF2-40B4-BE49-F238E27FC236}">
                <a16:creationId xmlns:a16="http://schemas.microsoft.com/office/drawing/2014/main" id="{4D3256E7-5CE9-41C0-9C2C-40E8B3833241}"/>
              </a:ext>
            </a:extLst>
          </p:cNvPr>
          <p:cNvPicPr>
            <a:picLocks noChangeAspect="1"/>
          </p:cNvPicPr>
          <p:nvPr/>
        </p:nvPicPr>
        <p:blipFill>
          <a:blip r:embed="rId2"/>
          <a:stretch>
            <a:fillRect/>
          </a:stretch>
        </p:blipFill>
        <p:spPr>
          <a:xfrm>
            <a:off x="6539207" y="1526558"/>
            <a:ext cx="3507580" cy="2774953"/>
          </a:xfrm>
          <a:prstGeom prst="rect">
            <a:avLst/>
          </a:prstGeom>
        </p:spPr>
      </p:pic>
      <p:pic>
        <p:nvPicPr>
          <p:cNvPr id="5" name="Picture 4" descr="comic of a conference with the list of why green jobs and eco friendly practices are good, crank in the audience says &quot;But what if it's a big hoax and we create a better world for nothing&quot;">
            <a:extLst>
              <a:ext uri="{FF2B5EF4-FFF2-40B4-BE49-F238E27FC236}">
                <a16:creationId xmlns:a16="http://schemas.microsoft.com/office/drawing/2014/main" id="{86010A46-73E2-FAFC-9E6D-8E716F31EB8B}"/>
              </a:ext>
            </a:extLst>
          </p:cNvPr>
          <p:cNvPicPr>
            <a:picLocks noChangeAspect="1"/>
          </p:cNvPicPr>
          <p:nvPr/>
        </p:nvPicPr>
        <p:blipFill>
          <a:blip r:embed="rId3"/>
          <a:stretch>
            <a:fillRect/>
          </a:stretch>
        </p:blipFill>
        <p:spPr>
          <a:xfrm>
            <a:off x="6842052" y="4577260"/>
            <a:ext cx="2743199" cy="1832457"/>
          </a:xfrm>
          <a:prstGeom prst="rect">
            <a:avLst/>
          </a:prstGeom>
        </p:spPr>
      </p:pic>
    </p:spTree>
    <p:extLst>
      <p:ext uri="{BB962C8B-B14F-4D97-AF65-F5344CB8AC3E}">
        <p14:creationId xmlns:p14="http://schemas.microsoft.com/office/powerpoint/2010/main" val="3937692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46386-934B-6D03-BF24-FBD522B9C937}"/>
              </a:ext>
            </a:extLst>
          </p:cNvPr>
          <p:cNvSpPr>
            <a:spLocks noGrp="1"/>
          </p:cNvSpPr>
          <p:nvPr>
            <p:ph type="title"/>
          </p:nvPr>
        </p:nvSpPr>
        <p:spPr/>
        <p:txBody>
          <a:bodyPr/>
          <a:lstStyle/>
          <a:p>
            <a:r>
              <a:rPr lang="en-US" dirty="0"/>
              <a:t>Reminder of UI/UX</a:t>
            </a:r>
          </a:p>
        </p:txBody>
      </p:sp>
      <p:sp>
        <p:nvSpPr>
          <p:cNvPr id="3" name="Content Placeholder 2">
            <a:extLst>
              <a:ext uri="{FF2B5EF4-FFF2-40B4-BE49-F238E27FC236}">
                <a16:creationId xmlns:a16="http://schemas.microsoft.com/office/drawing/2014/main" id="{724CDF19-AF3F-CEBE-C885-7F562D1F8939}"/>
              </a:ext>
            </a:extLst>
          </p:cNvPr>
          <p:cNvSpPr>
            <a:spLocks noGrp="1"/>
          </p:cNvSpPr>
          <p:nvPr>
            <p:ph idx="1"/>
          </p:nvPr>
        </p:nvSpPr>
        <p:spPr>
          <a:xfrm>
            <a:off x="3719132" y="2132529"/>
            <a:ext cx="6330721" cy="4115870"/>
          </a:xfrm>
        </p:spPr>
        <p:txBody>
          <a:bodyPr vert="horz" lIns="91440" tIns="45720" rIns="91440" bIns="45720" rtlCol="0" anchor="t">
            <a:normAutofit fontScale="92500" lnSpcReduction="10000"/>
          </a:bodyPr>
          <a:lstStyle/>
          <a:p>
            <a:r>
              <a:rPr lang="en-US" dirty="0"/>
              <a:t>UI is User Interface and it's how people interact with your data or product</a:t>
            </a:r>
          </a:p>
          <a:p>
            <a:pPr>
              <a:buClr>
                <a:srgbClr val="8AD0D6"/>
              </a:buClr>
            </a:pPr>
            <a:r>
              <a:rPr lang="en-US" dirty="0"/>
              <a:t>UX is User Experience and how people feel about the interaction</a:t>
            </a:r>
          </a:p>
          <a:p>
            <a:pPr>
              <a:buClr>
                <a:srgbClr val="8AD0D6"/>
              </a:buClr>
            </a:pPr>
            <a:r>
              <a:rPr lang="en-US" dirty="0"/>
              <a:t>We want to be able to share our data, our results and our analysis with others. To be able to do this successfully we have to pay attention to UI, UX and other types of visualizations </a:t>
            </a:r>
          </a:p>
          <a:p>
            <a:pPr>
              <a:buClr>
                <a:srgbClr val="8AD0D6"/>
              </a:buClr>
            </a:pPr>
            <a:r>
              <a:rPr lang="en-US" dirty="0"/>
              <a:t>Well-designed user interactions with our data and results mean others want to interact with them more, greater understanding of the data and results, and can lead to better choices being made</a:t>
            </a:r>
          </a:p>
          <a:p>
            <a:pPr>
              <a:buClr>
                <a:srgbClr val="8AD0D6"/>
              </a:buClr>
            </a:pPr>
            <a:endParaRPr lang="en-US" dirty="0"/>
          </a:p>
        </p:txBody>
      </p:sp>
      <p:pic>
        <p:nvPicPr>
          <p:cNvPr id="4" name="Picture 3" descr="https://t.co/FOrsrUl2b9 Image of a mug with two ears sticking up (UI), then image of person drinking from mug with ears poking into their eyes (UX)">
            <a:extLst>
              <a:ext uri="{FF2B5EF4-FFF2-40B4-BE49-F238E27FC236}">
                <a16:creationId xmlns:a16="http://schemas.microsoft.com/office/drawing/2014/main" id="{5F939CCF-8974-22A2-06FB-30A98DB1897E}"/>
              </a:ext>
            </a:extLst>
          </p:cNvPr>
          <p:cNvPicPr>
            <a:picLocks noChangeAspect="1"/>
          </p:cNvPicPr>
          <p:nvPr/>
        </p:nvPicPr>
        <p:blipFill>
          <a:blip r:embed="rId2"/>
          <a:stretch>
            <a:fillRect/>
          </a:stretch>
        </p:blipFill>
        <p:spPr>
          <a:xfrm>
            <a:off x="516340" y="2128279"/>
            <a:ext cx="3186752" cy="4011709"/>
          </a:xfrm>
          <a:prstGeom prst="rect">
            <a:avLst/>
          </a:prstGeom>
        </p:spPr>
      </p:pic>
    </p:spTree>
    <p:extLst>
      <p:ext uri="{BB962C8B-B14F-4D97-AF65-F5344CB8AC3E}">
        <p14:creationId xmlns:p14="http://schemas.microsoft.com/office/powerpoint/2010/main" val="141834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8EF9-FFB8-EC5A-E969-1DFB57C02D6D}"/>
              </a:ext>
            </a:extLst>
          </p:cNvPr>
          <p:cNvSpPr>
            <a:spLocks noGrp="1"/>
          </p:cNvSpPr>
          <p:nvPr>
            <p:ph type="title"/>
          </p:nvPr>
        </p:nvSpPr>
        <p:spPr/>
        <p:txBody>
          <a:bodyPr/>
          <a:lstStyle/>
          <a:p>
            <a:r>
              <a:rPr lang="en-US" dirty="0"/>
              <a:t>What makes good UI/UX</a:t>
            </a:r>
          </a:p>
        </p:txBody>
      </p:sp>
      <p:sp>
        <p:nvSpPr>
          <p:cNvPr id="3" name="Content Placeholder 2">
            <a:extLst>
              <a:ext uri="{FF2B5EF4-FFF2-40B4-BE49-F238E27FC236}">
                <a16:creationId xmlns:a16="http://schemas.microsoft.com/office/drawing/2014/main" id="{6CABE755-E4FC-971E-DE4D-A2A6C0B6D9F5}"/>
              </a:ext>
            </a:extLst>
          </p:cNvPr>
          <p:cNvSpPr>
            <a:spLocks noGrp="1"/>
          </p:cNvSpPr>
          <p:nvPr>
            <p:ph idx="1"/>
          </p:nvPr>
        </p:nvSpPr>
        <p:spPr>
          <a:xfrm>
            <a:off x="1103312" y="1961933"/>
            <a:ext cx="6398959" cy="4286466"/>
          </a:xfrm>
        </p:spPr>
        <p:txBody>
          <a:bodyPr vert="horz" lIns="91440" tIns="45720" rIns="91440" bIns="45720" rtlCol="0" anchor="t">
            <a:normAutofit fontScale="85000" lnSpcReduction="10000"/>
          </a:bodyPr>
          <a:lstStyle/>
          <a:p>
            <a:r>
              <a:rPr lang="en-US" dirty="0"/>
              <a:t>Understanding of your target market will help you understand what they need and want so your design can meet them where they are</a:t>
            </a:r>
          </a:p>
          <a:p>
            <a:pPr>
              <a:buClr>
                <a:srgbClr val="8AD0D6"/>
              </a:buClr>
            </a:pPr>
            <a:r>
              <a:rPr lang="en-US" dirty="0"/>
              <a:t>Having a clear user journey, understand how they will go through your UI/UX/visualization including what touchpoints  (specific cases that are important in your scenario) are important.  Think of  a treasure map with landmarks</a:t>
            </a:r>
          </a:p>
          <a:p>
            <a:pPr>
              <a:buClr>
                <a:srgbClr val="8AD0D6"/>
              </a:buClr>
            </a:pPr>
            <a:r>
              <a:rPr lang="en-US" dirty="0"/>
              <a:t>Responsive design that is easy to navigate on all screen sizes</a:t>
            </a:r>
          </a:p>
          <a:p>
            <a:pPr>
              <a:buClr>
                <a:srgbClr val="8AD0D6"/>
              </a:buClr>
            </a:pPr>
            <a:r>
              <a:rPr lang="en-US" dirty="0"/>
              <a:t>Accessibility is for everyone, better designs should make accessibility part of the interaction seamlessly</a:t>
            </a:r>
          </a:p>
          <a:p>
            <a:pPr>
              <a:buClr>
                <a:srgbClr val="8AD0D6"/>
              </a:buClr>
            </a:pPr>
            <a:r>
              <a:rPr lang="en-US" dirty="0"/>
              <a:t>Simplicity, ease of use and intuitive navigation and understanding are key to good UI/UX/visualizations</a:t>
            </a:r>
          </a:p>
        </p:txBody>
      </p:sp>
      <p:pic>
        <p:nvPicPr>
          <p:cNvPr id="4" name="Picture 3" descr="Two paint samples talking, one says &quot;don't use that tone with me&quot;">
            <a:extLst>
              <a:ext uri="{FF2B5EF4-FFF2-40B4-BE49-F238E27FC236}">
                <a16:creationId xmlns:a16="http://schemas.microsoft.com/office/drawing/2014/main" id="{BB1094AE-7846-B84C-4878-4C8B26EFDEDA}"/>
              </a:ext>
            </a:extLst>
          </p:cNvPr>
          <p:cNvPicPr>
            <a:picLocks noChangeAspect="1"/>
          </p:cNvPicPr>
          <p:nvPr/>
        </p:nvPicPr>
        <p:blipFill>
          <a:blip r:embed="rId2"/>
          <a:stretch>
            <a:fillRect/>
          </a:stretch>
        </p:blipFill>
        <p:spPr>
          <a:xfrm>
            <a:off x="7510818" y="2086692"/>
            <a:ext cx="3891885" cy="3492109"/>
          </a:xfrm>
          <a:prstGeom prst="rect">
            <a:avLst/>
          </a:prstGeom>
        </p:spPr>
      </p:pic>
    </p:spTree>
    <p:extLst>
      <p:ext uri="{BB962C8B-B14F-4D97-AF65-F5344CB8AC3E}">
        <p14:creationId xmlns:p14="http://schemas.microsoft.com/office/powerpoint/2010/main" val="4262119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F2324-1030-ECC6-D7D6-4BE2937644E0}"/>
              </a:ext>
            </a:extLst>
          </p:cNvPr>
          <p:cNvSpPr>
            <a:spLocks noGrp="1"/>
          </p:cNvSpPr>
          <p:nvPr>
            <p:ph type="title"/>
          </p:nvPr>
        </p:nvSpPr>
        <p:spPr/>
        <p:txBody>
          <a:bodyPr/>
          <a:lstStyle/>
          <a:p>
            <a:r>
              <a:rPr lang="en-US" dirty="0"/>
              <a:t>Examples of good UI/UX</a:t>
            </a:r>
          </a:p>
        </p:txBody>
      </p:sp>
      <p:sp>
        <p:nvSpPr>
          <p:cNvPr id="3" name="Content Placeholder 2">
            <a:extLst>
              <a:ext uri="{FF2B5EF4-FFF2-40B4-BE49-F238E27FC236}">
                <a16:creationId xmlns:a16="http://schemas.microsoft.com/office/drawing/2014/main" id="{D9AA96C0-E04A-1CFD-81D9-D98AFE5D14DE}"/>
              </a:ext>
            </a:extLst>
          </p:cNvPr>
          <p:cNvSpPr>
            <a:spLocks noGrp="1"/>
          </p:cNvSpPr>
          <p:nvPr>
            <p:ph idx="1"/>
          </p:nvPr>
        </p:nvSpPr>
        <p:spPr>
          <a:xfrm>
            <a:off x="747712" y="1710018"/>
            <a:ext cx="4120541" cy="4538381"/>
          </a:xfrm>
        </p:spPr>
        <p:txBody>
          <a:bodyPr vert="horz" lIns="91440" tIns="45720" rIns="91440" bIns="45720" rtlCol="0" anchor="t">
            <a:normAutofit/>
          </a:bodyPr>
          <a:lstStyle/>
          <a:p>
            <a:r>
              <a:rPr lang="en-US" dirty="0">
                <a:ea typeface="+mj-lt"/>
                <a:cs typeface="+mj-lt"/>
                <a:hlinkClick r:id="rId2"/>
              </a:rPr>
              <a:t>https://bear.app/</a:t>
            </a:r>
            <a:r>
              <a:rPr lang="en-US" dirty="0">
                <a:ea typeface="+mj-lt"/>
                <a:cs typeface="+mj-lt"/>
              </a:rPr>
              <a:t> a markdown note taking app</a:t>
            </a:r>
          </a:p>
          <a:p>
            <a:pPr>
              <a:buClr>
                <a:srgbClr val="8AD0D6"/>
              </a:buClr>
            </a:pPr>
            <a:endParaRPr lang="en-US" dirty="0"/>
          </a:p>
        </p:txBody>
      </p:sp>
      <p:pic>
        <p:nvPicPr>
          <p:cNvPr id="4" name="Picture 3" descr="Image of the bear.app page example of polar bears">
            <a:extLst>
              <a:ext uri="{FF2B5EF4-FFF2-40B4-BE49-F238E27FC236}">
                <a16:creationId xmlns:a16="http://schemas.microsoft.com/office/drawing/2014/main" id="{7DB9F776-9E1F-0D9E-9B56-8FAF25ED863C}"/>
              </a:ext>
            </a:extLst>
          </p:cNvPr>
          <p:cNvPicPr>
            <a:picLocks noChangeAspect="1"/>
          </p:cNvPicPr>
          <p:nvPr/>
        </p:nvPicPr>
        <p:blipFill>
          <a:blip r:embed="rId3"/>
          <a:stretch>
            <a:fillRect/>
          </a:stretch>
        </p:blipFill>
        <p:spPr>
          <a:xfrm>
            <a:off x="751072" y="3057877"/>
            <a:ext cx="4114800" cy="2994575"/>
          </a:xfrm>
          <a:prstGeom prst="rect">
            <a:avLst/>
          </a:prstGeom>
        </p:spPr>
      </p:pic>
      <p:sp>
        <p:nvSpPr>
          <p:cNvPr id="7" name="TextBox 6">
            <a:extLst>
              <a:ext uri="{FF2B5EF4-FFF2-40B4-BE49-F238E27FC236}">
                <a16:creationId xmlns:a16="http://schemas.microsoft.com/office/drawing/2014/main" id="{6B26A928-8136-1F55-19E5-2B6D9DD67D19}"/>
              </a:ext>
            </a:extLst>
          </p:cNvPr>
          <p:cNvSpPr txBox="1"/>
          <p:nvPr/>
        </p:nvSpPr>
        <p:spPr>
          <a:xfrm>
            <a:off x="5437963" y="1887280"/>
            <a:ext cx="5792381"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Some common examples of UI/UX that are considered intuitive</a:t>
            </a:r>
          </a:p>
          <a:p>
            <a:pPr marL="742950" lvl="1" indent="-285750">
              <a:buFont typeface="Courier New"/>
              <a:buChar char="o"/>
            </a:pPr>
            <a:r>
              <a:rPr lang="en-US" dirty="0"/>
              <a:t>Netflix</a:t>
            </a:r>
          </a:p>
          <a:p>
            <a:pPr marL="742950" lvl="1" indent="-285750">
              <a:buFont typeface="Courier New"/>
              <a:buChar char="o"/>
            </a:pPr>
            <a:r>
              <a:rPr lang="en-US" dirty="0"/>
              <a:t>Spotify</a:t>
            </a:r>
          </a:p>
          <a:p>
            <a:pPr marL="742950" lvl="1" indent="-285750">
              <a:buFont typeface="Courier New"/>
              <a:buChar char="o"/>
            </a:pPr>
            <a:r>
              <a:rPr lang="en-US" dirty="0"/>
              <a:t>Bumble</a:t>
            </a:r>
          </a:p>
          <a:p>
            <a:pPr marL="742950" lvl="1" indent="-285750">
              <a:buFont typeface="Courier New"/>
              <a:buChar char="o"/>
            </a:pPr>
            <a:r>
              <a:rPr lang="en-US" dirty="0"/>
              <a:t>Google Store</a:t>
            </a:r>
          </a:p>
          <a:p>
            <a:pPr marL="285750" indent="-285750">
              <a:buFont typeface="Arial"/>
              <a:buChar char="•"/>
            </a:pPr>
            <a:r>
              <a:rPr lang="en-US" dirty="0"/>
              <a:t>There are awards for good UI/UX </a:t>
            </a:r>
          </a:p>
          <a:p>
            <a:pPr marL="742950" lvl="1" indent="-285750">
              <a:buFont typeface="Courier New"/>
              <a:buChar char="o"/>
            </a:pPr>
            <a:r>
              <a:rPr lang="en-US" dirty="0"/>
              <a:t>webby(</a:t>
            </a:r>
            <a:r>
              <a:rPr lang="en-US" dirty="0">
                <a:ea typeface="+mn-lt"/>
                <a:cs typeface="+mn-lt"/>
              </a:rPr>
              <a:t>https://winners.webbyawards.com/winners/websites-and-mobile-sites/features-design/best-user-experience?years=0</a:t>
            </a:r>
            <a:r>
              <a:rPr lang="en-US" dirty="0"/>
              <a:t>)  for websites</a:t>
            </a:r>
          </a:p>
          <a:p>
            <a:pPr marL="742950" lvl="1" indent="-285750">
              <a:buFont typeface="Courier New"/>
              <a:buChar char="o"/>
            </a:pPr>
            <a:r>
              <a:rPr lang="en-US" dirty="0"/>
              <a:t>More general UX  the UX designers </a:t>
            </a:r>
            <a:r>
              <a:rPr lang="en-US" dirty="0">
                <a:ea typeface="+mn-lt"/>
                <a:cs typeface="+mn-lt"/>
              </a:rPr>
              <a:t>awards  </a:t>
            </a:r>
            <a:r>
              <a:rPr lang="en-US" dirty="0">
                <a:ea typeface="+mn-lt"/>
                <a:cs typeface="+mn-lt"/>
                <a:hlinkClick r:id="rId4"/>
              </a:rPr>
              <a:t>https://ux-design-awards.com/winners?grouped=&amp;search=&amp;filter=&amp;year=</a:t>
            </a:r>
            <a:endParaRPr lang="en-US" dirty="0">
              <a:ea typeface="+mn-lt"/>
              <a:cs typeface="+mn-lt"/>
            </a:endParaRPr>
          </a:p>
          <a:p>
            <a:pPr marL="742950" lvl="1" indent="-285750">
              <a:buFont typeface="Courier New"/>
              <a:buChar char="o"/>
            </a:pPr>
            <a:r>
              <a:rPr lang="en-US" dirty="0">
                <a:ea typeface="+mn-lt"/>
                <a:cs typeface="+mn-lt"/>
              </a:rPr>
              <a:t>More examples of designs can be found </a:t>
            </a:r>
            <a:r>
              <a:rPr lang="en-US" dirty="0">
                <a:ea typeface="+mn-lt"/>
                <a:cs typeface="+mn-lt"/>
                <a:hlinkClick r:id="rId5"/>
              </a:rPr>
              <a:t>https://dribbble.com/</a:t>
            </a:r>
            <a:r>
              <a:rPr lang="en-US" dirty="0">
                <a:ea typeface="+mn-lt"/>
                <a:cs typeface="+mn-lt"/>
              </a:rPr>
              <a:t> </a:t>
            </a:r>
            <a:endParaRPr lang="en-US" dirty="0"/>
          </a:p>
          <a:p>
            <a:pPr marL="285750" indent="-285750">
              <a:buFont typeface="Arial"/>
              <a:buChar char="•"/>
            </a:pPr>
            <a:endParaRPr lang="en-US" dirty="0"/>
          </a:p>
        </p:txBody>
      </p:sp>
    </p:spTree>
    <p:extLst>
      <p:ext uri="{BB962C8B-B14F-4D97-AF65-F5344CB8AC3E}">
        <p14:creationId xmlns:p14="http://schemas.microsoft.com/office/powerpoint/2010/main" val="207951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15BE-C556-1EB0-3ACA-A555B23CD320}"/>
              </a:ext>
            </a:extLst>
          </p:cNvPr>
          <p:cNvSpPr>
            <a:spLocks noGrp="1"/>
          </p:cNvSpPr>
          <p:nvPr>
            <p:ph type="title"/>
          </p:nvPr>
        </p:nvSpPr>
        <p:spPr/>
        <p:txBody>
          <a:bodyPr/>
          <a:lstStyle/>
          <a:p>
            <a:r>
              <a:rPr lang="en-US" dirty="0"/>
              <a:t>What makes bad UI/UX</a:t>
            </a:r>
          </a:p>
        </p:txBody>
      </p:sp>
      <p:sp>
        <p:nvSpPr>
          <p:cNvPr id="3" name="Content Placeholder 2">
            <a:extLst>
              <a:ext uri="{FF2B5EF4-FFF2-40B4-BE49-F238E27FC236}">
                <a16:creationId xmlns:a16="http://schemas.microsoft.com/office/drawing/2014/main" id="{5BB4DACB-E960-E013-1B6B-7B336C8508F0}"/>
              </a:ext>
            </a:extLst>
          </p:cNvPr>
          <p:cNvSpPr>
            <a:spLocks noGrp="1"/>
          </p:cNvSpPr>
          <p:nvPr>
            <p:ph idx="1"/>
          </p:nvPr>
        </p:nvSpPr>
        <p:spPr>
          <a:xfrm>
            <a:off x="3377938" y="2212141"/>
            <a:ext cx="6671915" cy="4036258"/>
          </a:xfrm>
        </p:spPr>
        <p:txBody>
          <a:bodyPr vert="horz" lIns="91440" tIns="45720" rIns="91440" bIns="45720" rtlCol="0" anchor="t">
            <a:normAutofit/>
          </a:bodyPr>
          <a:lstStyle/>
          <a:p>
            <a:r>
              <a:rPr lang="en-US" dirty="0"/>
              <a:t>Not paying attention to your target market and always doing the same thing, and presenting everything in the same way.  A pie chart is great, ONLY using pie charts is not</a:t>
            </a:r>
          </a:p>
          <a:p>
            <a:pPr>
              <a:buClr>
                <a:srgbClr val="8AD0D6"/>
              </a:buClr>
            </a:pPr>
            <a:r>
              <a:rPr lang="en-US" dirty="0"/>
              <a:t>Having no plan, hard to navigate interactions, and lots of clicks to get where you want to be </a:t>
            </a:r>
          </a:p>
          <a:p>
            <a:pPr>
              <a:buClr>
                <a:srgbClr val="8AD0D6"/>
              </a:buClr>
            </a:pPr>
            <a:r>
              <a:rPr lang="en-US" dirty="0"/>
              <a:t>Confusing diagrams of the analysis that are hard to follow, not paying attention to how things look to others, for example a chart or website all in shades of red would be hard to use, tough for people with </a:t>
            </a:r>
            <a:r>
              <a:rPr lang="en-US" dirty="0" err="1"/>
              <a:t>colour</a:t>
            </a:r>
            <a:r>
              <a:rPr lang="en-US" dirty="0"/>
              <a:t> blindness, and not intuitive to navigate</a:t>
            </a:r>
          </a:p>
        </p:txBody>
      </p:sp>
      <p:pic>
        <p:nvPicPr>
          <p:cNvPr id="4" name="Picture 3" descr="Image of elevator buttons, in an odd order, only some have labels with braille ">
            <a:extLst>
              <a:ext uri="{FF2B5EF4-FFF2-40B4-BE49-F238E27FC236}">
                <a16:creationId xmlns:a16="http://schemas.microsoft.com/office/drawing/2014/main" id="{71AF4D19-03D6-FE93-B286-908752505C67}"/>
              </a:ext>
            </a:extLst>
          </p:cNvPr>
          <p:cNvPicPr>
            <a:picLocks noChangeAspect="1"/>
          </p:cNvPicPr>
          <p:nvPr/>
        </p:nvPicPr>
        <p:blipFill rotWithShape="1">
          <a:blip r:embed="rId2"/>
          <a:srcRect l="19917" r="20332" b="-562"/>
          <a:stretch/>
        </p:blipFill>
        <p:spPr>
          <a:xfrm>
            <a:off x="288877" y="2210444"/>
            <a:ext cx="3151719" cy="3915639"/>
          </a:xfrm>
          <a:prstGeom prst="rect">
            <a:avLst/>
          </a:prstGeom>
        </p:spPr>
      </p:pic>
    </p:spTree>
    <p:extLst>
      <p:ext uri="{BB962C8B-B14F-4D97-AF65-F5344CB8AC3E}">
        <p14:creationId xmlns:p14="http://schemas.microsoft.com/office/powerpoint/2010/main" val="355407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4B27-5DF5-C952-C9B1-AE73D72EBCAE}"/>
              </a:ext>
            </a:extLst>
          </p:cNvPr>
          <p:cNvSpPr>
            <a:spLocks noGrp="1"/>
          </p:cNvSpPr>
          <p:nvPr>
            <p:ph type="title"/>
          </p:nvPr>
        </p:nvSpPr>
        <p:spPr/>
        <p:txBody>
          <a:bodyPr/>
          <a:lstStyle/>
          <a:p>
            <a:r>
              <a:rPr lang="en-US" dirty="0"/>
              <a:t>Examples of bad UI/UX</a:t>
            </a:r>
          </a:p>
        </p:txBody>
      </p:sp>
      <p:sp>
        <p:nvSpPr>
          <p:cNvPr id="3" name="Content Placeholder 2">
            <a:extLst>
              <a:ext uri="{FF2B5EF4-FFF2-40B4-BE49-F238E27FC236}">
                <a16:creationId xmlns:a16="http://schemas.microsoft.com/office/drawing/2014/main" id="{EADFF74F-EC71-28FA-1A06-1599A799103D}"/>
              </a:ext>
            </a:extLst>
          </p:cNvPr>
          <p:cNvSpPr>
            <a:spLocks noGrp="1"/>
          </p:cNvSpPr>
          <p:nvPr>
            <p:ph idx="1"/>
          </p:nvPr>
        </p:nvSpPr>
        <p:spPr/>
        <p:txBody>
          <a:bodyPr vert="horz" lIns="91440" tIns="45720" rIns="91440" bIns="45720" rtlCol="0" anchor="t">
            <a:normAutofit/>
          </a:bodyPr>
          <a:lstStyle/>
          <a:p>
            <a:r>
              <a:rPr lang="en-US" dirty="0"/>
              <a:t>I'm sure everyone can think of examples of times where you tried to use a product, navigate a website, play a game, or anything else where it was such a confusing and bad experience you gave up. Therefore we'll look at humorously bad options</a:t>
            </a:r>
          </a:p>
          <a:p>
            <a:pPr>
              <a:buClr>
                <a:srgbClr val="8AD0D6"/>
              </a:buClr>
            </a:pPr>
            <a:r>
              <a:rPr lang="en-US" dirty="0"/>
              <a:t>Reddit has a whole subreddit for bad UI </a:t>
            </a:r>
            <a:r>
              <a:rPr lang="en-US" dirty="0">
                <a:ea typeface="+mj-lt"/>
                <a:cs typeface="+mj-lt"/>
                <a:hlinkClick r:id="rId2"/>
              </a:rPr>
              <a:t>https://www.reddit.com/r/badUIbattles/</a:t>
            </a:r>
            <a:r>
              <a:rPr lang="en-US" dirty="0">
                <a:ea typeface="+mj-lt"/>
                <a:cs typeface="+mj-lt"/>
              </a:rPr>
              <a:t> </a:t>
            </a:r>
          </a:p>
          <a:p>
            <a:pPr>
              <a:buClr>
                <a:srgbClr val="8AD0D6"/>
              </a:buClr>
            </a:pPr>
            <a:r>
              <a:rPr lang="en-US" dirty="0"/>
              <a:t>Some designers have implemented collections of these </a:t>
            </a:r>
            <a:r>
              <a:rPr lang="en-US" dirty="0">
                <a:ea typeface="+mj-lt"/>
                <a:cs typeface="+mj-lt"/>
                <a:hlinkClick r:id="rId3"/>
              </a:rPr>
              <a:t>https://goulartnogueira.github.io/BadUI/</a:t>
            </a:r>
            <a:r>
              <a:rPr lang="en-US" dirty="0">
                <a:ea typeface="+mj-lt"/>
                <a:cs typeface="+mj-lt"/>
              </a:rPr>
              <a:t> </a:t>
            </a:r>
          </a:p>
          <a:p>
            <a:pPr>
              <a:buClr>
                <a:srgbClr val="8AD0D6"/>
              </a:buClr>
            </a:pPr>
            <a:r>
              <a:rPr lang="en-US" dirty="0">
                <a:ea typeface="+mj-lt"/>
                <a:cs typeface="+mj-lt"/>
              </a:rPr>
              <a:t>Challenge: Fill out this form as fast as you can  </a:t>
            </a:r>
            <a:r>
              <a:rPr lang="en-US" dirty="0">
                <a:ea typeface="+mj-lt"/>
                <a:cs typeface="+mj-lt"/>
                <a:hlinkClick r:id="rId4"/>
              </a:rPr>
              <a:t>https://userinyerface.com/</a:t>
            </a:r>
            <a:r>
              <a:rPr lang="en-US" dirty="0">
                <a:ea typeface="+mj-lt"/>
                <a:cs typeface="+mj-lt"/>
              </a:rPr>
              <a:t> </a:t>
            </a:r>
            <a:endParaRPr lang="en-US">
              <a:ea typeface="+mj-lt"/>
              <a:cs typeface="+mj-lt"/>
            </a:endParaRPr>
          </a:p>
        </p:txBody>
      </p:sp>
    </p:spTree>
    <p:extLst>
      <p:ext uri="{BB962C8B-B14F-4D97-AF65-F5344CB8AC3E}">
        <p14:creationId xmlns:p14="http://schemas.microsoft.com/office/powerpoint/2010/main" val="3784931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0DA4E-FF89-EE02-CE05-128B4A027236}"/>
              </a:ext>
            </a:extLst>
          </p:cNvPr>
          <p:cNvSpPr>
            <a:spLocks noGrp="1"/>
          </p:cNvSpPr>
          <p:nvPr>
            <p:ph type="title"/>
          </p:nvPr>
        </p:nvSpPr>
        <p:spPr/>
        <p:txBody>
          <a:bodyPr/>
          <a:lstStyle/>
          <a:p>
            <a:r>
              <a:rPr lang="en-US" dirty="0"/>
              <a:t>How UI/UX can affect how data is used and seen</a:t>
            </a:r>
          </a:p>
        </p:txBody>
      </p:sp>
      <p:sp>
        <p:nvSpPr>
          <p:cNvPr id="3" name="Content Placeholder 2">
            <a:extLst>
              <a:ext uri="{FF2B5EF4-FFF2-40B4-BE49-F238E27FC236}">
                <a16:creationId xmlns:a16="http://schemas.microsoft.com/office/drawing/2014/main" id="{3FBBD6F1-1C0B-951D-29EA-62B05EDE6506}"/>
              </a:ext>
            </a:extLst>
          </p:cNvPr>
          <p:cNvSpPr>
            <a:spLocks noGrp="1"/>
          </p:cNvSpPr>
          <p:nvPr>
            <p:ph idx="1"/>
          </p:nvPr>
        </p:nvSpPr>
        <p:spPr/>
        <p:txBody>
          <a:bodyPr vert="horz" lIns="91440" tIns="45720" rIns="91440" bIns="45720" rtlCol="0" anchor="t">
            <a:normAutofit lnSpcReduction="10000"/>
          </a:bodyPr>
          <a:lstStyle/>
          <a:p>
            <a:r>
              <a:rPr lang="en-US" dirty="0"/>
              <a:t>Part of UI/UX is organization and consistency, if your data isn't organized it's hard to use </a:t>
            </a:r>
          </a:p>
          <a:p>
            <a:pPr lvl="1">
              <a:buClr>
                <a:srgbClr val="8AD0D6"/>
              </a:buClr>
              <a:buFont typeface="Courier New" charset="2"/>
              <a:buChar char="o"/>
            </a:pPr>
            <a:r>
              <a:rPr lang="en-US" dirty="0"/>
              <a:t>Think of adding in a birthday to a website, you expect the dates to be in order right? What if they weren't?</a:t>
            </a:r>
          </a:p>
          <a:p>
            <a:pPr>
              <a:buClr>
                <a:srgbClr val="8AD0D6"/>
              </a:buClr>
            </a:pPr>
            <a:r>
              <a:rPr lang="en-US" dirty="0"/>
              <a:t>If you give too much data and information to a user right away, you will overload them and they won't get much out of it</a:t>
            </a:r>
          </a:p>
          <a:p>
            <a:pPr lvl="1">
              <a:buClr>
                <a:srgbClr val="8AD0D6"/>
              </a:buClr>
              <a:buFont typeface="Courier New" charset="2"/>
              <a:buChar char="o"/>
            </a:pPr>
            <a:r>
              <a:rPr lang="en-US" dirty="0"/>
              <a:t>Think of my TL;DR videos at 20min, vs if I recorded a two hour lecture for you to listen to</a:t>
            </a:r>
          </a:p>
          <a:p>
            <a:pPr>
              <a:buClr>
                <a:srgbClr val="8AD0D6"/>
              </a:buClr>
            </a:pPr>
            <a:r>
              <a:rPr lang="en-US" dirty="0"/>
              <a:t>If your interface is confusing and frustrating, even if the user powers through because they have to, they won't get as much out of it, and if they misunderstand what you're trying to convey you'll lose their trust and they won't listen/read/see/understand what you want them to</a:t>
            </a:r>
          </a:p>
        </p:txBody>
      </p:sp>
    </p:spTree>
    <p:extLst>
      <p:ext uri="{BB962C8B-B14F-4D97-AF65-F5344CB8AC3E}">
        <p14:creationId xmlns:p14="http://schemas.microsoft.com/office/powerpoint/2010/main" val="265504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F78C-DFBC-17FC-E3EA-FDDDA085CF84}"/>
              </a:ext>
            </a:extLst>
          </p:cNvPr>
          <p:cNvSpPr>
            <a:spLocks noGrp="1"/>
          </p:cNvSpPr>
          <p:nvPr>
            <p:ph type="title"/>
          </p:nvPr>
        </p:nvSpPr>
        <p:spPr/>
        <p:txBody>
          <a:bodyPr/>
          <a:lstStyle/>
          <a:p>
            <a:r>
              <a:rPr lang="en-US" dirty="0"/>
              <a:t>How and why people can manipulate data</a:t>
            </a:r>
          </a:p>
        </p:txBody>
      </p:sp>
      <p:sp>
        <p:nvSpPr>
          <p:cNvPr id="3" name="Content Placeholder 2">
            <a:extLst>
              <a:ext uri="{FF2B5EF4-FFF2-40B4-BE49-F238E27FC236}">
                <a16:creationId xmlns:a16="http://schemas.microsoft.com/office/drawing/2014/main" id="{35ABC94C-45EC-C0AB-7104-BD382B4C509D}"/>
              </a:ext>
            </a:extLst>
          </p:cNvPr>
          <p:cNvSpPr>
            <a:spLocks noGrp="1"/>
          </p:cNvSpPr>
          <p:nvPr>
            <p:ph idx="1"/>
          </p:nvPr>
        </p:nvSpPr>
        <p:spPr>
          <a:xfrm>
            <a:off x="3298326" y="2007426"/>
            <a:ext cx="8457497" cy="4240973"/>
          </a:xfrm>
        </p:spPr>
        <p:txBody>
          <a:bodyPr vert="horz" lIns="91440" tIns="45720" rIns="91440" bIns="45720" rtlCol="0" anchor="t">
            <a:normAutofit lnSpcReduction="10000"/>
          </a:bodyPr>
          <a:lstStyle/>
          <a:p>
            <a:r>
              <a:rPr lang="en-US" dirty="0"/>
              <a:t>Data can show anything you want</a:t>
            </a:r>
          </a:p>
          <a:p>
            <a:pPr lvl="1">
              <a:buClr>
                <a:srgbClr val="8AD0D6"/>
              </a:buClr>
              <a:buFont typeface="Courier New" charset="2"/>
              <a:buChar char="o"/>
            </a:pPr>
            <a:r>
              <a:rPr lang="en-US" dirty="0"/>
              <a:t>Example, US is best at Football! 100% of </a:t>
            </a:r>
            <a:r>
              <a:rPr lang="en-US" dirty="0" err="1"/>
              <a:t>Superbowls</a:t>
            </a:r>
            <a:r>
              <a:rPr lang="en-US" dirty="0"/>
              <a:t> are won by US teams! Are you impressed by that? Is the US the best?  No? Why not? Did you make a face and say something about American football and not REAL football</a:t>
            </a:r>
          </a:p>
          <a:p>
            <a:pPr>
              <a:buClr>
                <a:srgbClr val="8AD0D6"/>
              </a:buClr>
            </a:pPr>
            <a:r>
              <a:rPr lang="en-US" dirty="0"/>
              <a:t>Showing the right data (or the wrong data) can change how people view things</a:t>
            </a:r>
          </a:p>
          <a:p>
            <a:pPr>
              <a:buClr>
                <a:srgbClr val="8AD0D6"/>
              </a:buClr>
            </a:pPr>
            <a:r>
              <a:rPr lang="en-US" dirty="0"/>
              <a:t>If you can understand what data to collect and how it influences choices you can choose where to press</a:t>
            </a:r>
          </a:p>
          <a:p>
            <a:pPr>
              <a:buClr>
                <a:srgbClr val="8AD0D6"/>
              </a:buClr>
            </a:pPr>
            <a:r>
              <a:rPr lang="en-US" dirty="0"/>
              <a:t>Dark Patterns are unfortunately a common thing, especially in social media. But the ability to subtly press people into things using data has been used for many  years for good things (eating vegetables during WWII) or bad things (Doom scrolling)</a:t>
            </a:r>
          </a:p>
        </p:txBody>
      </p:sp>
      <p:pic>
        <p:nvPicPr>
          <p:cNvPr id="4" name="Picture 3" descr="Clara asks the doctor &quot;is 4 followers a lot? the doctor replies &quot;depends on the context. On Instagram? not at all. In a dark alley? yes a lot.&quot;">
            <a:extLst>
              <a:ext uri="{FF2B5EF4-FFF2-40B4-BE49-F238E27FC236}">
                <a16:creationId xmlns:a16="http://schemas.microsoft.com/office/drawing/2014/main" id="{0FC0C42B-558B-81FB-B0DF-0C818D88C782}"/>
              </a:ext>
            </a:extLst>
          </p:cNvPr>
          <p:cNvPicPr>
            <a:picLocks noChangeAspect="1"/>
          </p:cNvPicPr>
          <p:nvPr/>
        </p:nvPicPr>
        <p:blipFill>
          <a:blip r:embed="rId2"/>
          <a:stretch>
            <a:fillRect/>
          </a:stretch>
        </p:blipFill>
        <p:spPr>
          <a:xfrm>
            <a:off x="561833" y="2555386"/>
            <a:ext cx="2743199" cy="2748063"/>
          </a:xfrm>
          <a:prstGeom prst="rect">
            <a:avLst/>
          </a:prstGeom>
        </p:spPr>
      </p:pic>
    </p:spTree>
    <p:extLst>
      <p:ext uri="{BB962C8B-B14F-4D97-AF65-F5344CB8AC3E}">
        <p14:creationId xmlns:p14="http://schemas.microsoft.com/office/powerpoint/2010/main" val="235357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F78C-DFBC-17FC-E3EA-FDDDA085CF84}"/>
              </a:ext>
            </a:extLst>
          </p:cNvPr>
          <p:cNvSpPr>
            <a:spLocks noGrp="1"/>
          </p:cNvSpPr>
          <p:nvPr>
            <p:ph type="title"/>
          </p:nvPr>
        </p:nvSpPr>
        <p:spPr/>
        <p:txBody>
          <a:bodyPr/>
          <a:lstStyle/>
          <a:p>
            <a:r>
              <a:rPr lang="en-US" dirty="0"/>
              <a:t>Examples of people manipulating data</a:t>
            </a:r>
          </a:p>
        </p:txBody>
      </p:sp>
      <p:sp>
        <p:nvSpPr>
          <p:cNvPr id="3" name="Content Placeholder 2">
            <a:extLst>
              <a:ext uri="{FF2B5EF4-FFF2-40B4-BE49-F238E27FC236}">
                <a16:creationId xmlns:a16="http://schemas.microsoft.com/office/drawing/2014/main" id="{35ABC94C-45EC-C0AB-7104-BD382B4C509D}"/>
              </a:ext>
            </a:extLst>
          </p:cNvPr>
          <p:cNvSpPr>
            <a:spLocks noGrp="1"/>
          </p:cNvSpPr>
          <p:nvPr>
            <p:ph idx="1"/>
          </p:nvPr>
        </p:nvSpPr>
        <p:spPr/>
        <p:txBody>
          <a:bodyPr vert="horz" lIns="91440" tIns="45720" rIns="91440" bIns="45720" rtlCol="0" anchor="t">
            <a:normAutofit fontScale="92500" lnSpcReduction="20000"/>
          </a:bodyPr>
          <a:lstStyle/>
          <a:p>
            <a:r>
              <a:rPr lang="en-US" dirty="0"/>
              <a:t>Data profiling</a:t>
            </a:r>
          </a:p>
          <a:p>
            <a:pPr lvl="1">
              <a:buClr>
                <a:srgbClr val="8AD0D6"/>
              </a:buClr>
              <a:buFont typeface="Courier New" charset="2"/>
              <a:buChar char="o"/>
            </a:pPr>
            <a:r>
              <a:rPr lang="en-US" dirty="0"/>
              <a:t>Based on data collected about you, should you get ads to push your vote one way? Encourage you not to vote? Show you lies or exaggerations about the opposing party?</a:t>
            </a:r>
          </a:p>
          <a:p>
            <a:pPr lvl="1">
              <a:buClr>
                <a:srgbClr val="8AD0D6"/>
              </a:buClr>
              <a:buFont typeface="Courier New" charset="2"/>
              <a:buChar char="o"/>
            </a:pPr>
            <a:r>
              <a:rPr lang="en-US" dirty="0"/>
              <a:t>What is most likely to make you want to interact with a post? Something you agree with a little? Or something you REALLY hate?</a:t>
            </a:r>
          </a:p>
          <a:p>
            <a:pPr>
              <a:buClr>
                <a:srgbClr val="8AD0D6"/>
              </a:buClr>
            </a:pPr>
            <a:r>
              <a:rPr lang="en-US" dirty="0"/>
              <a:t>Dark Patterns</a:t>
            </a:r>
          </a:p>
          <a:p>
            <a:pPr lvl="1">
              <a:buClr>
                <a:srgbClr val="8AD0D6"/>
              </a:buClr>
              <a:buFont typeface="Courier New" charset="2"/>
              <a:buChar char="o"/>
            </a:pPr>
            <a:r>
              <a:rPr lang="en-US" dirty="0"/>
              <a:t>Have you ever felt like you accidentally bought something? Signed up for a reoccurring bill that you didn't mean to?</a:t>
            </a:r>
          </a:p>
          <a:p>
            <a:pPr lvl="1">
              <a:buClr>
                <a:srgbClr val="8AD0D6"/>
              </a:buClr>
              <a:buFont typeface="Courier New" charset="2"/>
              <a:buChar char="o"/>
            </a:pPr>
            <a:r>
              <a:rPr lang="en-US" dirty="0">
                <a:solidFill>
                  <a:srgbClr val="FFFFFF"/>
                </a:solidFill>
                <a:ea typeface="+mj-lt"/>
                <a:cs typeface="+mj-lt"/>
              </a:rPr>
              <a:t>Tricky wording and hiding information is common, think of the unsubscribe button on emails</a:t>
            </a:r>
          </a:p>
          <a:p>
            <a:pPr lvl="1">
              <a:buClr>
                <a:srgbClr val="8AD0D6"/>
              </a:buClr>
              <a:buFont typeface="Courier New" charset="2"/>
              <a:buChar char="o"/>
            </a:pPr>
            <a:r>
              <a:rPr lang="en-US" dirty="0">
                <a:solidFill>
                  <a:srgbClr val="FFFFFF"/>
                </a:solidFill>
                <a:ea typeface="+mj-lt"/>
                <a:cs typeface="+mj-lt"/>
              </a:rPr>
              <a:t>Some examples of these are HP ink cartridge subscriptions that stop your printer from working when they run out, or apps that trick you into uploading your address book</a:t>
            </a:r>
          </a:p>
          <a:p>
            <a:pPr lvl="1">
              <a:buClr>
                <a:srgbClr val="8AD0D6"/>
              </a:buClr>
              <a:buFont typeface="Courier New" charset="2"/>
              <a:buChar char="o"/>
            </a:pPr>
            <a:r>
              <a:rPr lang="en-US" dirty="0">
                <a:solidFill>
                  <a:srgbClr val="FFFFFF"/>
                </a:solidFill>
                <a:ea typeface="+mj-lt"/>
                <a:cs typeface="+mj-lt"/>
                <a:hlinkClick r:id="rId2">
                  <a:extLst>
                    <a:ext uri="{A12FA001-AC4F-418D-AE19-62706E023703}">
                      <ahyp:hlinkClr xmlns:ahyp="http://schemas.microsoft.com/office/drawing/2018/hyperlinkcolor" val="tx"/>
                    </a:ext>
                  </a:extLst>
                </a:hlinkClick>
              </a:rPr>
              <a:t>https://www.deceptive.design/</a:t>
            </a:r>
            <a:r>
              <a:rPr lang="en-US" dirty="0">
                <a:solidFill>
                  <a:srgbClr val="FFFFFF"/>
                </a:solidFill>
                <a:ea typeface="+mj-lt"/>
                <a:cs typeface="+mj-lt"/>
              </a:rPr>
              <a:t> </a:t>
            </a:r>
            <a:endParaRPr lang="en-US" dirty="0">
              <a:solidFill>
                <a:srgbClr val="FFFFFF"/>
              </a:solidFill>
            </a:endParaRPr>
          </a:p>
        </p:txBody>
      </p:sp>
    </p:spTree>
    <p:extLst>
      <p:ext uri="{BB962C8B-B14F-4D97-AF65-F5344CB8AC3E}">
        <p14:creationId xmlns:p14="http://schemas.microsoft.com/office/powerpoint/2010/main" val="312851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Week 10</vt:lpstr>
      <vt:lpstr>Reminder of UI/UX</vt:lpstr>
      <vt:lpstr>What makes good UI/UX</vt:lpstr>
      <vt:lpstr>Examples of good UI/UX</vt:lpstr>
      <vt:lpstr>What makes bad UI/UX</vt:lpstr>
      <vt:lpstr>Examples of bad UI/UX</vt:lpstr>
      <vt:lpstr>How UI/UX can affect how data is used and seen</vt:lpstr>
      <vt:lpstr>How and why people can manipulate data</vt:lpstr>
      <vt:lpstr>Examples of people manipulating data</vt:lpstr>
      <vt:lpstr>Current industries where data abuse is rampant</vt:lpstr>
      <vt:lpstr>Examples of where data is used for common good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377</cp:revision>
  <dcterms:created xsi:type="dcterms:W3CDTF">2023-11-28T15:25:24Z</dcterms:created>
  <dcterms:modified xsi:type="dcterms:W3CDTF">2024-03-28T19:22:03Z</dcterms:modified>
</cp:coreProperties>
</file>