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70" r:id="rId9"/>
    <p:sldId id="268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F3B86-B791-4B54-80D6-4AC9408E13DA}" v="66" dt="2023-09-19T14:36:20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2BCE-CBD6-4B81-9955-C91303A8DA4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8BBD-0502-4CA1-B96B-D2E84374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Trust and Ethics</a:t>
            </a:r>
          </a:p>
        </p:txBody>
      </p:sp>
    </p:spTree>
    <p:extLst>
      <p:ext uri="{BB962C8B-B14F-4D97-AF65-F5344CB8AC3E}">
        <p14:creationId xmlns:p14="http://schemas.microsoft.com/office/powerpoint/2010/main" val="31943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How to handle Bugs</a:t>
            </a:r>
          </a:p>
        </p:txBody>
      </p:sp>
      <p:pic>
        <p:nvPicPr>
          <p:cNvPr id="4" name="Content Placeholder 3" descr="99 bugs in the code, 99 bugs. take one down, patch it around, 1267 little bugs in the code" title="meme ca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617" y="2413384"/>
            <a:ext cx="6667500" cy="3419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062" y="1777313"/>
            <a:ext cx="6096000" cy="12721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white"/>
                </a:solidFill>
                <a:ea typeface="+mj-ea"/>
                <a:cs typeface="+mj-cs"/>
              </a:rPr>
              <a:t>Patch times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white"/>
                </a:solidFill>
                <a:ea typeface="+mj-ea"/>
                <a:cs typeface="+mj-cs"/>
              </a:rPr>
              <a:t>Bug prioritization</a:t>
            </a:r>
          </a:p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white"/>
                </a:solidFill>
                <a:ea typeface="+mj-ea"/>
                <a:cs typeface="+mj-cs"/>
              </a:rPr>
              <a:t>Patch cycle</a:t>
            </a:r>
          </a:p>
        </p:txBody>
      </p:sp>
    </p:spTree>
    <p:extLst>
      <p:ext uri="{BB962C8B-B14F-4D97-AF65-F5344CB8AC3E}">
        <p14:creationId xmlns:p14="http://schemas.microsoft.com/office/powerpoint/2010/main" val="412346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How to do bug disclosure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/>
              <a:t>Responsible disclosure</a:t>
            </a:r>
          </a:p>
          <a:p>
            <a:pPr lvl="1"/>
            <a:r>
              <a:rPr lang="en-US" dirty="0"/>
              <a:t>Allows stakeholders time to fix bugs</a:t>
            </a:r>
          </a:p>
          <a:p>
            <a:endParaRPr lang="en-US" dirty="0"/>
          </a:p>
          <a:p>
            <a:r>
              <a:rPr lang="en-US" dirty="0"/>
              <a:t>Full disclosure</a:t>
            </a:r>
          </a:p>
          <a:p>
            <a:pPr lvl="1"/>
            <a:r>
              <a:rPr lang="en-US" dirty="0"/>
              <a:t>Tells the public everything</a:t>
            </a:r>
          </a:p>
        </p:txBody>
      </p:sp>
    </p:spTree>
    <p:extLst>
      <p:ext uri="{BB962C8B-B14F-4D97-AF65-F5344CB8AC3E}">
        <p14:creationId xmlns:p14="http://schemas.microsoft.com/office/powerpoint/2010/main" val="355259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How to </a:t>
            </a:r>
            <a:r>
              <a:rPr lang="en-US"/>
              <a:t>do Breach </a:t>
            </a:r>
            <a:r>
              <a:rPr lang="en-US" dirty="0"/>
              <a:t>Disclosure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187341" cy="4195481"/>
          </a:xfrm>
        </p:spPr>
        <p:txBody>
          <a:bodyPr/>
          <a:lstStyle/>
          <a:p>
            <a:r>
              <a:rPr lang="en-US" dirty="0"/>
              <a:t>Security breach disclosure laws</a:t>
            </a:r>
          </a:p>
          <a:p>
            <a:pPr lvl="1"/>
            <a:r>
              <a:rPr lang="en-US" dirty="0"/>
              <a:t>https://en.wikipedia.org/wiki/National_Conference_of_State_Legislatures</a:t>
            </a:r>
          </a:p>
          <a:p>
            <a:r>
              <a:rPr lang="en-US" dirty="0"/>
              <a:t>Equifax disclosure= Dumpster Fire</a:t>
            </a:r>
          </a:p>
          <a:p>
            <a:r>
              <a:rPr lang="en-US" dirty="0"/>
              <a:t>TJX</a:t>
            </a:r>
          </a:p>
          <a:p>
            <a:r>
              <a:rPr lang="en-US" dirty="0"/>
              <a:t>RSA</a:t>
            </a:r>
          </a:p>
          <a:p>
            <a:endParaRPr lang="en-US" dirty="0"/>
          </a:p>
        </p:txBody>
      </p:sp>
      <p:pic>
        <p:nvPicPr>
          <p:cNvPr id="5" name="Picture 4" descr="Jordi LaForge Top picture saying &quot;data Breach&quot; Bottom Picture says &quot;Decentralized surprise Backup&quot;">
            <a:extLst>
              <a:ext uri="{FF2B5EF4-FFF2-40B4-BE49-F238E27FC236}">
                <a16:creationId xmlns:a16="http://schemas.microsoft.com/office/drawing/2014/main" id="{3CF0CC4B-2DEE-3072-1BDD-03CA5D87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77" y="1778318"/>
            <a:ext cx="4479925" cy="44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4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Ethics: </a:t>
            </a:r>
            <a:r>
              <a:rPr lang="en-US"/>
              <a:t>Data exfiltration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Steganography</a:t>
            </a:r>
          </a:p>
          <a:p>
            <a:r>
              <a:rPr lang="en-US"/>
              <a:t>Ipods (podsnarfing)</a:t>
            </a:r>
          </a:p>
          <a:p>
            <a:r>
              <a:rPr lang="en-US"/>
              <a:t>Cameras</a:t>
            </a:r>
          </a:p>
          <a:p>
            <a:r>
              <a:rPr lang="en-US"/>
              <a:t>Usb drives (thumbsucking)</a:t>
            </a:r>
          </a:p>
          <a:p>
            <a:r>
              <a:rPr lang="en-US"/>
              <a:t>Bluetooth (bluesnarfing)</a:t>
            </a:r>
          </a:p>
          <a:p>
            <a:r>
              <a:rPr lang="en-US"/>
              <a:t>Sneakernet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pic>
        <p:nvPicPr>
          <p:cNvPr id="4" name="Content Placeholder 3" descr="emperor palpitine says i assure you compliance will be taken seriously in our exapansion plans" title="meme dark side star ward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7284" y="3070434"/>
            <a:ext cx="3467100" cy="3571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6110" y="1853248"/>
            <a:ext cx="7583489" cy="295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white"/>
                </a:solidFill>
                <a:ea typeface="+mj-ea"/>
                <a:cs typeface="+mj-cs"/>
              </a:rPr>
              <a:t>Certification or confirmation that the doer of an action (such as the writer of an audit report), or the manufacturer or supplier of a product, meets the requirements of accepted practices, legislation, prescribed rules and regulations, specified standards, or the terms of a contract.</a:t>
            </a:r>
          </a:p>
          <a:p>
            <a:pPr marL="800100" lvl="1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white"/>
                </a:solidFill>
                <a:ea typeface="+mj-ea"/>
                <a:cs typeface="+mj-cs"/>
              </a:rPr>
              <a:t>http://www.businessdictionary.com/definition/compliance.html</a:t>
            </a:r>
            <a:r>
              <a:rPr lang="en-US" dirty="0">
                <a:solidFill>
                  <a:prstClr val="white"/>
                </a:solidFill>
                <a:ea typeface="+mj-ea"/>
                <a:cs typeface="+mj-cs"/>
              </a:rPr>
              <a:t>http://www.businessdictionary.com/definition/compliance.html</a:t>
            </a:r>
            <a:endParaRPr lang="en-US" sz="2000" dirty="0">
              <a:solidFill>
                <a:prstClr val="white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241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Federal Data </a:t>
            </a:r>
            <a:r>
              <a:rPr lang="en-US" dirty="0"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HIPAA</a:t>
            </a:r>
          </a:p>
          <a:p>
            <a:r>
              <a:rPr lang="en-US"/>
              <a:t>FERPA</a:t>
            </a:r>
          </a:p>
          <a:p>
            <a:r>
              <a:rPr lang="en-US"/>
              <a:t>Sarbanes Oxley</a:t>
            </a:r>
          </a:p>
          <a:p>
            <a:r>
              <a:rPr lang="en-US"/>
              <a:t>PCI-DSS (payment cards)</a:t>
            </a:r>
            <a:endParaRPr lang="en-US" dirty="0"/>
          </a:p>
        </p:txBody>
      </p:sp>
      <p:pic>
        <p:nvPicPr>
          <p:cNvPr id="4" name="Picture 3" descr="cat says u need big data? wait, i get it 4 u" title="meme 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41" y="2272944"/>
            <a:ext cx="5546090" cy="4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1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12461" cy="4195481"/>
          </a:xfrm>
        </p:spPr>
        <p:txBody>
          <a:bodyPr/>
          <a:lstStyle/>
          <a:p>
            <a:r>
              <a:rPr lang="en-US" dirty="0"/>
              <a:t>Confidence placed in a person by making that person the nominal owner of property to be held or used for the benefit of one or more </a:t>
            </a:r>
            <a:r>
              <a:rPr lang="en-US"/>
              <a:t>others.</a:t>
            </a:r>
          </a:p>
          <a:p>
            <a:r>
              <a:rPr lang="en-US"/>
              <a:t>Transitive trust</a:t>
            </a:r>
          </a:p>
          <a:p>
            <a:r>
              <a:rPr lang="en-US"/>
              <a:t>Certificates and digital signatures</a:t>
            </a:r>
            <a:endParaRPr lang="en-US" dirty="0"/>
          </a:p>
        </p:txBody>
      </p:sp>
      <p:pic>
        <p:nvPicPr>
          <p:cNvPr id="4" name="Picture 3" descr="Fry says not sure if i have trust issues or everyone around me are not trustoworthy" title="Meme Futu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4" y="2032534"/>
            <a:ext cx="5129196" cy="38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927501" cy="4175161"/>
          </a:xfrm>
        </p:spPr>
        <p:txBody>
          <a:bodyPr/>
          <a:lstStyle/>
          <a:p>
            <a:r>
              <a:rPr lang="en-US" dirty="0"/>
              <a:t>Moral principles that govern a person's behavior or the conducting of an activity.</a:t>
            </a:r>
          </a:p>
        </p:txBody>
      </p:sp>
      <p:pic>
        <p:nvPicPr>
          <p:cNvPr id="4" name="Picture 3" descr="Hey girl, have you had code of ethics training?" title="meme Hey Gir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88" y="1012189"/>
            <a:ext cx="364363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5791559" cy="4395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the course of your job you find confidential info  relating to mental health about someone who babysits your child, what do you do?</a:t>
            </a:r>
          </a:p>
          <a:p>
            <a:r>
              <a:rPr lang="en-US" dirty="0"/>
              <a:t>You are scheduling a meeting with a client, it turns out this client requested a meeting at 3pm on a Friday near your house. Do you go home or back to work if the meeting ends early?</a:t>
            </a:r>
          </a:p>
          <a:p>
            <a:r>
              <a:rPr lang="en-US" dirty="0"/>
              <a:t>You're at work or school and you're getting all the credit on a team project, do you say anything?</a:t>
            </a:r>
          </a:p>
        </p:txBody>
      </p:sp>
      <p:pic>
        <p:nvPicPr>
          <p:cNvPr id="4" name="Picture 3" descr="Indigo Montoya says &quot;ethics&quot; you keep using that work, I do not think it means what you think it means" title="Meme princess br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40" y="2676524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3BFF-E8FB-6747-A3CE-35788495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4F77-AEE7-0940-A4AB-68B7FE90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621" y="2203040"/>
            <a:ext cx="8585213" cy="3714002"/>
          </a:xfrm>
        </p:spPr>
        <p:txBody>
          <a:bodyPr/>
          <a:lstStyle/>
          <a:p>
            <a:r>
              <a:rPr lang="en-US"/>
              <a:t>White hat</a:t>
            </a:r>
          </a:p>
          <a:p>
            <a:r>
              <a:rPr lang="en-US"/>
              <a:t>Grey hat</a:t>
            </a:r>
          </a:p>
          <a:p>
            <a:r>
              <a:rPr lang="en-US"/>
              <a:t>Black hat</a:t>
            </a:r>
          </a:p>
        </p:txBody>
      </p:sp>
      <p:pic>
        <p:nvPicPr>
          <p:cNvPr id="4" name="Picture 3" descr="Cat in a computer says I iz in yr computer, stealing yur dataz" title="meme 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04" y="1462908"/>
            <a:ext cx="6974840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Computer Security :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en-US" dirty="0"/>
              <a:t>13 bypassed bus ticket system</a:t>
            </a:r>
          </a:p>
          <a:p>
            <a:pPr lvl="1"/>
            <a:r>
              <a:rPr lang="en-US" dirty="0"/>
              <a:t>Copying of software</a:t>
            </a:r>
          </a:p>
          <a:p>
            <a:r>
              <a:rPr lang="en-US" dirty="0"/>
              <a:t>Edward Snowden</a:t>
            </a:r>
          </a:p>
          <a:p>
            <a:pPr lvl="1"/>
            <a:r>
              <a:rPr lang="en-US" dirty="0"/>
              <a:t>CIA &amp; NSA leaks</a:t>
            </a:r>
          </a:p>
        </p:txBody>
      </p:sp>
    </p:spTree>
    <p:extLst>
      <p:ext uri="{BB962C8B-B14F-4D97-AF65-F5344CB8AC3E}">
        <p14:creationId xmlns:p14="http://schemas.microsoft.com/office/powerpoint/2010/main" val="23204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Computer Security : Hacker groups and Hacktivists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Anonymous</a:t>
            </a:r>
          </a:p>
          <a:p>
            <a:pPr lvl="1"/>
            <a:r>
              <a:rPr lang="en-US" dirty="0"/>
              <a:t>Occupy Wallstreet</a:t>
            </a:r>
          </a:p>
          <a:p>
            <a:pPr lvl="1"/>
            <a:r>
              <a:rPr lang="en-US" dirty="0"/>
              <a:t>War on the Church of Scientology</a:t>
            </a:r>
          </a:p>
          <a:p>
            <a:r>
              <a:rPr lang="en-US" dirty="0" err="1"/>
              <a:t>Lulzsec</a:t>
            </a:r>
            <a:endParaRPr lang="en-US" dirty="0"/>
          </a:p>
          <a:p>
            <a:pPr lvl="1"/>
            <a:r>
              <a:rPr lang="en-US" dirty="0"/>
              <a:t>Sony pictures</a:t>
            </a:r>
          </a:p>
          <a:p>
            <a:pPr lvl="1"/>
            <a:r>
              <a:rPr lang="en-US" dirty="0"/>
              <a:t>CIA website</a:t>
            </a:r>
          </a:p>
          <a:p>
            <a:r>
              <a:rPr lang="en-US" dirty="0"/>
              <a:t>Chaos Computer Club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Headquarters in Germany</a:t>
            </a:r>
          </a:p>
          <a:p>
            <a:pPr lvl="1">
              <a:buClr>
                <a:srgbClr val="8AD0D6"/>
              </a:buClr>
            </a:pPr>
            <a:r>
              <a:rPr lang="en-US"/>
              <a:t>Publisher of magazine </a:t>
            </a:r>
            <a:r>
              <a:rPr lang="en-US" err="1"/>
              <a:t>Datenschleuder</a:t>
            </a:r>
            <a:endParaRPr lang="en-US" sz="1100" i="1" err="1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small 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must discuss your topic together then share the highlights of the conversation with the class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Is it ever ok to pirate content(Movies, games, software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 Is information on a company device considered private? What about accounts logged in to that device?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When should your data belong to you?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Should companies be able to see your credit score? What about require your login for social networking sites?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What if any countries laws should apply to the internet?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Hacktivism ever ok? When should it be legal? Illegal? </a:t>
            </a:r>
          </a:p>
        </p:txBody>
      </p:sp>
    </p:spTree>
    <p:extLst>
      <p:ext uri="{BB962C8B-B14F-4D97-AF65-F5344CB8AC3E}">
        <p14:creationId xmlns:p14="http://schemas.microsoft.com/office/powerpoint/2010/main" val="402477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982B-22FB-124C-A9D3-CC1511B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 in Computer Security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F6A2-6ABC-0540-8FC3-ABE99D28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Schools putting loggers and RATs on loaned laptops</a:t>
            </a:r>
          </a:p>
          <a:p>
            <a:r>
              <a:rPr lang="en-US" dirty="0"/>
              <a:t>Reading emails from coworkers as you work in IT</a:t>
            </a:r>
          </a:p>
          <a:p>
            <a:r>
              <a:rPr lang="en-US" dirty="0"/>
              <a:t>Hearing information about the company before others</a:t>
            </a:r>
          </a:p>
          <a:p>
            <a:r>
              <a:rPr lang="en-US" dirty="0"/>
              <a:t>Data monitoring or changing at coworker and bosses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3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487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Week 2</vt:lpstr>
      <vt:lpstr>Trust</vt:lpstr>
      <vt:lpstr>Ethics</vt:lpstr>
      <vt:lpstr>Ethics example</vt:lpstr>
      <vt:lpstr>Hackers</vt:lpstr>
      <vt:lpstr>Ethics in Computer Security : People</vt:lpstr>
      <vt:lpstr>Ethics in Computer Security : Hacker groups and Hacktivists</vt:lpstr>
      <vt:lpstr>Ethics small group discussions</vt:lpstr>
      <vt:lpstr>Ethics in Computer Security examples</vt:lpstr>
      <vt:lpstr>Ethics: How to handle Bugs</vt:lpstr>
      <vt:lpstr>Ethics: How to do bug disclosure</vt:lpstr>
      <vt:lpstr>Ethics: How to do Breach Disclosure</vt:lpstr>
      <vt:lpstr>Ethics: Data exfiltration</vt:lpstr>
      <vt:lpstr>Compliance</vt:lpstr>
      <vt:lpstr>Federal Data Handling</vt:lpstr>
    </vt:vector>
  </TitlesOfParts>
  <Company>Northern Essex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Holden-Gouveia, Adrianna</dc:creator>
  <cp:lastModifiedBy>Adrianna Holden-Gouveia</cp:lastModifiedBy>
  <cp:revision>51</cp:revision>
  <dcterms:created xsi:type="dcterms:W3CDTF">2017-09-07T14:55:32Z</dcterms:created>
  <dcterms:modified xsi:type="dcterms:W3CDTF">2023-09-19T14:37:07Z</dcterms:modified>
</cp:coreProperties>
</file>