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5" r:id="rId5"/>
    <p:sldId id="258" r:id="rId6"/>
    <p:sldId id="262" r:id="rId7"/>
    <p:sldId id="259" r:id="rId8"/>
    <p:sldId id="260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55DE9-C566-4D5B-A554-E46242A1DED8}" v="3705" dt="2020-01-27T01:11:23.317"/>
    <p1510:client id="{952B99AF-2961-46C0-AE48-AF46A57C92BB}" v="15" dt="2020-01-27T00:48:56.463"/>
    <p1510:client id="{9E5D2A5A-56E9-4B20-B6FD-DA1393723292}" v="2" dt="2022-05-12T14:42:25.384"/>
    <p1510:client id="{DBD070F1-ACC5-4FCF-BA85-7A285A1398A1}" v="9" dt="2020-11-13T17:49:30.584"/>
    <p1510:client id="{E5AFCEBE-50A0-4FCC-9C92-B294EDFBDF5F}" v="38" dt="2020-01-17T18:20:55.926"/>
    <p1510:client id="{E809A2C4-5C57-49C9-8B8F-5C660D1E74FB}" v="40" dt="2020-01-17T18:19:55.404"/>
    <p1510:client id="{FEDBA0A7-42A4-4B6A-A8AA-626DA12A47EB}" v="2" dt="2021-01-20T16:59:58.3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E809A2C4-5C57-49C9-8B8F-5C660D1E74FB}"/>
    <pc:docChg chg="modSld">
      <pc:chgData name="Adrianna Holden-Gouveia" userId="8de7044ed950bdf3" providerId="Windows Live" clId="Web-{E809A2C4-5C57-49C9-8B8F-5C660D1E74FB}" dt="2020-01-17T18:19:55.404" v="37" actId="20577"/>
      <pc:docMkLst>
        <pc:docMk/>
      </pc:docMkLst>
      <pc:sldChg chg="modSp">
        <pc:chgData name="Adrianna Holden-Gouveia" userId="8de7044ed950bdf3" providerId="Windows Live" clId="Web-{E809A2C4-5C57-49C9-8B8F-5C660D1E74FB}" dt="2020-01-17T18:19:55.404" v="36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809A2C4-5C57-49C9-8B8F-5C660D1E74FB}" dt="2020-01-17T18:19:52.576" v="35" actId="20577"/>
          <ac:spMkLst>
            <pc:docMk/>
            <pc:sldMk cId="4157082590" sldId="256"/>
            <ac:spMk id="2" creationId="{00000000-0000-0000-0000-000000000000}"/>
          </ac:spMkLst>
        </pc:spChg>
        <pc:spChg chg="mod">
          <ac:chgData name="Adrianna Holden-Gouveia" userId="8de7044ed950bdf3" providerId="Windows Live" clId="Web-{E809A2C4-5C57-49C9-8B8F-5C660D1E74FB}" dt="2020-01-17T18:19:55.404" v="36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DBD070F1-ACC5-4FCF-BA85-7A285A1398A1}"/>
    <pc:docChg chg="modSld">
      <pc:chgData name="Adrianna Holden-Gouveia" userId="8de7044ed950bdf3" providerId="Windows Live" clId="Web-{DBD070F1-ACC5-4FCF-BA85-7A285A1398A1}" dt="2020-11-13T17:49:30.584" v="8"/>
      <pc:docMkLst>
        <pc:docMk/>
      </pc:docMkLst>
      <pc:sldChg chg="modSp">
        <pc:chgData name="Adrianna Holden-Gouveia" userId="8de7044ed950bdf3" providerId="Windows Live" clId="Web-{DBD070F1-ACC5-4FCF-BA85-7A285A1398A1}" dt="2020-11-13T17:47:52.331" v="4"/>
        <pc:sldMkLst>
          <pc:docMk/>
          <pc:sldMk cId="2321635570" sldId="258"/>
        </pc:sldMkLst>
        <pc:picChg chg="mod">
          <ac:chgData name="Adrianna Holden-Gouveia" userId="8de7044ed950bdf3" providerId="Windows Live" clId="Web-{DBD070F1-ACC5-4FCF-BA85-7A285A1398A1}" dt="2020-11-13T17:47:52.331" v="4"/>
          <ac:picMkLst>
            <pc:docMk/>
            <pc:sldMk cId="2321635570" sldId="258"/>
            <ac:picMk id="6" creationId="{B22D5414-D3FD-4D93-9272-06543270A71E}"/>
          </ac:picMkLst>
        </pc:picChg>
      </pc:sldChg>
      <pc:sldChg chg="modSp">
        <pc:chgData name="Adrianna Holden-Gouveia" userId="8de7044ed950bdf3" providerId="Windows Live" clId="Web-{DBD070F1-ACC5-4FCF-BA85-7A285A1398A1}" dt="2020-11-13T17:48:53.176" v="7"/>
        <pc:sldMkLst>
          <pc:docMk/>
          <pc:sldMk cId="3301670766" sldId="259"/>
        </pc:sldMkLst>
        <pc:picChg chg="mod">
          <ac:chgData name="Adrianna Holden-Gouveia" userId="8de7044ed950bdf3" providerId="Windows Live" clId="Web-{DBD070F1-ACC5-4FCF-BA85-7A285A1398A1}" dt="2020-11-13T17:48:53.176" v="7"/>
          <ac:picMkLst>
            <pc:docMk/>
            <pc:sldMk cId="3301670766" sldId="259"/>
            <ac:picMk id="4" creationId="{C0B96310-DC8F-4D0F-A94F-537FAFD406D5}"/>
          </ac:picMkLst>
        </pc:picChg>
      </pc:sldChg>
      <pc:sldChg chg="modSp">
        <pc:chgData name="Adrianna Holden-Gouveia" userId="8de7044ed950bdf3" providerId="Windows Live" clId="Web-{DBD070F1-ACC5-4FCF-BA85-7A285A1398A1}" dt="2020-11-13T17:49:30.584" v="8"/>
        <pc:sldMkLst>
          <pc:docMk/>
          <pc:sldMk cId="2533440518" sldId="261"/>
        </pc:sldMkLst>
        <pc:picChg chg="mod">
          <ac:chgData name="Adrianna Holden-Gouveia" userId="8de7044ed950bdf3" providerId="Windows Live" clId="Web-{DBD070F1-ACC5-4FCF-BA85-7A285A1398A1}" dt="2020-11-13T17:49:30.584" v="8"/>
          <ac:picMkLst>
            <pc:docMk/>
            <pc:sldMk cId="2533440518" sldId="261"/>
            <ac:picMk id="4" creationId="{C97F69D4-8C1E-4FC8-AEA4-053CF766FF19}"/>
          </ac:picMkLst>
        </pc:picChg>
      </pc:sldChg>
      <pc:sldChg chg="modSp">
        <pc:chgData name="Adrianna Holden-Gouveia" userId="8de7044ed950bdf3" providerId="Windows Live" clId="Web-{DBD070F1-ACC5-4FCF-BA85-7A285A1398A1}" dt="2020-11-13T17:47:11.861" v="1"/>
        <pc:sldMkLst>
          <pc:docMk/>
          <pc:sldMk cId="2215706941" sldId="265"/>
        </pc:sldMkLst>
        <pc:picChg chg="mod">
          <ac:chgData name="Adrianna Holden-Gouveia" userId="8de7044ed950bdf3" providerId="Windows Live" clId="Web-{DBD070F1-ACC5-4FCF-BA85-7A285A1398A1}" dt="2020-11-13T17:47:11.861" v="1"/>
          <ac:picMkLst>
            <pc:docMk/>
            <pc:sldMk cId="2215706941" sldId="265"/>
            <ac:picMk id="8" creationId="{2DC1302A-84B1-4F3A-9573-A7FC04FAD1EF}"/>
          </ac:picMkLst>
        </pc:picChg>
      </pc:sldChg>
    </pc:docChg>
  </pc:docChgLst>
  <pc:docChgLst>
    <pc:chgData name="Adrianna Holden-Gouveia" userId="8de7044ed950bdf3" providerId="Windows Live" clId="Web-{FEDBA0A7-42A4-4B6A-A8AA-626DA12A47EB}"/>
    <pc:docChg chg="modSld">
      <pc:chgData name="Adrianna Holden-Gouveia" userId="8de7044ed950bdf3" providerId="Windows Live" clId="Web-{FEDBA0A7-42A4-4B6A-A8AA-626DA12A47EB}" dt="2021-01-20T16:59:58.394" v="0" actId="20577"/>
      <pc:docMkLst>
        <pc:docMk/>
      </pc:docMkLst>
      <pc:sldChg chg="modSp">
        <pc:chgData name="Adrianna Holden-Gouveia" userId="8de7044ed950bdf3" providerId="Windows Live" clId="Web-{FEDBA0A7-42A4-4B6A-A8AA-626DA12A47EB}" dt="2021-01-20T16:59:58.394" v="0" actId="20577"/>
        <pc:sldMkLst>
          <pc:docMk/>
          <pc:sldMk cId="452073408" sldId="266"/>
        </pc:sldMkLst>
        <pc:spChg chg="mod">
          <ac:chgData name="Adrianna Holden-Gouveia" userId="8de7044ed950bdf3" providerId="Windows Live" clId="Web-{FEDBA0A7-42A4-4B6A-A8AA-626DA12A47EB}" dt="2021-01-20T16:59:58.394" v="0" actId="20577"/>
          <ac:spMkLst>
            <pc:docMk/>
            <pc:sldMk cId="452073408" sldId="266"/>
            <ac:spMk id="3" creationId="{3D651D8E-6C60-4A8B-8CA5-7C97DF8CD324}"/>
          </ac:spMkLst>
        </pc:spChg>
      </pc:sldChg>
    </pc:docChg>
  </pc:docChgLst>
  <pc:docChgLst>
    <pc:chgData name="Guest User" providerId="Windows Live" clId="Web-{952B99AF-2961-46C0-AE48-AF46A57C92BB}"/>
    <pc:docChg chg="modSld">
      <pc:chgData name="Guest User" userId="" providerId="Windows Live" clId="Web-{952B99AF-2961-46C0-AE48-AF46A57C92BB}" dt="2020-01-27T00:48:56.463" v="13" actId="20577"/>
      <pc:docMkLst>
        <pc:docMk/>
      </pc:docMkLst>
      <pc:sldChg chg="modSp">
        <pc:chgData name="Guest User" userId="" providerId="Windows Live" clId="Web-{952B99AF-2961-46C0-AE48-AF46A57C92BB}" dt="2020-01-27T00:48:36.901" v="8" actId="20577"/>
        <pc:sldMkLst>
          <pc:docMk/>
          <pc:sldMk cId="2321635570" sldId="258"/>
        </pc:sldMkLst>
        <pc:spChg chg="mod">
          <ac:chgData name="Guest User" userId="" providerId="Windows Live" clId="Web-{952B99AF-2961-46C0-AE48-AF46A57C92BB}" dt="2020-01-27T00:48:36.901" v="8" actId="20577"/>
          <ac:spMkLst>
            <pc:docMk/>
            <pc:sldMk cId="2321635570" sldId="258"/>
            <ac:spMk id="3" creationId="{3C0BAFEF-B34B-47E7-9EF3-43F0A0BB7EF6}"/>
          </ac:spMkLst>
        </pc:spChg>
      </pc:sldChg>
      <pc:sldChg chg="modSp">
        <pc:chgData name="Guest User" userId="" providerId="Windows Live" clId="Web-{952B99AF-2961-46C0-AE48-AF46A57C92BB}" dt="2020-01-27T00:48:56.463" v="12" actId="20577"/>
        <pc:sldMkLst>
          <pc:docMk/>
          <pc:sldMk cId="2965456549" sldId="262"/>
        </pc:sldMkLst>
        <pc:spChg chg="mod">
          <ac:chgData name="Guest User" userId="" providerId="Windows Live" clId="Web-{952B99AF-2961-46C0-AE48-AF46A57C92BB}" dt="2020-01-27T00:48:56.463" v="12" actId="20577"/>
          <ac:spMkLst>
            <pc:docMk/>
            <pc:sldMk cId="2965456549" sldId="262"/>
            <ac:spMk id="3" creationId="{66628C1B-0727-44DB-AF7F-7B285D019F72}"/>
          </ac:spMkLst>
        </pc:spChg>
      </pc:sldChg>
    </pc:docChg>
  </pc:docChgLst>
  <pc:docChgLst>
    <pc:chgData name="Adrianna Holden-Gouveia" userId="8de7044ed950bdf3" providerId="Windows Live" clId="Web-{9E5D2A5A-56E9-4B20-B6FD-DA1393723292}"/>
    <pc:docChg chg="modSld">
      <pc:chgData name="Adrianna Holden-Gouveia" userId="8de7044ed950bdf3" providerId="Windows Live" clId="Web-{9E5D2A5A-56E9-4B20-B6FD-DA1393723292}" dt="2022-05-12T14:42:25.384" v="1" actId="20577"/>
      <pc:docMkLst>
        <pc:docMk/>
      </pc:docMkLst>
      <pc:sldChg chg="modSp">
        <pc:chgData name="Adrianna Holden-Gouveia" userId="8de7044ed950bdf3" providerId="Windows Live" clId="Web-{9E5D2A5A-56E9-4B20-B6FD-DA1393723292}" dt="2022-05-12T14:42:25.384" v="1" actId="20577"/>
        <pc:sldMkLst>
          <pc:docMk/>
          <pc:sldMk cId="3669508359" sldId="257"/>
        </pc:sldMkLst>
        <pc:spChg chg="mod">
          <ac:chgData name="Adrianna Holden-Gouveia" userId="8de7044ed950bdf3" providerId="Windows Live" clId="Web-{9E5D2A5A-56E9-4B20-B6FD-DA1393723292}" dt="2022-05-12T14:42:25.384" v="1" actId="20577"/>
          <ac:spMkLst>
            <pc:docMk/>
            <pc:sldMk cId="3669508359" sldId="257"/>
            <ac:spMk id="3" creationId="{FEE4CE35-01B4-4D49-A593-95ED70730227}"/>
          </ac:spMkLst>
        </pc:spChg>
      </pc:sldChg>
    </pc:docChg>
  </pc:docChgLst>
  <pc:docChgLst>
    <pc:chgData name="Adrianna Holden-Gouveia" userId="8de7044ed950bdf3" providerId="Windows Live" clId="Web-{E5AFCEBE-50A0-4FCC-9C92-B294EDFBDF5F}"/>
    <pc:docChg chg="modSld">
      <pc:chgData name="Adrianna Holden-Gouveia" userId="8de7044ed950bdf3" providerId="Windows Live" clId="Web-{E5AFCEBE-50A0-4FCC-9C92-B294EDFBDF5F}" dt="2020-01-17T18:20:55.926" v="37" actId="20577"/>
      <pc:docMkLst>
        <pc:docMk/>
      </pc:docMkLst>
      <pc:sldChg chg="modSp">
        <pc:chgData name="Adrianna Holden-Gouveia" userId="8de7044ed950bdf3" providerId="Windows Live" clId="Web-{E5AFCEBE-50A0-4FCC-9C92-B294EDFBDF5F}" dt="2020-01-17T18:20:55.926" v="36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E5AFCEBE-50A0-4FCC-9C92-B294EDFBDF5F}" dt="2020-01-17T18:20:55.926" v="36" actId="20577"/>
          <ac:spMkLst>
            <pc:docMk/>
            <pc:sldMk cId="4157082590" sldId="256"/>
            <ac:spMk id="3" creationId="{00000000-0000-0000-0000-000000000000}"/>
          </ac:spMkLst>
        </pc:spChg>
      </pc:sldChg>
    </pc:docChg>
  </pc:docChgLst>
  <pc:docChgLst>
    <pc:chgData name="Adrianna Holden-Gouveia" userId="8de7044ed950bdf3" providerId="Windows Live" clId="Web-{2DB55DE9-C566-4D5B-A554-E46242A1DED8}"/>
    <pc:docChg chg="addSld delSld modSld sldOrd">
      <pc:chgData name="Adrianna Holden-Gouveia" userId="8de7044ed950bdf3" providerId="Windows Live" clId="Web-{2DB55DE9-C566-4D5B-A554-E46242A1DED8}" dt="2020-01-27T01:11:41.426" v="3692"/>
      <pc:docMkLst>
        <pc:docMk/>
      </pc:docMkLst>
      <pc:sldChg chg="modSp">
        <pc:chgData name="Adrianna Holden-Gouveia" userId="8de7044ed950bdf3" providerId="Windows Live" clId="Web-{2DB55DE9-C566-4D5B-A554-E46242A1DED8}" dt="2020-01-27T00:58:50.202" v="3677" actId="20577"/>
        <pc:sldMkLst>
          <pc:docMk/>
          <pc:sldMk cId="4157082590" sldId="256"/>
        </pc:sldMkLst>
        <pc:spChg chg="mod">
          <ac:chgData name="Adrianna Holden-Gouveia" userId="8de7044ed950bdf3" providerId="Windows Live" clId="Web-{2DB55DE9-C566-4D5B-A554-E46242A1DED8}" dt="2020-01-27T00:58:50.202" v="3677" actId="20577"/>
          <ac:spMkLst>
            <pc:docMk/>
            <pc:sldMk cId="4157082590" sldId="256"/>
            <ac:spMk id="2" creationId="{00000000-0000-0000-0000-000000000000}"/>
          </ac:spMkLst>
        </pc:spChg>
      </pc:sldChg>
      <pc:sldChg chg="modSp new">
        <pc:chgData name="Adrianna Holden-Gouveia" userId="8de7044ed950bdf3" providerId="Windows Live" clId="Web-{2DB55DE9-C566-4D5B-A554-E46242A1DED8}" dt="2020-01-27T00:04:55.781" v="2270" actId="20577"/>
        <pc:sldMkLst>
          <pc:docMk/>
          <pc:sldMk cId="3669508359" sldId="257"/>
        </pc:sldMkLst>
        <pc:spChg chg="mod">
          <ac:chgData name="Adrianna Holden-Gouveia" userId="8de7044ed950bdf3" providerId="Windows Live" clId="Web-{2DB55DE9-C566-4D5B-A554-E46242A1DED8}" dt="2020-01-26T23:10:03.573" v="12" actId="20577"/>
          <ac:spMkLst>
            <pc:docMk/>
            <pc:sldMk cId="3669508359" sldId="257"/>
            <ac:spMk id="2" creationId="{3AD66C66-4271-4A15-A112-3915E98EBC8C}"/>
          </ac:spMkLst>
        </pc:spChg>
        <pc:spChg chg="mod">
          <ac:chgData name="Adrianna Holden-Gouveia" userId="8de7044ed950bdf3" providerId="Windows Live" clId="Web-{2DB55DE9-C566-4D5B-A554-E46242A1DED8}" dt="2020-01-27T00:04:55.781" v="2270" actId="20577"/>
          <ac:spMkLst>
            <pc:docMk/>
            <pc:sldMk cId="3669508359" sldId="257"/>
            <ac:spMk id="3" creationId="{FEE4CE35-01B4-4D49-A593-95ED70730227}"/>
          </ac:spMkLst>
        </pc:spChg>
      </pc:sldChg>
      <pc:sldChg chg="addSp delSp modSp new mod setBg">
        <pc:chgData name="Adrianna Holden-Gouveia" userId="8de7044ed950bdf3" providerId="Windows Live" clId="Web-{2DB55DE9-C566-4D5B-A554-E46242A1DED8}" dt="2020-01-27T01:08:23.316" v="3686" actId="1076"/>
        <pc:sldMkLst>
          <pc:docMk/>
          <pc:sldMk cId="2321635570" sldId="258"/>
        </pc:sldMkLst>
        <pc:spChg chg="mod">
          <ac:chgData name="Adrianna Holden-Gouveia" userId="8de7044ed950bdf3" providerId="Windows Live" clId="Web-{2DB55DE9-C566-4D5B-A554-E46242A1DED8}" dt="2020-01-27T01:02:12.250" v="3679"/>
          <ac:spMkLst>
            <pc:docMk/>
            <pc:sldMk cId="2321635570" sldId="258"/>
            <ac:spMk id="2" creationId="{7C75D490-4773-4357-831E-88837159C9CE}"/>
          </ac:spMkLst>
        </pc:spChg>
        <pc:spChg chg="mod ord">
          <ac:chgData name="Adrianna Holden-Gouveia" userId="8de7044ed950bdf3" providerId="Windows Live" clId="Web-{2DB55DE9-C566-4D5B-A554-E46242A1DED8}" dt="2020-01-27T01:02:12.250" v="3679"/>
          <ac:spMkLst>
            <pc:docMk/>
            <pc:sldMk cId="2321635570" sldId="258"/>
            <ac:spMk id="3" creationId="{3C0BAFEF-B34B-47E7-9EF3-43F0A0BB7EF6}"/>
          </ac:spMkLst>
        </pc:spChg>
        <pc:picChg chg="add del mod">
          <ac:chgData name="Adrianna Holden-Gouveia" userId="8de7044ed950bdf3" providerId="Windows Live" clId="Web-{2DB55DE9-C566-4D5B-A554-E46242A1DED8}" dt="2020-01-27T01:08:14.487" v="3683"/>
          <ac:picMkLst>
            <pc:docMk/>
            <pc:sldMk cId="2321635570" sldId="258"/>
            <ac:picMk id="4" creationId="{1C7C7F9A-C820-4096-8618-75632036765E}"/>
          </ac:picMkLst>
        </pc:picChg>
        <pc:picChg chg="add mod">
          <ac:chgData name="Adrianna Holden-Gouveia" userId="8de7044ed950bdf3" providerId="Windows Live" clId="Web-{2DB55DE9-C566-4D5B-A554-E46242A1DED8}" dt="2020-01-27T01:08:23.316" v="3686" actId="1076"/>
          <ac:picMkLst>
            <pc:docMk/>
            <pc:sldMk cId="2321635570" sldId="258"/>
            <ac:picMk id="6" creationId="{B22D5414-D3FD-4D93-9272-06543270A71E}"/>
          </ac:picMkLst>
        </pc:picChg>
      </pc:sldChg>
      <pc:sldChg chg="addSp modSp new mod setBg">
        <pc:chgData name="Adrianna Holden-Gouveia" userId="8de7044ed950bdf3" providerId="Windows Live" clId="Web-{2DB55DE9-C566-4D5B-A554-E46242A1DED8}" dt="2020-01-27T01:05:10.580" v="3681"/>
        <pc:sldMkLst>
          <pc:docMk/>
          <pc:sldMk cId="3301670766" sldId="259"/>
        </pc:sldMkLst>
        <pc:spChg chg="mod">
          <ac:chgData name="Adrianna Holden-Gouveia" userId="8de7044ed950bdf3" providerId="Windows Live" clId="Web-{2DB55DE9-C566-4D5B-A554-E46242A1DED8}" dt="2020-01-27T01:05:10.580" v="3681"/>
          <ac:spMkLst>
            <pc:docMk/>
            <pc:sldMk cId="3301670766" sldId="259"/>
            <ac:spMk id="2" creationId="{B390A266-3061-44EB-A591-7729B339FDE5}"/>
          </ac:spMkLst>
        </pc:spChg>
        <pc:spChg chg="mod ord">
          <ac:chgData name="Adrianna Holden-Gouveia" userId="8de7044ed950bdf3" providerId="Windows Live" clId="Web-{2DB55DE9-C566-4D5B-A554-E46242A1DED8}" dt="2020-01-27T01:05:10.580" v="3681"/>
          <ac:spMkLst>
            <pc:docMk/>
            <pc:sldMk cId="3301670766" sldId="259"/>
            <ac:spMk id="3" creationId="{6EEA0BCF-63E3-4C8B-B390-E69F6BAE9B2A}"/>
          </ac:spMkLst>
        </pc:spChg>
        <pc:picChg chg="add mod">
          <ac:chgData name="Adrianna Holden-Gouveia" userId="8de7044ed950bdf3" providerId="Windows Live" clId="Web-{2DB55DE9-C566-4D5B-A554-E46242A1DED8}" dt="2020-01-27T01:05:10.580" v="3681"/>
          <ac:picMkLst>
            <pc:docMk/>
            <pc:sldMk cId="3301670766" sldId="259"/>
            <ac:picMk id="4" creationId="{C0B96310-DC8F-4D0F-A94F-537FAFD406D5}"/>
          </ac:picMkLst>
        </pc:picChg>
      </pc:sldChg>
      <pc:sldChg chg="modSp new ord">
        <pc:chgData name="Adrianna Holden-Gouveia" userId="8de7044ed950bdf3" providerId="Windows Live" clId="Web-{2DB55DE9-C566-4D5B-A554-E46242A1DED8}" dt="2020-01-26T23:23:43.925" v="1546" actId="20577"/>
        <pc:sldMkLst>
          <pc:docMk/>
          <pc:sldMk cId="1644922711" sldId="260"/>
        </pc:sldMkLst>
        <pc:spChg chg="mod">
          <ac:chgData name="Adrianna Holden-Gouveia" userId="8de7044ed950bdf3" providerId="Windows Live" clId="Web-{2DB55DE9-C566-4D5B-A554-E46242A1DED8}" dt="2020-01-26T23:23:43.925" v="1546" actId="20577"/>
          <ac:spMkLst>
            <pc:docMk/>
            <pc:sldMk cId="1644922711" sldId="260"/>
            <ac:spMk id="2" creationId="{45057674-7C67-496E-A1B6-35D29E1010E8}"/>
          </ac:spMkLst>
        </pc:spChg>
        <pc:spChg chg="mod">
          <ac:chgData name="Adrianna Holden-Gouveia" userId="8de7044ed950bdf3" providerId="Windows Live" clId="Web-{2DB55DE9-C566-4D5B-A554-E46242A1DED8}" dt="2020-01-26T23:15:03.863" v="637" actId="20577"/>
          <ac:spMkLst>
            <pc:docMk/>
            <pc:sldMk cId="1644922711" sldId="260"/>
            <ac:spMk id="3" creationId="{F768359F-64DF-4C75-A6D0-F5841CF5FF3D}"/>
          </ac:spMkLst>
        </pc:spChg>
      </pc:sldChg>
      <pc:sldChg chg="addSp modSp new mod ord setBg">
        <pc:chgData name="Adrianna Holden-Gouveia" userId="8de7044ed950bdf3" providerId="Windows Live" clId="Web-{2DB55DE9-C566-4D5B-A554-E46242A1DED8}" dt="2020-01-27T01:11:41.426" v="3692"/>
        <pc:sldMkLst>
          <pc:docMk/>
          <pc:sldMk cId="2533440518" sldId="261"/>
        </pc:sldMkLst>
        <pc:spChg chg="mod">
          <ac:chgData name="Adrianna Holden-Gouveia" userId="8de7044ed950bdf3" providerId="Windows Live" clId="Web-{2DB55DE9-C566-4D5B-A554-E46242A1DED8}" dt="2020-01-27T01:11:41.426" v="3692"/>
          <ac:spMkLst>
            <pc:docMk/>
            <pc:sldMk cId="2533440518" sldId="261"/>
            <ac:spMk id="2" creationId="{68D66736-B30F-46E2-A6C7-5A735AA5FDE1}"/>
          </ac:spMkLst>
        </pc:spChg>
        <pc:spChg chg="mod">
          <ac:chgData name="Adrianna Holden-Gouveia" userId="8de7044ed950bdf3" providerId="Windows Live" clId="Web-{2DB55DE9-C566-4D5B-A554-E46242A1DED8}" dt="2020-01-27T01:11:41.426" v="3692"/>
          <ac:spMkLst>
            <pc:docMk/>
            <pc:sldMk cId="2533440518" sldId="261"/>
            <ac:spMk id="3" creationId="{95327793-ADAB-4A82-B563-0F3D789AA465}"/>
          </ac:spMkLst>
        </pc:spChg>
        <pc:picChg chg="add mod">
          <ac:chgData name="Adrianna Holden-Gouveia" userId="8de7044ed950bdf3" providerId="Windows Live" clId="Web-{2DB55DE9-C566-4D5B-A554-E46242A1DED8}" dt="2020-01-27T01:11:41.426" v="3692"/>
          <ac:picMkLst>
            <pc:docMk/>
            <pc:sldMk cId="2533440518" sldId="261"/>
            <ac:picMk id="4" creationId="{C97F69D4-8C1E-4FC8-AEA4-053CF766FF19}"/>
          </ac:picMkLst>
        </pc:picChg>
      </pc:sldChg>
      <pc:sldChg chg="modSp new ord">
        <pc:chgData name="Adrianna Holden-Gouveia" userId="8de7044ed950bdf3" providerId="Windows Live" clId="Web-{2DB55DE9-C566-4D5B-A554-E46242A1DED8}" dt="2020-01-27T00:16:12.959" v="2895" actId="20577"/>
        <pc:sldMkLst>
          <pc:docMk/>
          <pc:sldMk cId="2965456549" sldId="262"/>
        </pc:sldMkLst>
        <pc:spChg chg="mod">
          <ac:chgData name="Adrianna Holden-Gouveia" userId="8de7044ed950bdf3" providerId="Windows Live" clId="Web-{2DB55DE9-C566-4D5B-A554-E46242A1DED8}" dt="2020-01-26T23:16:21.756" v="708" actId="20577"/>
          <ac:spMkLst>
            <pc:docMk/>
            <pc:sldMk cId="2965456549" sldId="262"/>
            <ac:spMk id="2" creationId="{2E7B5EDC-48EB-4D9D-A4C8-A36A1F2B5D3C}"/>
          </ac:spMkLst>
        </pc:spChg>
        <pc:spChg chg="mod">
          <ac:chgData name="Adrianna Holden-Gouveia" userId="8de7044ed950bdf3" providerId="Windows Live" clId="Web-{2DB55DE9-C566-4D5B-A554-E46242A1DED8}" dt="2020-01-27T00:16:12.959" v="2895" actId="20577"/>
          <ac:spMkLst>
            <pc:docMk/>
            <pc:sldMk cId="2965456549" sldId="262"/>
            <ac:spMk id="3" creationId="{66628C1B-0727-44DB-AF7F-7B285D019F72}"/>
          </ac:spMkLst>
        </pc:spChg>
      </pc:sldChg>
      <pc:sldChg chg="modSp new ord">
        <pc:chgData name="Adrianna Holden-Gouveia" userId="8de7044ed950bdf3" providerId="Windows Live" clId="Web-{2DB55DE9-C566-4D5B-A554-E46242A1DED8}" dt="2020-01-26T23:28:39.465" v="1899" actId="20577"/>
        <pc:sldMkLst>
          <pc:docMk/>
          <pc:sldMk cId="1270393559" sldId="263"/>
        </pc:sldMkLst>
        <pc:spChg chg="mod">
          <ac:chgData name="Adrianna Holden-Gouveia" userId="8de7044ed950bdf3" providerId="Windows Live" clId="Web-{2DB55DE9-C566-4D5B-A554-E46242A1DED8}" dt="2020-01-26T23:27:17.119" v="1850" actId="20577"/>
          <ac:spMkLst>
            <pc:docMk/>
            <pc:sldMk cId="1270393559" sldId="263"/>
            <ac:spMk id="2" creationId="{75FA5781-743A-4BAC-8337-2279A8B1DC51}"/>
          </ac:spMkLst>
        </pc:spChg>
        <pc:spChg chg="mod">
          <ac:chgData name="Adrianna Holden-Gouveia" userId="8de7044ed950bdf3" providerId="Windows Live" clId="Web-{2DB55DE9-C566-4D5B-A554-E46242A1DED8}" dt="2020-01-26T23:28:39.465" v="1899" actId="20577"/>
          <ac:spMkLst>
            <pc:docMk/>
            <pc:sldMk cId="1270393559" sldId="263"/>
            <ac:spMk id="3" creationId="{A5544758-A227-4250-BA7C-B71F1A4C3D22}"/>
          </ac:spMkLst>
        </pc:spChg>
      </pc:sldChg>
      <pc:sldChg chg="modSp new del">
        <pc:chgData name="Adrianna Holden-Gouveia" userId="8de7044ed950bdf3" providerId="Windows Live" clId="Web-{2DB55DE9-C566-4D5B-A554-E46242A1DED8}" dt="2020-01-27T00:13:08.770" v="2564"/>
        <pc:sldMkLst>
          <pc:docMk/>
          <pc:sldMk cId="2239767476" sldId="264"/>
        </pc:sldMkLst>
        <pc:spChg chg="mod">
          <ac:chgData name="Adrianna Holden-Gouveia" userId="8de7044ed950bdf3" providerId="Windows Live" clId="Web-{2DB55DE9-C566-4D5B-A554-E46242A1DED8}" dt="2020-01-26T23:29:15.638" v="1919" actId="20577"/>
          <ac:spMkLst>
            <pc:docMk/>
            <pc:sldMk cId="2239767476" sldId="264"/>
            <ac:spMk id="2" creationId="{CDA500D4-2FA6-49DC-92B4-755A0EB6870F}"/>
          </ac:spMkLst>
        </pc:spChg>
      </pc:sldChg>
      <pc:sldChg chg="addSp delSp modSp new ord">
        <pc:chgData name="Adrianna Holden-Gouveia" userId="8de7044ed950bdf3" providerId="Windows Live" clId="Web-{2DB55DE9-C566-4D5B-A554-E46242A1DED8}" dt="2020-01-27T00:10:00.893" v="2298"/>
        <pc:sldMkLst>
          <pc:docMk/>
          <pc:sldMk cId="2215706941" sldId="265"/>
        </pc:sldMkLst>
        <pc:spChg chg="del">
          <ac:chgData name="Adrianna Holden-Gouveia" userId="8de7044ed950bdf3" providerId="Windows Live" clId="Web-{2DB55DE9-C566-4D5B-A554-E46242A1DED8}" dt="2020-01-27T00:07:35.501" v="2274"/>
          <ac:spMkLst>
            <pc:docMk/>
            <pc:sldMk cId="2215706941" sldId="265"/>
            <ac:spMk id="3" creationId="{DDBA6FA6-4FA0-4223-9E73-F8E105AC97A5}"/>
          </ac:spMkLst>
        </pc:spChg>
        <pc:spChg chg="add del mod">
          <ac:chgData name="Adrianna Holden-Gouveia" userId="8de7044ed950bdf3" providerId="Windows Live" clId="Web-{2DB55DE9-C566-4D5B-A554-E46242A1DED8}" dt="2020-01-27T00:08:34.018" v="2281"/>
          <ac:spMkLst>
            <pc:docMk/>
            <pc:sldMk cId="2215706941" sldId="265"/>
            <ac:spMk id="7" creationId="{1F1ECE38-4A9B-45F6-9121-51BE6C685E59}"/>
          </ac:spMkLst>
        </pc:spChg>
        <pc:spChg chg="add mod">
          <ac:chgData name="Adrianna Holden-Gouveia" userId="8de7044ed950bdf3" providerId="Windows Live" clId="Web-{2DB55DE9-C566-4D5B-A554-E46242A1DED8}" dt="2020-01-27T00:09:55.753" v="2297" actId="1076"/>
          <ac:spMkLst>
            <pc:docMk/>
            <pc:sldMk cId="2215706941" sldId="265"/>
            <ac:spMk id="10" creationId="{3D78416A-9D47-4FAF-ACE5-A1F9A57B6A90}"/>
          </ac:spMkLst>
        </pc:spChg>
        <pc:picChg chg="add del mod ord">
          <ac:chgData name="Adrianna Holden-Gouveia" userId="8de7044ed950bdf3" providerId="Windows Live" clId="Web-{2DB55DE9-C566-4D5B-A554-E46242A1DED8}" dt="2020-01-27T00:08:30.252" v="2280"/>
          <ac:picMkLst>
            <pc:docMk/>
            <pc:sldMk cId="2215706941" sldId="265"/>
            <ac:picMk id="4" creationId="{346C01AE-CDC7-4A1C-90BE-870F03D7ACD6}"/>
          </ac:picMkLst>
        </pc:picChg>
        <pc:picChg chg="add mod ord">
          <ac:chgData name="Adrianna Holden-Gouveia" userId="8de7044ed950bdf3" providerId="Windows Live" clId="Web-{2DB55DE9-C566-4D5B-A554-E46242A1DED8}" dt="2020-01-27T00:09:03.877" v="2285" actId="14100"/>
          <ac:picMkLst>
            <pc:docMk/>
            <pc:sldMk cId="2215706941" sldId="265"/>
            <ac:picMk id="8" creationId="{2DC1302A-84B1-4F3A-9573-A7FC04FAD1EF}"/>
          </ac:picMkLst>
        </pc:picChg>
      </pc:sldChg>
      <pc:sldChg chg="modSp new ord">
        <pc:chgData name="Adrianna Holden-Gouveia" userId="8de7044ed950bdf3" providerId="Windows Live" clId="Web-{2DB55DE9-C566-4D5B-A554-E46242A1DED8}" dt="2020-01-27T00:58:31.905" v="3674" actId="20577"/>
        <pc:sldMkLst>
          <pc:docMk/>
          <pc:sldMk cId="452073408" sldId="266"/>
        </pc:sldMkLst>
        <pc:spChg chg="mod">
          <ac:chgData name="Adrianna Holden-Gouveia" userId="8de7044ed950bdf3" providerId="Windows Live" clId="Web-{2DB55DE9-C566-4D5B-A554-E46242A1DED8}" dt="2020-01-27T00:22:32.587" v="2917" actId="20577"/>
          <ac:spMkLst>
            <pc:docMk/>
            <pc:sldMk cId="452073408" sldId="266"/>
            <ac:spMk id="2" creationId="{516F2020-81BD-4D14-8013-8350F748DACF}"/>
          </ac:spMkLst>
        </pc:spChg>
        <pc:spChg chg="mod">
          <ac:chgData name="Adrianna Holden-Gouveia" userId="8de7044ed950bdf3" providerId="Windows Live" clId="Web-{2DB55DE9-C566-4D5B-A554-E46242A1DED8}" dt="2020-01-27T00:58:31.905" v="3674" actId="20577"/>
          <ac:spMkLst>
            <pc:docMk/>
            <pc:sldMk cId="452073408" sldId="266"/>
            <ac:spMk id="3" creationId="{3D651D8E-6C60-4A8B-8CA5-7C97DF8CD32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ccouncil.org/ethical-hack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1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Introduction and Threat analysis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6736-B30F-46E2-A6C7-5A735AA5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Pen testing -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27793-ADAB-4A82-B563-0F3D789AA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5965394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/>
              <a:t>Scope</a:t>
            </a:r>
          </a:p>
          <a:p>
            <a:pPr lvl="1"/>
            <a:r>
              <a:rPr lang="en-US" sz="1700"/>
              <a:t>Time frame of the test?</a:t>
            </a:r>
          </a:p>
          <a:p>
            <a:pPr lvl="1"/>
            <a:r>
              <a:rPr lang="en-US" sz="1700"/>
              <a:t>Which tools are allowed (DDOS? Social Engineering? Physical access?)</a:t>
            </a:r>
          </a:p>
          <a:p>
            <a:pPr lvl="1"/>
            <a:r>
              <a:rPr lang="en-US" sz="1700"/>
              <a:t>Do you have cooperation from IT?</a:t>
            </a:r>
          </a:p>
          <a:p>
            <a:pPr lvl="1"/>
            <a:r>
              <a:rPr lang="en-US" sz="1700"/>
              <a:t>How is the data gathered handled? Who can see it? How are you covering tracks? NDA?</a:t>
            </a:r>
          </a:p>
          <a:p>
            <a:pPr lvl="1"/>
            <a:r>
              <a:rPr lang="en-US" sz="1700"/>
              <a:t>What is being tested? </a:t>
            </a:r>
          </a:p>
          <a:p>
            <a:pPr lvl="2"/>
            <a:r>
              <a:rPr lang="en-US" sz="1700"/>
              <a:t>IP address ranges allowed? (what about things like external websites if they sub contract out?)</a:t>
            </a:r>
          </a:p>
          <a:p>
            <a:pPr lvl="2"/>
            <a:r>
              <a:rPr lang="en-US" sz="1700"/>
              <a:t>Physical Locations, some? All? None?</a:t>
            </a:r>
          </a:p>
          <a:p>
            <a:pPr lvl="2"/>
            <a:r>
              <a:rPr lang="en-US" sz="1700"/>
              <a:t>Cloud?</a:t>
            </a:r>
          </a:p>
          <a:p>
            <a:endParaRPr lang="en-US" sz="1700"/>
          </a:p>
        </p:txBody>
      </p:sp>
      <p:pic>
        <p:nvPicPr>
          <p:cNvPr id="4" name="Picture 4" descr="Meme of will smith from Wild Wild West movie says &amp;#34;This ain&amp;#39;t the Wild Wild West, stay in scope&amp;#34;">
            <a:extLst>
              <a:ext uri="{FF2B5EF4-FFF2-40B4-BE49-F238E27FC236}">
                <a16:creationId xmlns:a16="http://schemas.microsoft.com/office/drawing/2014/main" id="{C97F69D4-8C1E-4FC8-AEA4-053CF766F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4655" y="2822361"/>
            <a:ext cx="4008888" cy="265588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344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66C66-4271-4A15-A112-3915E98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CE35-01B4-4D49-A593-95ED70730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Ethical Hacking - </a:t>
            </a:r>
            <a:r>
              <a:rPr lang="en-US" dirty="0">
                <a:ea typeface="+mj-lt"/>
                <a:cs typeface="+mj-lt"/>
                <a:hlinkClick r:id="rId2"/>
              </a:rPr>
              <a:t>https://www.eccouncil.org/ethical-hacking/</a:t>
            </a:r>
            <a:endParaRPr lang="en-US" dirty="0">
              <a:ea typeface="+mj-lt"/>
              <a:cs typeface="+mj-lt"/>
            </a:endParaRPr>
          </a:p>
          <a:p>
            <a:r>
              <a:rPr lang="en-US" dirty="0">
                <a:ea typeface="+mj-lt"/>
                <a:cs typeface="+mj-lt"/>
              </a:rPr>
              <a:t>Why have Ethical Hacking?</a:t>
            </a:r>
          </a:p>
          <a:p>
            <a:r>
              <a:rPr lang="en-US" dirty="0">
                <a:ea typeface="+mj-lt"/>
                <a:cs typeface="+mj-lt"/>
              </a:rPr>
              <a:t>Why we need to see from a Black Hat point of view to protect </a:t>
            </a:r>
          </a:p>
          <a:p>
            <a:pPr lvl="1"/>
            <a:r>
              <a:rPr lang="en-US" dirty="0">
                <a:ea typeface="+mj-lt"/>
                <a:cs typeface="+mj-lt"/>
              </a:rPr>
              <a:t>Example of a burglar tossing a room</a:t>
            </a:r>
          </a:p>
          <a:p>
            <a:r>
              <a:rPr lang="en-US" dirty="0">
                <a:ea typeface="+mj-lt"/>
                <a:cs typeface="+mj-lt"/>
              </a:rPr>
              <a:t>Security+ vs Certified Ethical Hacking</a:t>
            </a:r>
          </a:p>
        </p:txBody>
      </p:sp>
    </p:spTree>
    <p:extLst>
      <p:ext uri="{BB962C8B-B14F-4D97-AF65-F5344CB8AC3E}">
        <p14:creationId xmlns:p14="http://schemas.microsoft.com/office/powerpoint/2010/main" val="366950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2020-81BD-4D14-8013-8350F748D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Activity Ethical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51D8E-6C60-4A8B-8CA5-7C97DF8C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Option 1 – As you go about your Pen test of a company, you notice a massive breach for both customers and employees.  You find </a:t>
            </a:r>
            <a:r>
              <a:rPr lang="en-US"/>
              <a:t>significant</a:t>
            </a:r>
            <a:r>
              <a:rPr lang="en-US" dirty="0"/>
              <a:t> data is out on </a:t>
            </a:r>
            <a:r>
              <a:rPr lang="en-US" dirty="0" err="1"/>
              <a:t>Pastebin</a:t>
            </a:r>
            <a:r>
              <a:rPr lang="en-US" dirty="0"/>
              <a:t> including SS# for a couple employees, do you stop the pen test to inform the company? Keep going because you know you'll find more and the good of many </a:t>
            </a:r>
            <a:r>
              <a:rPr lang="en-US" dirty="0" err="1"/>
              <a:t>out weighs</a:t>
            </a:r>
            <a:r>
              <a:rPr lang="en-US" dirty="0"/>
              <a:t> the few?</a:t>
            </a:r>
          </a:p>
          <a:p>
            <a:r>
              <a:rPr lang="en-US"/>
              <a:t>Option 2 – Resource allocation, if a non-profit can afford to make a medical device (pacemaker, insulin pump) but they don't have budget for a security professional should they still make the device?  What if they are sharing it with low income people who couldn't afford one otherwise but they want wi-fi included?</a:t>
            </a:r>
          </a:p>
        </p:txBody>
      </p:sp>
    </p:spTree>
    <p:extLst>
      <p:ext uri="{BB962C8B-B14F-4D97-AF65-F5344CB8AC3E}">
        <p14:creationId xmlns:p14="http://schemas.microsoft.com/office/powerpoint/2010/main" val="45207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6B0D-E9C2-4259-A383-DCABD366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8" descr="Security Certification progression chart from Reddit">
            <a:extLst>
              <a:ext uri="{FF2B5EF4-FFF2-40B4-BE49-F238E27FC236}">
                <a16:creationId xmlns:a16="http://schemas.microsoft.com/office/drawing/2014/main" id="{2DC1302A-84B1-4F3A-9573-A7FC04FAD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92" y="216624"/>
            <a:ext cx="11304174" cy="635656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78416A-9D47-4FAF-ACE5-A1F9A57B6A90}"/>
              </a:ext>
            </a:extLst>
          </p:cNvPr>
          <p:cNvSpPr txBox="1"/>
          <p:nvPr/>
        </p:nvSpPr>
        <p:spPr>
          <a:xfrm>
            <a:off x="98927" y="6489973"/>
            <a:ext cx="120984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ea typeface="+mn-lt"/>
                <a:cs typeface="+mn-lt"/>
              </a:rPr>
              <a:t>https://www.reddit.com/r/cybersecurity/comments/e23ffz/security_certification_progression_chart_2020/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6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D490-4773-4357-831E-88837159C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BAFEF-B34B-47E7-9EF3-43F0A0BB7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Threat assessment</a:t>
            </a:r>
          </a:p>
          <a:p>
            <a:pPr lvl="1"/>
            <a:r>
              <a:rPr lang="en-US"/>
              <a:t>How serious is the threat? </a:t>
            </a:r>
          </a:p>
          <a:p>
            <a:pPr lvl="1"/>
            <a:r>
              <a:rPr lang="en-US"/>
              <a:t>What can be lost if it's exposed? (Trade secrets? Unimportant info?)</a:t>
            </a:r>
          </a:p>
          <a:p>
            <a:pPr lvl="1"/>
            <a:r>
              <a:rPr lang="en-US"/>
              <a:t>How likely is it to be exposed?</a:t>
            </a:r>
          </a:p>
          <a:p>
            <a:r>
              <a:rPr lang="en-US"/>
              <a:t>Different vulnerabilities are exposed in different ways</a:t>
            </a:r>
          </a:p>
          <a:p>
            <a:pPr lvl="1"/>
            <a:r>
              <a:rPr lang="en-US"/>
              <a:t>Internal knowledge (red/blue team) sees differently than an outside pen test, which are both different then an audit</a:t>
            </a:r>
          </a:p>
          <a:p>
            <a:endParaRPr lang="en-US"/>
          </a:p>
        </p:txBody>
      </p:sp>
      <p:pic>
        <p:nvPicPr>
          <p:cNvPr id="6" name="Picture 6" descr="Image of the overlap of vulnerability assessment and pen testing">
            <a:extLst>
              <a:ext uri="{FF2B5EF4-FFF2-40B4-BE49-F238E27FC236}">
                <a16:creationId xmlns:a16="http://schemas.microsoft.com/office/drawing/2014/main" id="{B22D5414-D3FD-4D93-9272-06543270A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79" y="2268388"/>
            <a:ext cx="5522702" cy="358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3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5EDC-48EB-4D9D-A4C8-A36A1F2B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 vs Blue vs Purple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28C1B-0727-44DB-AF7F-7B285D01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Red Team</a:t>
            </a:r>
          </a:p>
          <a:p>
            <a:pPr lvl="1"/>
            <a:r>
              <a:rPr lang="en-US"/>
              <a:t>Attack - Emulate the adversary</a:t>
            </a:r>
          </a:p>
          <a:p>
            <a:pPr lvl="1"/>
            <a:r>
              <a:rPr lang="en-US"/>
              <a:t>Needs to be somewhat lawless since they need to be pretend bad people</a:t>
            </a:r>
          </a:p>
          <a:p>
            <a:r>
              <a:rPr lang="en-US"/>
              <a:t>Blue Team</a:t>
            </a:r>
          </a:p>
          <a:p>
            <a:pPr lvl="1"/>
            <a:r>
              <a:rPr lang="en-US"/>
              <a:t>Defense – try to keep company safe from attackers</a:t>
            </a:r>
          </a:p>
          <a:p>
            <a:r>
              <a:rPr lang="en-US"/>
              <a:t>Purple Team</a:t>
            </a:r>
          </a:p>
          <a:p>
            <a:pPr lvl="1"/>
            <a:r>
              <a:rPr lang="en-US"/>
              <a:t>Red and Blue cooperate</a:t>
            </a:r>
          </a:p>
          <a:p>
            <a:pPr lvl="1"/>
            <a:r>
              <a:rPr lang="en-US"/>
              <a:t>Goal of Purple team is communication between red and blue</a:t>
            </a:r>
          </a:p>
          <a:p>
            <a:pPr lvl="1"/>
            <a:r>
              <a:rPr lang="en-US"/>
              <a:t>Not necessarily a separate team</a:t>
            </a:r>
          </a:p>
        </p:txBody>
      </p:sp>
    </p:spTree>
    <p:extLst>
      <p:ext uri="{BB962C8B-B14F-4D97-AF65-F5344CB8AC3E}">
        <p14:creationId xmlns:p14="http://schemas.microsoft.com/office/powerpoint/2010/main" val="2965456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A266-3061-44EB-A591-7729B339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/>
              <a:t>Security Audits</a:t>
            </a:r>
          </a:p>
        </p:txBody>
      </p:sp>
      <p:pic>
        <p:nvPicPr>
          <p:cNvPr id="4" name="Picture 4" descr="Meme of Darth Vader using the force on someone, says &amp;#34;I find your lack of security testing disturbing&amp;#34;">
            <a:extLst>
              <a:ext uri="{FF2B5EF4-FFF2-40B4-BE49-F238E27FC236}">
                <a16:creationId xmlns:a16="http://schemas.microsoft.com/office/drawing/2014/main" id="{C0B96310-DC8F-4D0F-A94F-537FAFD40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36" y="2052213"/>
            <a:ext cx="4196185" cy="41961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0BCF-63E3-4C8B-B390-E69F6BAE9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5729" y="2052214"/>
            <a:ext cx="4415293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Looking through security policies for vulnerabilities</a:t>
            </a:r>
          </a:p>
          <a:p>
            <a:r>
              <a:rPr lang="en-US"/>
              <a:t>Usually with internal cooperation</a:t>
            </a:r>
          </a:p>
          <a:p>
            <a:r>
              <a:rPr lang="en-US"/>
              <a:t>Looks at best practices</a:t>
            </a:r>
          </a:p>
          <a:p>
            <a:r>
              <a:rPr lang="en-US"/>
              <a:t>Documentation of policies, teams and behaviors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7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57674-7C67-496E-A1B6-35D29E10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 Testing – Ethical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8359F-64DF-4C75-A6D0-F5841CF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Penetration test is from the outside in</a:t>
            </a:r>
          </a:p>
          <a:p>
            <a:r>
              <a:rPr lang="en-US"/>
              <a:t>Usually outside contractor</a:t>
            </a:r>
          </a:p>
          <a:p>
            <a:pPr lvl="1"/>
            <a:r>
              <a:rPr lang="en-US"/>
              <a:t>Internal offense/defense would be </a:t>
            </a:r>
          </a:p>
          <a:p>
            <a:pPr lvl="2"/>
            <a:r>
              <a:rPr lang="en-US"/>
              <a:t>Red team vs blue team </a:t>
            </a:r>
          </a:p>
          <a:p>
            <a:pPr lvl="2"/>
            <a:r>
              <a:rPr lang="en-US"/>
              <a:t>Purple team</a:t>
            </a:r>
          </a:p>
          <a:p>
            <a:r>
              <a:rPr lang="en-US"/>
              <a:t>Snapshot in time</a:t>
            </a:r>
          </a:p>
          <a:p>
            <a:pPr lvl="1"/>
            <a:r>
              <a:rPr lang="en-US"/>
              <a:t>Vulnerabilities found aren't guaranteed to always be there, just what was found when testing was done</a:t>
            </a:r>
          </a:p>
          <a:p>
            <a:pPr lvl="1"/>
            <a:r>
              <a:rPr lang="en-US"/>
              <a:t>Re-Assessments usually needed, can be yearly</a:t>
            </a:r>
          </a:p>
          <a:p>
            <a:r>
              <a:rPr lang="en-US"/>
              <a:t>Needs authorization, paperwork and proper signatures</a:t>
            </a:r>
          </a:p>
          <a:p>
            <a:r>
              <a:rPr lang="en-US"/>
              <a:t>Can have Legal Issues!</a:t>
            </a:r>
          </a:p>
        </p:txBody>
      </p:sp>
    </p:spTree>
    <p:extLst>
      <p:ext uri="{BB962C8B-B14F-4D97-AF65-F5344CB8AC3E}">
        <p14:creationId xmlns:p14="http://schemas.microsoft.com/office/powerpoint/2010/main" val="164492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5781-743A-4BAC-8337-2279A8B1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 testing – 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44758-A227-4250-BA7C-B71F1A4C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2817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ea typeface="+mj-lt"/>
                <a:cs typeface="+mj-lt"/>
              </a:rPr>
              <a:t>Who can say yes? Under who's authority is this being undertaken?</a:t>
            </a:r>
            <a:endParaRPr lang="en-US" sz="1600"/>
          </a:p>
          <a:p>
            <a:r>
              <a:rPr lang="en-US" sz="1600">
                <a:ea typeface="+mj-lt"/>
                <a:cs typeface="+mj-lt"/>
              </a:rPr>
              <a:t>Is the scope VERY clearly spelled out?</a:t>
            </a:r>
          </a:p>
          <a:p>
            <a:r>
              <a:rPr lang="en-US" sz="1600"/>
              <a:t>When is the test?</a:t>
            </a:r>
          </a:p>
          <a:p>
            <a:r>
              <a:rPr lang="en-US" sz="1600"/>
              <a:t>Who is doing the test, what info can be shared, and what is turned in at the end?</a:t>
            </a:r>
          </a:p>
          <a:p>
            <a:r>
              <a:rPr lang="en-US" sz="1600"/>
              <a:t>Who needs to be notified of the test?</a:t>
            </a:r>
          </a:p>
          <a:p>
            <a:pPr lvl="1"/>
            <a:r>
              <a:rPr lang="en-US" sz="1600"/>
              <a:t>How does the cloud affect this?</a:t>
            </a:r>
          </a:p>
          <a:p>
            <a:r>
              <a:rPr lang="en-US" sz="1600"/>
              <a:t>What laws apply?</a:t>
            </a:r>
          </a:p>
          <a:p>
            <a:pPr lvl="1"/>
            <a:r>
              <a:rPr lang="en-US" sz="1600"/>
              <a:t>If the company is in California, with branches in 4 other states, pen tester comes from Mass, which laws from which states apply?</a:t>
            </a:r>
          </a:p>
          <a:p>
            <a:r>
              <a:rPr lang="en-US" sz="1600"/>
              <a:t>Get out of jail free card</a:t>
            </a:r>
          </a:p>
          <a:p>
            <a:pPr lvl="1"/>
            <a:r>
              <a:rPr lang="en-US" sz="1600">
                <a:ea typeface="+mj-lt"/>
                <a:cs typeface="+mj-lt"/>
              </a:rPr>
              <a:t>https://arstechnica.com/information-technology/2019/11/how-a-turf-war-and-a-botched-contract-landed-2-pentesters-in-iowa-jail/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70393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Week 1 CIS 215</vt:lpstr>
      <vt:lpstr>Ethical Considerations</vt:lpstr>
      <vt:lpstr>Activity Ethical Discussion</vt:lpstr>
      <vt:lpstr>PowerPoint Presentation</vt:lpstr>
      <vt:lpstr>Vulnerabilities</vt:lpstr>
      <vt:lpstr>Red vs Blue vs Purple</vt:lpstr>
      <vt:lpstr>Security Audits</vt:lpstr>
      <vt:lpstr>Pen Testing – Ethical Hacking</vt:lpstr>
      <vt:lpstr>Pen testing – Rules of Engagement</vt:lpstr>
      <vt:lpstr>Pen testing -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revision>13</cp:revision>
  <dcterms:created xsi:type="dcterms:W3CDTF">2012-07-27T01:16:44Z</dcterms:created>
  <dcterms:modified xsi:type="dcterms:W3CDTF">2022-05-12T14:42:31Z</dcterms:modified>
</cp:coreProperties>
</file>