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EEA03-CCAF-411A-AA87-E8F10CF53360}" v="72" dt="2022-05-16T14:01:18.998"/>
    <p1510:client id="{C2938AD9-2D3B-4A63-AA35-F164900216C4}" v="2929" dt="2020-01-27T01:13:32.123"/>
    <p1510:client id="{C5A2597C-BFDC-413B-A834-6CBFB35D9958}" v="4" dt="2020-11-13T17:51:29.411"/>
    <p1510:client id="{E809A2C4-5C57-49C9-8B8F-5C660D1E74FB}" v="40" dt="2020-01-17T18:19:5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E809A2C4-5C57-49C9-8B8F-5C660D1E74FB}"/>
    <pc:docChg chg="modSld">
      <pc:chgData name="Adrianna Holden-Gouveia" userId="8de7044ed950bdf3" providerId="Windows Live" clId="Web-{E809A2C4-5C57-49C9-8B8F-5C660D1E74FB}" dt="2020-01-17T18:19:55.404" v="37" actId="20577"/>
      <pc:docMkLst>
        <pc:docMk/>
      </pc:docMkLst>
      <pc:sldChg chg="modSp">
        <pc:chgData name="Adrianna Holden-Gouveia" userId="8de7044ed950bdf3" providerId="Windows Live" clId="Web-{E809A2C4-5C57-49C9-8B8F-5C660D1E74FB}" dt="2020-01-17T18:19:55.404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809A2C4-5C57-49C9-8B8F-5C660D1E74FB}" dt="2020-01-17T18:19:52.576" v="35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E809A2C4-5C57-49C9-8B8F-5C660D1E74FB}" dt="2020-01-17T18:19:55.404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C2938AD9-2D3B-4A63-AA35-F164900216C4}"/>
    <pc:docChg chg="addSld modSld">
      <pc:chgData name="Adrianna Holden-Gouveia" userId="8de7044ed950bdf3" providerId="Windows Live" clId="Web-{C2938AD9-2D3B-4A63-AA35-F164900216C4}" dt="2020-01-27T01:13:32.123" v="2927" actId="20577"/>
      <pc:docMkLst>
        <pc:docMk/>
      </pc:docMkLst>
      <pc:sldChg chg="modSp">
        <pc:chgData name="Adrianna Holden-Gouveia" userId="8de7044ed950bdf3" providerId="Windows Live" clId="Web-{C2938AD9-2D3B-4A63-AA35-F164900216C4}" dt="2020-01-26T23:03:18.791" v="7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C2938AD9-2D3B-4A63-AA35-F164900216C4}" dt="2020-01-26T23:03:13.401" v="0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C2938AD9-2D3B-4A63-AA35-F164900216C4}" dt="2020-01-26T23:03:18.791" v="7" actId="20577"/>
          <ac:spMkLst>
            <pc:docMk/>
            <pc:sldMk cId="4157082590" sldId="256"/>
            <ac:spMk id="3" creationId="{00000000-0000-0000-0000-000000000000}"/>
          </ac:spMkLst>
        </pc:spChg>
      </pc:sldChg>
      <pc:sldChg chg="modSp new">
        <pc:chgData name="Adrianna Holden-Gouveia" userId="8de7044ed950bdf3" providerId="Windows Live" clId="Web-{C2938AD9-2D3B-4A63-AA35-F164900216C4}" dt="2020-01-26T23:53:27.883" v="2250" actId="20577"/>
        <pc:sldMkLst>
          <pc:docMk/>
          <pc:sldMk cId="780971780" sldId="257"/>
        </pc:sldMkLst>
        <pc:spChg chg="mod">
          <ac:chgData name="Adrianna Holden-Gouveia" userId="8de7044ed950bdf3" providerId="Windows Live" clId="Web-{C2938AD9-2D3B-4A63-AA35-F164900216C4}" dt="2020-01-26T23:30:07.511" v="16" actId="20577"/>
          <ac:spMkLst>
            <pc:docMk/>
            <pc:sldMk cId="780971780" sldId="257"/>
            <ac:spMk id="2" creationId="{70436EAB-4AB5-4F7C-B90E-0DC7EBE552B4}"/>
          </ac:spMkLst>
        </pc:spChg>
        <pc:spChg chg="mod">
          <ac:chgData name="Adrianna Holden-Gouveia" userId="8de7044ed950bdf3" providerId="Windows Live" clId="Web-{C2938AD9-2D3B-4A63-AA35-F164900216C4}" dt="2020-01-26T23:53:27.883" v="2250" actId="20577"/>
          <ac:spMkLst>
            <pc:docMk/>
            <pc:sldMk cId="780971780" sldId="257"/>
            <ac:spMk id="3" creationId="{BC77462A-1657-4BA9-A227-9FF63C02F927}"/>
          </ac:spMkLst>
        </pc:spChg>
      </pc:sldChg>
      <pc:sldChg chg="addSp modSp new mod setBg">
        <pc:chgData name="Adrianna Holden-Gouveia" userId="8de7044ed950bdf3" providerId="Windows Live" clId="Web-{C2938AD9-2D3B-4A63-AA35-F164900216C4}" dt="2020-01-27T01:06:54.734" v="2920"/>
        <pc:sldMkLst>
          <pc:docMk/>
          <pc:sldMk cId="623212108" sldId="258"/>
        </pc:sldMkLst>
        <pc:spChg chg="mod">
          <ac:chgData name="Adrianna Holden-Gouveia" userId="8de7044ed950bdf3" providerId="Windows Live" clId="Web-{C2938AD9-2D3B-4A63-AA35-F164900216C4}" dt="2020-01-27T01:06:54.734" v="2920"/>
          <ac:spMkLst>
            <pc:docMk/>
            <pc:sldMk cId="623212108" sldId="258"/>
            <ac:spMk id="2" creationId="{A92E2983-CA37-49A9-9F51-A6C7AD81D551}"/>
          </ac:spMkLst>
        </pc:spChg>
        <pc:spChg chg="mod">
          <ac:chgData name="Adrianna Holden-Gouveia" userId="8de7044ed950bdf3" providerId="Windows Live" clId="Web-{C2938AD9-2D3B-4A63-AA35-F164900216C4}" dt="2020-01-27T01:06:54.734" v="2920"/>
          <ac:spMkLst>
            <pc:docMk/>
            <pc:sldMk cId="623212108" sldId="258"/>
            <ac:spMk id="3" creationId="{BCE82AD8-9B6C-410E-A7CA-1269690A956B}"/>
          </ac:spMkLst>
        </pc:spChg>
        <pc:picChg chg="add mod">
          <ac:chgData name="Adrianna Holden-Gouveia" userId="8de7044ed950bdf3" providerId="Windows Live" clId="Web-{C2938AD9-2D3B-4A63-AA35-F164900216C4}" dt="2020-01-27T01:06:54.734" v="2920"/>
          <ac:picMkLst>
            <pc:docMk/>
            <pc:sldMk cId="623212108" sldId="258"/>
            <ac:picMk id="4" creationId="{A5DD8E8E-00EF-40EC-B6D8-E4C5E2EDED06}"/>
          </ac:picMkLst>
        </pc:picChg>
      </pc:sldChg>
      <pc:sldChg chg="addSp modSp new mod setBg">
        <pc:chgData name="Adrianna Holden-Gouveia" userId="8de7044ed950bdf3" providerId="Windows Live" clId="Web-{C2938AD9-2D3B-4A63-AA35-F164900216C4}" dt="2020-01-27T01:08:34.654" v="2922"/>
        <pc:sldMkLst>
          <pc:docMk/>
          <pc:sldMk cId="294187565" sldId="259"/>
        </pc:sldMkLst>
        <pc:spChg chg="mod">
          <ac:chgData name="Adrianna Holden-Gouveia" userId="8de7044ed950bdf3" providerId="Windows Live" clId="Web-{C2938AD9-2D3B-4A63-AA35-F164900216C4}" dt="2020-01-27T01:08:34.654" v="2922"/>
          <ac:spMkLst>
            <pc:docMk/>
            <pc:sldMk cId="294187565" sldId="259"/>
            <ac:spMk id="2" creationId="{906BDD17-AE0A-4ED1-A081-5539CC14812F}"/>
          </ac:spMkLst>
        </pc:spChg>
        <pc:spChg chg="mod">
          <ac:chgData name="Adrianna Holden-Gouveia" userId="8de7044ed950bdf3" providerId="Windows Live" clId="Web-{C2938AD9-2D3B-4A63-AA35-F164900216C4}" dt="2020-01-27T01:08:34.654" v="2922"/>
          <ac:spMkLst>
            <pc:docMk/>
            <pc:sldMk cId="294187565" sldId="259"/>
            <ac:spMk id="3" creationId="{6ACC5EA4-AB99-4B5A-921A-21A42220E575}"/>
          </ac:spMkLst>
        </pc:spChg>
        <pc:picChg chg="add mod">
          <ac:chgData name="Adrianna Holden-Gouveia" userId="8de7044ed950bdf3" providerId="Windows Live" clId="Web-{C2938AD9-2D3B-4A63-AA35-F164900216C4}" dt="2020-01-27T01:08:34.654" v="2922"/>
          <ac:picMkLst>
            <pc:docMk/>
            <pc:sldMk cId="294187565" sldId="259"/>
            <ac:picMk id="4" creationId="{0B3EC008-A04B-4739-8509-C55586ED10F1}"/>
          </ac:picMkLst>
        </pc:picChg>
      </pc:sldChg>
      <pc:sldChg chg="modSp new">
        <pc:chgData name="Adrianna Holden-Gouveia" userId="8de7044ed950bdf3" providerId="Windows Live" clId="Web-{C2938AD9-2D3B-4A63-AA35-F164900216C4}" dt="2020-01-26T23:54:38.214" v="2493" actId="20577"/>
        <pc:sldMkLst>
          <pc:docMk/>
          <pc:sldMk cId="2272961017" sldId="260"/>
        </pc:sldMkLst>
        <pc:spChg chg="mod">
          <ac:chgData name="Adrianna Holden-Gouveia" userId="8de7044ed950bdf3" providerId="Windows Live" clId="Web-{C2938AD9-2D3B-4A63-AA35-F164900216C4}" dt="2020-01-26T23:34:23.350" v="351" actId="20577"/>
          <ac:spMkLst>
            <pc:docMk/>
            <pc:sldMk cId="2272961017" sldId="260"/>
            <ac:spMk id="2" creationId="{CDA62085-4E7F-412E-BB26-CC596F4D3BAC}"/>
          </ac:spMkLst>
        </pc:spChg>
        <pc:spChg chg="mod">
          <ac:chgData name="Adrianna Holden-Gouveia" userId="8de7044ed950bdf3" providerId="Windows Live" clId="Web-{C2938AD9-2D3B-4A63-AA35-F164900216C4}" dt="2020-01-26T23:54:38.214" v="2493" actId="20577"/>
          <ac:spMkLst>
            <pc:docMk/>
            <pc:sldMk cId="2272961017" sldId="260"/>
            <ac:spMk id="3" creationId="{00A01F5B-BF8B-4CDB-B461-B6DA8DF0FF5B}"/>
          </ac:spMkLst>
        </pc:spChg>
      </pc:sldChg>
      <pc:sldChg chg="modSp new">
        <pc:chgData name="Adrianna Holden-Gouveia" userId="8de7044ed950bdf3" providerId="Windows Live" clId="Web-{C2938AD9-2D3B-4A63-AA35-F164900216C4}" dt="2020-01-27T00:47:39.998" v="2918" actId="20577"/>
        <pc:sldMkLst>
          <pc:docMk/>
          <pc:sldMk cId="809396914" sldId="261"/>
        </pc:sldMkLst>
        <pc:spChg chg="mod">
          <ac:chgData name="Adrianna Holden-Gouveia" userId="8de7044ed950bdf3" providerId="Windows Live" clId="Web-{C2938AD9-2D3B-4A63-AA35-F164900216C4}" dt="2020-01-26T23:33:23.425" v="342" actId="20577"/>
          <ac:spMkLst>
            <pc:docMk/>
            <pc:sldMk cId="809396914" sldId="261"/>
            <ac:spMk id="2" creationId="{1784A453-9237-4B35-AF8A-C034C74F9CD2}"/>
          </ac:spMkLst>
        </pc:spChg>
        <pc:spChg chg="mod">
          <ac:chgData name="Adrianna Holden-Gouveia" userId="8de7044ed950bdf3" providerId="Windows Live" clId="Web-{C2938AD9-2D3B-4A63-AA35-F164900216C4}" dt="2020-01-27T00:47:39.998" v="2918" actId="20577"/>
          <ac:spMkLst>
            <pc:docMk/>
            <pc:sldMk cId="809396914" sldId="261"/>
            <ac:spMk id="3" creationId="{033D7E71-7649-4D6C-BCF4-CDBFFD062A1A}"/>
          </ac:spMkLst>
        </pc:spChg>
      </pc:sldChg>
      <pc:sldChg chg="addSp modSp new mod setBg">
        <pc:chgData name="Adrianna Holden-Gouveia" userId="8de7044ed950bdf3" providerId="Windows Live" clId="Web-{C2938AD9-2D3B-4A63-AA35-F164900216C4}" dt="2020-01-27T01:12:17.982" v="2924"/>
        <pc:sldMkLst>
          <pc:docMk/>
          <pc:sldMk cId="1742797222" sldId="262"/>
        </pc:sldMkLst>
        <pc:spChg chg="mod">
          <ac:chgData name="Adrianna Holden-Gouveia" userId="8de7044ed950bdf3" providerId="Windows Live" clId="Web-{C2938AD9-2D3B-4A63-AA35-F164900216C4}" dt="2020-01-27T01:12:17.982" v="2924"/>
          <ac:spMkLst>
            <pc:docMk/>
            <pc:sldMk cId="1742797222" sldId="262"/>
            <ac:spMk id="2" creationId="{E7A05FD7-40EB-4917-A3D0-2618D9E28511}"/>
          </ac:spMkLst>
        </pc:spChg>
        <pc:spChg chg="mod">
          <ac:chgData name="Adrianna Holden-Gouveia" userId="8de7044ed950bdf3" providerId="Windows Live" clId="Web-{C2938AD9-2D3B-4A63-AA35-F164900216C4}" dt="2020-01-27T01:12:17.982" v="2924"/>
          <ac:spMkLst>
            <pc:docMk/>
            <pc:sldMk cId="1742797222" sldId="262"/>
            <ac:spMk id="3" creationId="{B2F79BA9-C4F9-4720-A24F-C395B3A6D4C0}"/>
          </ac:spMkLst>
        </pc:spChg>
        <pc:picChg chg="add mod">
          <ac:chgData name="Adrianna Holden-Gouveia" userId="8de7044ed950bdf3" providerId="Windows Live" clId="Web-{C2938AD9-2D3B-4A63-AA35-F164900216C4}" dt="2020-01-27T01:12:17.982" v="2924"/>
          <ac:picMkLst>
            <pc:docMk/>
            <pc:sldMk cId="1742797222" sldId="262"/>
            <ac:picMk id="4" creationId="{B6B5258E-C95E-45C7-8060-FBC66645F18E}"/>
          </ac:picMkLst>
        </pc:picChg>
      </pc:sldChg>
      <pc:sldChg chg="modSp new">
        <pc:chgData name="Adrianna Holden-Gouveia" userId="8de7044ed950bdf3" providerId="Windows Live" clId="Web-{C2938AD9-2D3B-4A63-AA35-F164900216C4}" dt="2020-01-26T23:56:00.249" v="2568" actId="20577"/>
        <pc:sldMkLst>
          <pc:docMk/>
          <pc:sldMk cId="60894728" sldId="263"/>
        </pc:sldMkLst>
        <pc:spChg chg="mod">
          <ac:chgData name="Adrianna Holden-Gouveia" userId="8de7044ed950bdf3" providerId="Windows Live" clId="Web-{C2938AD9-2D3B-4A63-AA35-F164900216C4}" dt="2020-01-26T23:36:20.933" v="491" actId="20577"/>
          <ac:spMkLst>
            <pc:docMk/>
            <pc:sldMk cId="60894728" sldId="263"/>
            <ac:spMk id="2" creationId="{B0A21494-5A6A-4B19-BB84-4980C415353E}"/>
          </ac:spMkLst>
        </pc:spChg>
        <pc:spChg chg="mod">
          <ac:chgData name="Adrianna Holden-Gouveia" userId="8de7044ed950bdf3" providerId="Windows Live" clId="Web-{C2938AD9-2D3B-4A63-AA35-F164900216C4}" dt="2020-01-26T23:56:00.249" v="2568" actId="20577"/>
          <ac:spMkLst>
            <pc:docMk/>
            <pc:sldMk cId="60894728" sldId="263"/>
            <ac:spMk id="3" creationId="{F75467C9-7A61-43E4-8C0F-C4AF8225D28A}"/>
          </ac:spMkLst>
        </pc:spChg>
      </pc:sldChg>
      <pc:sldChg chg="modSp new">
        <pc:chgData name="Adrianna Holden-Gouveia" userId="8de7044ed950bdf3" providerId="Windows Live" clId="Web-{C2938AD9-2D3B-4A63-AA35-F164900216C4}" dt="2020-01-27T01:13:29.732" v="2925" actId="20577"/>
        <pc:sldMkLst>
          <pc:docMk/>
          <pc:sldMk cId="4242030292" sldId="264"/>
        </pc:sldMkLst>
        <pc:spChg chg="mod">
          <ac:chgData name="Adrianna Holden-Gouveia" userId="8de7044ed950bdf3" providerId="Windows Live" clId="Web-{C2938AD9-2D3B-4A63-AA35-F164900216C4}" dt="2020-01-26T23:40:10.208" v="768" actId="20577"/>
          <ac:spMkLst>
            <pc:docMk/>
            <pc:sldMk cId="4242030292" sldId="264"/>
            <ac:spMk id="2" creationId="{DCB53D73-85D6-4B0E-9710-8DD2D037A7D2}"/>
          </ac:spMkLst>
        </pc:spChg>
        <pc:spChg chg="mod">
          <ac:chgData name="Adrianna Holden-Gouveia" userId="8de7044ed950bdf3" providerId="Windows Live" clId="Web-{C2938AD9-2D3B-4A63-AA35-F164900216C4}" dt="2020-01-27T01:13:29.732" v="2925" actId="20577"/>
          <ac:spMkLst>
            <pc:docMk/>
            <pc:sldMk cId="4242030292" sldId="264"/>
            <ac:spMk id="3" creationId="{647D1652-4EC1-4E32-AF88-7779377760ED}"/>
          </ac:spMkLst>
        </pc:spChg>
      </pc:sldChg>
      <pc:sldChg chg="modSp new">
        <pc:chgData name="Adrianna Holden-Gouveia" userId="8de7044ed950bdf3" providerId="Windows Live" clId="Web-{C2938AD9-2D3B-4A63-AA35-F164900216C4}" dt="2020-01-26T23:48:11.699" v="1788" actId="20577"/>
        <pc:sldMkLst>
          <pc:docMk/>
          <pc:sldMk cId="2431996523" sldId="265"/>
        </pc:sldMkLst>
        <pc:spChg chg="mod">
          <ac:chgData name="Adrianna Holden-Gouveia" userId="8de7044ed950bdf3" providerId="Windows Live" clId="Web-{C2938AD9-2D3B-4A63-AA35-F164900216C4}" dt="2020-01-26T23:41:44.791" v="984" actId="20577"/>
          <ac:spMkLst>
            <pc:docMk/>
            <pc:sldMk cId="2431996523" sldId="265"/>
            <ac:spMk id="2" creationId="{2E6DA3ED-1EB2-496A-820C-70FDC5FC9141}"/>
          </ac:spMkLst>
        </pc:spChg>
        <pc:spChg chg="mod">
          <ac:chgData name="Adrianna Holden-Gouveia" userId="8de7044ed950bdf3" providerId="Windows Live" clId="Web-{C2938AD9-2D3B-4A63-AA35-F164900216C4}" dt="2020-01-26T23:48:11.699" v="1788" actId="20577"/>
          <ac:spMkLst>
            <pc:docMk/>
            <pc:sldMk cId="2431996523" sldId="265"/>
            <ac:spMk id="3" creationId="{673EE25E-36A2-4071-895A-FC2740451FF6}"/>
          </ac:spMkLst>
        </pc:spChg>
      </pc:sldChg>
      <pc:sldChg chg="modSp new">
        <pc:chgData name="Adrianna Holden-Gouveia" userId="8de7044ed950bdf3" providerId="Windows Live" clId="Web-{C2938AD9-2D3B-4A63-AA35-F164900216C4}" dt="2020-01-27T00:27:32.045" v="2771" actId="20577"/>
        <pc:sldMkLst>
          <pc:docMk/>
          <pc:sldMk cId="4260572550" sldId="266"/>
        </pc:sldMkLst>
        <pc:spChg chg="mod">
          <ac:chgData name="Adrianna Holden-Gouveia" userId="8de7044ed950bdf3" providerId="Windows Live" clId="Web-{C2938AD9-2D3B-4A63-AA35-F164900216C4}" dt="2020-01-26T23:41:59.541" v="1027" actId="20577"/>
          <ac:spMkLst>
            <pc:docMk/>
            <pc:sldMk cId="4260572550" sldId="266"/>
            <ac:spMk id="2" creationId="{38B2D4F0-3A14-492D-81D0-F27D6C270D99}"/>
          </ac:spMkLst>
        </pc:spChg>
        <pc:spChg chg="mod">
          <ac:chgData name="Adrianna Holden-Gouveia" userId="8de7044ed950bdf3" providerId="Windows Live" clId="Web-{C2938AD9-2D3B-4A63-AA35-F164900216C4}" dt="2020-01-27T00:27:32.045" v="2771" actId="20577"/>
          <ac:spMkLst>
            <pc:docMk/>
            <pc:sldMk cId="4260572550" sldId="266"/>
            <ac:spMk id="3" creationId="{EF31D672-30B7-4491-8476-7CFC3BC7A00B}"/>
          </ac:spMkLst>
        </pc:spChg>
      </pc:sldChg>
      <pc:sldChg chg="addSp modSp new mod setBg">
        <pc:chgData name="Adrianna Holden-Gouveia" userId="8de7044ed950bdf3" providerId="Windows Live" clId="Web-{C2938AD9-2D3B-4A63-AA35-F164900216C4}" dt="2020-01-27T00:25:43.795" v="2768" actId="14100"/>
        <pc:sldMkLst>
          <pc:docMk/>
          <pc:sldMk cId="3904533926" sldId="267"/>
        </pc:sldMkLst>
        <pc:spChg chg="mod">
          <ac:chgData name="Adrianna Holden-Gouveia" userId="8de7044ed950bdf3" providerId="Windows Live" clId="Web-{C2938AD9-2D3B-4A63-AA35-F164900216C4}" dt="2020-01-26T23:51:02.533" v="1943"/>
          <ac:spMkLst>
            <pc:docMk/>
            <pc:sldMk cId="3904533926" sldId="267"/>
            <ac:spMk id="2" creationId="{AAA6DCF7-831B-41D6-899C-463946C0E4A5}"/>
          </ac:spMkLst>
        </pc:spChg>
        <pc:spChg chg="mod">
          <ac:chgData name="Adrianna Holden-Gouveia" userId="8de7044ed950bdf3" providerId="Windows Live" clId="Web-{C2938AD9-2D3B-4A63-AA35-F164900216C4}" dt="2020-01-26T23:51:08.877" v="1948" actId="20577"/>
          <ac:spMkLst>
            <pc:docMk/>
            <pc:sldMk cId="3904533926" sldId="267"/>
            <ac:spMk id="3" creationId="{703B1770-0CED-4CA2-A319-FF9803C2C2FA}"/>
          </ac:spMkLst>
        </pc:spChg>
        <pc:picChg chg="add mod">
          <ac:chgData name="Adrianna Holden-Gouveia" userId="8de7044ed950bdf3" providerId="Windows Live" clId="Web-{C2938AD9-2D3B-4A63-AA35-F164900216C4}" dt="2020-01-27T00:25:43.795" v="2768" actId="14100"/>
          <ac:picMkLst>
            <pc:docMk/>
            <pc:sldMk cId="3904533926" sldId="267"/>
            <ac:picMk id="4" creationId="{75AA1BAC-4171-4B10-96B4-A6E3D532C786}"/>
          </ac:picMkLst>
        </pc:picChg>
      </pc:sldChg>
    </pc:docChg>
  </pc:docChgLst>
  <pc:docChgLst>
    <pc:chgData name="Adrianna Holden-Gouveia" userId="8de7044ed950bdf3" providerId="Windows Live" clId="Web-{C5A2597C-BFDC-413B-A834-6CBFB35D9958}"/>
    <pc:docChg chg="modSld">
      <pc:chgData name="Adrianna Holden-Gouveia" userId="8de7044ed950bdf3" providerId="Windows Live" clId="Web-{C5A2597C-BFDC-413B-A834-6CBFB35D9958}" dt="2020-11-13T17:51:29.396" v="3"/>
      <pc:docMkLst>
        <pc:docMk/>
      </pc:docMkLst>
      <pc:sldChg chg="modSp">
        <pc:chgData name="Adrianna Holden-Gouveia" userId="8de7044ed950bdf3" providerId="Windows Live" clId="Web-{C5A2597C-BFDC-413B-A834-6CBFB35D9958}" dt="2020-11-13T17:50:17.034" v="0"/>
        <pc:sldMkLst>
          <pc:docMk/>
          <pc:sldMk cId="623212108" sldId="258"/>
        </pc:sldMkLst>
        <pc:picChg chg="mod">
          <ac:chgData name="Adrianna Holden-Gouveia" userId="8de7044ed950bdf3" providerId="Windows Live" clId="Web-{C5A2597C-BFDC-413B-A834-6CBFB35D9958}" dt="2020-11-13T17:50:17.034" v="0"/>
          <ac:picMkLst>
            <pc:docMk/>
            <pc:sldMk cId="623212108" sldId="258"/>
            <ac:picMk id="4" creationId="{A5DD8E8E-00EF-40EC-B6D8-E4C5E2EDED06}"/>
          </ac:picMkLst>
        </pc:picChg>
      </pc:sldChg>
      <pc:sldChg chg="modSp">
        <pc:chgData name="Adrianna Holden-Gouveia" userId="8de7044ed950bdf3" providerId="Windows Live" clId="Web-{C5A2597C-BFDC-413B-A834-6CBFB35D9958}" dt="2020-11-13T17:50:42.035" v="1"/>
        <pc:sldMkLst>
          <pc:docMk/>
          <pc:sldMk cId="294187565" sldId="259"/>
        </pc:sldMkLst>
        <pc:picChg chg="mod">
          <ac:chgData name="Adrianna Holden-Gouveia" userId="8de7044ed950bdf3" providerId="Windows Live" clId="Web-{C5A2597C-BFDC-413B-A834-6CBFB35D9958}" dt="2020-11-13T17:50:42.035" v="1"/>
          <ac:picMkLst>
            <pc:docMk/>
            <pc:sldMk cId="294187565" sldId="259"/>
            <ac:picMk id="4" creationId="{0B3EC008-A04B-4739-8509-C55586ED10F1}"/>
          </ac:picMkLst>
        </pc:picChg>
      </pc:sldChg>
      <pc:sldChg chg="modSp">
        <pc:chgData name="Adrianna Holden-Gouveia" userId="8de7044ed950bdf3" providerId="Windows Live" clId="Web-{C5A2597C-BFDC-413B-A834-6CBFB35D9958}" dt="2020-11-13T17:51:06.739" v="2"/>
        <pc:sldMkLst>
          <pc:docMk/>
          <pc:sldMk cId="1742797222" sldId="262"/>
        </pc:sldMkLst>
        <pc:picChg chg="mod">
          <ac:chgData name="Adrianna Holden-Gouveia" userId="8de7044ed950bdf3" providerId="Windows Live" clId="Web-{C5A2597C-BFDC-413B-A834-6CBFB35D9958}" dt="2020-11-13T17:51:06.739" v="2"/>
          <ac:picMkLst>
            <pc:docMk/>
            <pc:sldMk cId="1742797222" sldId="262"/>
            <ac:picMk id="4" creationId="{B6B5258E-C95E-45C7-8060-FBC66645F18E}"/>
          </ac:picMkLst>
        </pc:picChg>
      </pc:sldChg>
      <pc:sldChg chg="modSp">
        <pc:chgData name="Adrianna Holden-Gouveia" userId="8de7044ed950bdf3" providerId="Windows Live" clId="Web-{C5A2597C-BFDC-413B-A834-6CBFB35D9958}" dt="2020-11-13T17:51:29.396" v="3"/>
        <pc:sldMkLst>
          <pc:docMk/>
          <pc:sldMk cId="3904533926" sldId="267"/>
        </pc:sldMkLst>
        <pc:picChg chg="mod">
          <ac:chgData name="Adrianna Holden-Gouveia" userId="8de7044ed950bdf3" providerId="Windows Live" clId="Web-{C5A2597C-BFDC-413B-A834-6CBFB35D9958}" dt="2020-11-13T17:51:29.396" v="3"/>
          <ac:picMkLst>
            <pc:docMk/>
            <pc:sldMk cId="3904533926" sldId="267"/>
            <ac:picMk id="4" creationId="{75AA1BAC-4171-4B10-96B4-A6E3D532C786}"/>
          </ac:picMkLst>
        </pc:picChg>
      </pc:sldChg>
    </pc:docChg>
  </pc:docChgLst>
  <pc:docChgLst>
    <pc:chgData name="Adrianna Holden-Gouveia" userId="8de7044ed950bdf3" providerId="Windows Live" clId="Web-{7EFEEA03-CCAF-411A-AA87-E8F10CF53360}"/>
    <pc:docChg chg="modSld">
      <pc:chgData name="Adrianna Holden-Gouveia" userId="8de7044ed950bdf3" providerId="Windows Live" clId="Web-{7EFEEA03-CCAF-411A-AA87-E8F10CF53360}" dt="2022-05-16T14:01:18.998" v="75" actId="20577"/>
      <pc:docMkLst>
        <pc:docMk/>
      </pc:docMkLst>
      <pc:sldChg chg="modSp">
        <pc:chgData name="Adrianna Holden-Gouveia" userId="8de7044ed950bdf3" providerId="Windows Live" clId="Web-{7EFEEA03-CCAF-411A-AA87-E8F10CF53360}" dt="2022-05-16T13:48:47.444" v="20" actId="20577"/>
        <pc:sldMkLst>
          <pc:docMk/>
          <pc:sldMk cId="623212108" sldId="258"/>
        </pc:sldMkLst>
        <pc:spChg chg="mod">
          <ac:chgData name="Adrianna Holden-Gouveia" userId="8de7044ed950bdf3" providerId="Windows Live" clId="Web-{7EFEEA03-CCAF-411A-AA87-E8F10CF53360}" dt="2022-05-16T13:48:47.444" v="20" actId="20577"/>
          <ac:spMkLst>
            <pc:docMk/>
            <pc:sldMk cId="623212108" sldId="258"/>
            <ac:spMk id="3" creationId="{BCE82AD8-9B6C-410E-A7CA-1269690A956B}"/>
          </ac:spMkLst>
        </pc:spChg>
      </pc:sldChg>
      <pc:sldChg chg="modSp">
        <pc:chgData name="Adrianna Holden-Gouveia" userId="8de7044ed950bdf3" providerId="Windows Live" clId="Web-{7EFEEA03-CCAF-411A-AA87-E8F10CF53360}" dt="2022-05-16T13:48:19.990" v="4" actId="20577"/>
        <pc:sldMkLst>
          <pc:docMk/>
          <pc:sldMk cId="60894728" sldId="263"/>
        </pc:sldMkLst>
        <pc:spChg chg="mod">
          <ac:chgData name="Adrianna Holden-Gouveia" userId="8de7044ed950bdf3" providerId="Windows Live" clId="Web-{7EFEEA03-CCAF-411A-AA87-E8F10CF53360}" dt="2022-05-16T13:48:19.990" v="4" actId="20577"/>
          <ac:spMkLst>
            <pc:docMk/>
            <pc:sldMk cId="60894728" sldId="263"/>
            <ac:spMk id="3" creationId="{F75467C9-7A61-43E4-8C0F-C4AF8225D28A}"/>
          </ac:spMkLst>
        </pc:spChg>
      </pc:sldChg>
      <pc:sldChg chg="modSp">
        <pc:chgData name="Adrianna Holden-Gouveia" userId="8de7044ed950bdf3" providerId="Windows Live" clId="Web-{7EFEEA03-CCAF-411A-AA87-E8F10CF53360}" dt="2022-05-16T13:58:36.837" v="69" actId="20577"/>
        <pc:sldMkLst>
          <pc:docMk/>
          <pc:sldMk cId="4242030292" sldId="264"/>
        </pc:sldMkLst>
        <pc:spChg chg="mod">
          <ac:chgData name="Adrianna Holden-Gouveia" userId="8de7044ed950bdf3" providerId="Windows Live" clId="Web-{7EFEEA03-CCAF-411A-AA87-E8F10CF53360}" dt="2022-05-16T13:58:36.837" v="69" actId="20577"/>
          <ac:spMkLst>
            <pc:docMk/>
            <pc:sldMk cId="4242030292" sldId="264"/>
            <ac:spMk id="3" creationId="{647D1652-4EC1-4E32-AF88-7779377760ED}"/>
          </ac:spMkLst>
        </pc:spChg>
      </pc:sldChg>
      <pc:sldChg chg="modSp">
        <pc:chgData name="Adrianna Holden-Gouveia" userId="8de7044ed950bdf3" providerId="Windows Live" clId="Web-{7EFEEA03-CCAF-411A-AA87-E8F10CF53360}" dt="2022-05-16T14:01:18.998" v="75" actId="20577"/>
        <pc:sldMkLst>
          <pc:docMk/>
          <pc:sldMk cId="2431996523" sldId="265"/>
        </pc:sldMkLst>
        <pc:spChg chg="mod">
          <ac:chgData name="Adrianna Holden-Gouveia" userId="8de7044ed950bdf3" providerId="Windows Live" clId="Web-{7EFEEA03-CCAF-411A-AA87-E8F10CF53360}" dt="2022-05-16T14:01:18.998" v="75" actId="20577"/>
          <ac:spMkLst>
            <pc:docMk/>
            <pc:sldMk cId="2431996523" sldId="265"/>
            <ac:spMk id="3" creationId="{673EE25E-36A2-4071-895A-FC2740451F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ane@do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2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3ED-1EB2-496A-820C-70FDC5FC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E25E-36A2-4071-895A-FC274045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Reports are the least fun and most needed part of the job</a:t>
            </a:r>
          </a:p>
          <a:p>
            <a:r>
              <a:rPr lang="en-US" dirty="0"/>
              <a:t>They are what you turn in at the end, shows what worked and what didn't.</a:t>
            </a:r>
          </a:p>
          <a:p>
            <a:r>
              <a:rPr lang="en-US" dirty="0"/>
              <a:t>Open office</a:t>
            </a:r>
          </a:p>
          <a:p>
            <a:pPr lvl="1"/>
            <a:r>
              <a:rPr lang="en-US" dirty="0"/>
              <a:t>Easy to use </a:t>
            </a:r>
          </a:p>
          <a:p>
            <a:pPr lvl="1"/>
            <a:r>
              <a:rPr lang="en-US" dirty="0"/>
              <a:t>Doesn't like weird data (PCAP, </a:t>
            </a:r>
            <a:r>
              <a:rPr lang="en-US" dirty="0" err="1"/>
              <a:t>nmap</a:t>
            </a:r>
            <a:r>
              <a:rPr lang="en-US" dirty="0"/>
              <a:t> scans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Unwieldy at large volume</a:t>
            </a:r>
          </a:p>
          <a:p>
            <a:r>
              <a:rPr lang="en-US" dirty="0"/>
              <a:t>Magic tree</a:t>
            </a:r>
          </a:p>
          <a:p>
            <a:pPr lvl="1"/>
            <a:r>
              <a:rPr lang="en-US" dirty="0"/>
              <a:t>Straightforward data consolidation</a:t>
            </a:r>
          </a:p>
          <a:p>
            <a:pPr lvl="1"/>
            <a:r>
              <a:rPr lang="en-US" dirty="0"/>
              <a:t>Uses a tree structure for organization</a:t>
            </a:r>
          </a:p>
          <a:p>
            <a:r>
              <a:rPr lang="en-US" dirty="0" err="1"/>
              <a:t>Dradis</a:t>
            </a:r>
            <a:r>
              <a:rPr lang="en-US" dirty="0"/>
              <a:t> – The one we'll be using, has better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3199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CF7-831B-41D6-899C-463946C0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Dradis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1770-0CED-4CA2-A319-FF9803C2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Nodes</a:t>
            </a:r>
          </a:p>
          <a:p>
            <a:pPr lvl="1"/>
            <a:r>
              <a:rPr lang="en-US">
                <a:ea typeface="+mj-lt"/>
                <a:cs typeface="+mj-lt"/>
              </a:rPr>
              <a:t>In place of folders for organization</a:t>
            </a:r>
          </a:p>
          <a:p>
            <a:r>
              <a:rPr lang="en-US">
                <a:ea typeface="+mj-lt"/>
                <a:cs typeface="+mj-lt"/>
              </a:rPr>
              <a:t>Issues</a:t>
            </a:r>
          </a:p>
          <a:p>
            <a:pPr lvl="1"/>
            <a:r>
              <a:rPr lang="en-US">
                <a:ea typeface="+mj-lt"/>
                <a:cs typeface="+mj-lt"/>
              </a:rPr>
              <a:t>Vulnerabilities found</a:t>
            </a:r>
          </a:p>
          <a:p>
            <a:r>
              <a:rPr lang="en-US">
                <a:ea typeface="+mj-lt"/>
                <a:cs typeface="+mj-lt"/>
              </a:rPr>
              <a:t>Methodologies</a:t>
            </a:r>
          </a:p>
          <a:p>
            <a:pPr lvl="1"/>
            <a:r>
              <a:rPr lang="en-US">
                <a:ea typeface="+mj-lt"/>
                <a:cs typeface="+mj-lt"/>
              </a:rPr>
              <a:t>Checklists and time lines, think project management</a:t>
            </a:r>
          </a:p>
          <a:p>
            <a:r>
              <a:rPr lang="en-US"/>
              <a:t>Uses an IP address or website so it's easy to share with a team</a:t>
            </a:r>
          </a:p>
          <a:p>
            <a:pPr lvl="1"/>
            <a:endParaRPr lang="en-US"/>
          </a:p>
        </p:txBody>
      </p:sp>
      <p:pic>
        <p:nvPicPr>
          <p:cNvPr id="4" name="Picture 4" descr="Screenshot of what Dradis Looks like">
            <a:extLst>
              <a:ext uri="{FF2B5EF4-FFF2-40B4-BE49-F238E27FC236}">
                <a16:creationId xmlns:a16="http://schemas.microsoft.com/office/drawing/2014/main" id="{75AA1BAC-4171-4B10-96B4-A6E3D532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92" y="2378572"/>
            <a:ext cx="6176151" cy="3168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53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D4F0-3A14-492D-81D0-F27D6C2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D672-30B7-4491-8476-7CFC3BC7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Start up Dradis and start your first report.  You'll be creating a report on the Pen test of the school</a:t>
            </a:r>
          </a:p>
          <a:p>
            <a:r>
              <a:rPr lang="en-US"/>
              <a:t>Dradis has a community edition </a:t>
            </a:r>
          </a:p>
          <a:p>
            <a:r>
              <a:rPr lang="en-US"/>
              <a:t>Start your report and upload the data you collected from the passive scans and your notes from OSINT recon</a:t>
            </a:r>
          </a:p>
          <a:p>
            <a:r>
              <a:rPr lang="en-US">
                <a:ea typeface="+mj-lt"/>
                <a:cs typeface="+mj-lt"/>
              </a:rPr>
              <a:t>https://dradisframework.com/ce/documentation/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6EAB-4AB5-4F7C-B90E-0DC7EBE5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gathering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462A-1657-4BA9-A227-9FF63C02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 from non-invasive (OSINT) up to more invasive tools (PING)</a:t>
            </a:r>
          </a:p>
          <a:p>
            <a:r>
              <a:rPr lang="en-US"/>
              <a:t>What sources are useful?</a:t>
            </a:r>
          </a:p>
          <a:p>
            <a:pPr lvl="1"/>
            <a:r>
              <a:rPr lang="en-US"/>
              <a:t>Cached pages</a:t>
            </a:r>
          </a:p>
          <a:p>
            <a:pPr lvl="1"/>
            <a:r>
              <a:rPr lang="en-US"/>
              <a:t>Keywords and file specific (passwords, RSA token, *PDF etc.)</a:t>
            </a:r>
          </a:p>
          <a:p>
            <a:r>
              <a:rPr lang="en-US"/>
              <a:t>What pieces of data are we looking for?</a:t>
            </a:r>
          </a:p>
          <a:p>
            <a:pPr lvl="1"/>
            <a:r>
              <a:rPr lang="en-US"/>
              <a:t>Think high level before you deep dive</a:t>
            </a:r>
          </a:p>
          <a:p>
            <a:r>
              <a:rPr lang="en-US"/>
              <a:t>Footprint</a:t>
            </a:r>
          </a:p>
          <a:p>
            <a:pPr lvl="1"/>
            <a:r>
              <a:rPr lang="en-US"/>
              <a:t>What's visible from the outside?</a:t>
            </a:r>
          </a:p>
        </p:txBody>
      </p:sp>
    </p:spTree>
    <p:extLst>
      <p:ext uri="{BB962C8B-B14F-4D97-AF65-F5344CB8AC3E}">
        <p14:creationId xmlns:p14="http://schemas.microsoft.com/office/powerpoint/2010/main" val="78097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2983-CA37-49A9-9F51-A6C7AD81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2AD8-9B6C-410E-A7CA-1269690A9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DNS Nameservers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IP Ranges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Banners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Operating Systems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IDS/IPS and other security systems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Network Devices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Other Devices and job postings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Mobile Opportunities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Buckets of Data </a:t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4" name="Picture 4" descr="Image of a foot print with a lock">
            <a:extLst>
              <a:ext uri="{FF2B5EF4-FFF2-40B4-BE49-F238E27FC236}">
                <a16:creationId xmlns:a16="http://schemas.microsoft.com/office/drawing/2014/main" id="{A5DD8E8E-00EF-40EC-B6D8-E4C5E2ED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105945"/>
            <a:ext cx="5451627" cy="4088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1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DD17-AE0A-4ED1-A081-5539CC14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What data are we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5EA4-AB99-4B5A-921A-21A42220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j-lt"/>
                <a:cs typeface="+mj-lt"/>
              </a:rPr>
              <a:t>Names</a:t>
            </a:r>
            <a:endParaRPr lang="en-US"/>
          </a:p>
          <a:p>
            <a:r>
              <a:rPr lang="en-US">
                <a:ea typeface="+mj-lt"/>
                <a:cs typeface="+mj-lt"/>
              </a:rPr>
              <a:t>Jobs</a:t>
            </a:r>
          </a:p>
          <a:p>
            <a:r>
              <a:rPr lang="en-US">
                <a:ea typeface="+mj-lt"/>
                <a:cs typeface="+mj-lt"/>
              </a:rPr>
              <a:t>Emails</a:t>
            </a:r>
          </a:p>
          <a:p>
            <a:r>
              <a:rPr lang="en-US">
                <a:ea typeface="+mj-lt"/>
                <a:cs typeface="+mj-lt"/>
              </a:rPr>
              <a:t>Personal info</a:t>
            </a:r>
          </a:p>
          <a:p>
            <a:r>
              <a:rPr lang="en-US">
                <a:ea typeface="+mj-lt"/>
                <a:cs typeface="+mj-lt"/>
              </a:rPr>
              <a:t>Documents</a:t>
            </a:r>
          </a:p>
          <a:p>
            <a:r>
              <a:rPr lang="en-US">
                <a:ea typeface="+mj-lt"/>
                <a:cs typeface="+mj-lt"/>
              </a:rPr>
              <a:t>Financials, company structure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4" descr="Meme of a hacker in shadow says &amp;#34;It&amp;#39;s not a data breach it&amp;#39;s a surprise backup&amp;#34;">
            <a:extLst>
              <a:ext uri="{FF2B5EF4-FFF2-40B4-BE49-F238E27FC236}">
                <a16:creationId xmlns:a16="http://schemas.microsoft.com/office/drawing/2014/main" id="{0B3EC008-A04B-4739-8509-C55586ED1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6" r="6073" b="-3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085-4E7F-412E-BB26-CC596F4D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1F5B-BF8B-4CDB-B461-B6DA8DF0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Let's start with Open Source Intelligence (OSINT)</a:t>
            </a:r>
          </a:p>
          <a:p>
            <a:r>
              <a:rPr lang="en-US"/>
              <a:t>What can Google tell us about NECC?</a:t>
            </a:r>
          </a:p>
          <a:p>
            <a:pPr lvl="1"/>
            <a:r>
              <a:rPr lang="en-US"/>
              <a:t>How can we make Google tell us more? </a:t>
            </a:r>
          </a:p>
          <a:p>
            <a:pPr lvl="1"/>
            <a:r>
              <a:rPr lang="en-US"/>
              <a:t>Where can we look beyond Google (What other search engines have you tried?)</a:t>
            </a:r>
          </a:p>
          <a:p>
            <a:r>
              <a:rPr lang="en-US"/>
              <a:t>Start a MindMap on the board of what you've found</a:t>
            </a:r>
          </a:p>
        </p:txBody>
      </p:sp>
    </p:spTree>
    <p:extLst>
      <p:ext uri="{BB962C8B-B14F-4D97-AF65-F5344CB8AC3E}">
        <p14:creationId xmlns:p14="http://schemas.microsoft.com/office/powerpoint/2010/main" val="22729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5FD7-40EB-4917-A3D0-2618D9E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Let's get more invasive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9BA9-C4F9-4720-A24F-C395B3A6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DNS</a:t>
            </a:r>
          </a:p>
          <a:p>
            <a:r>
              <a:rPr lang="en-US"/>
              <a:t>Servers</a:t>
            </a:r>
          </a:p>
          <a:p>
            <a:r>
              <a:rPr lang="en-US"/>
              <a:t>Automated Collections of data and web scraping</a:t>
            </a:r>
          </a:p>
          <a:p>
            <a:r>
              <a:rPr lang="en-US"/>
              <a:t>Metadata</a:t>
            </a:r>
          </a:p>
          <a:p>
            <a:pPr lvl="1"/>
            <a:r>
              <a:rPr lang="en-US"/>
              <a:t>Documents Posted? Who wrote them</a:t>
            </a:r>
          </a:p>
          <a:p>
            <a:pPr lvl="1"/>
            <a:r>
              <a:rPr lang="en-US"/>
              <a:t>Pictures posted? Who took them and where?</a:t>
            </a:r>
          </a:p>
          <a:p>
            <a:pPr lvl="1"/>
            <a:r>
              <a:rPr lang="en-US"/>
              <a:t>Jobs listed? What tools/services do we use?</a:t>
            </a:r>
          </a:p>
        </p:txBody>
      </p:sp>
      <p:pic>
        <p:nvPicPr>
          <p:cNvPr id="4" name="Picture 4" descr="Meme of a cat strutting says &amp;#34;Hackers gonna hack&amp;#34;">
            <a:extLst>
              <a:ext uri="{FF2B5EF4-FFF2-40B4-BE49-F238E27FC236}">
                <a16:creationId xmlns:a16="http://schemas.microsoft.com/office/drawing/2014/main" id="{B6B5258E-C95E-45C7-8060-FBC66645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49" y="2052213"/>
            <a:ext cx="3891961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7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A453-9237-4B35-AF8A-C034C74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7E71-7649-4D6C-BCF4-CDBFFD062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Dig - domain information groper</a:t>
            </a:r>
          </a:p>
          <a:p>
            <a:r>
              <a:rPr lang="en-US">
                <a:ea typeface="+mj-lt"/>
                <a:cs typeface="+mj-lt"/>
              </a:rPr>
              <a:t>fierce – Brute force approach</a:t>
            </a:r>
          </a:p>
          <a:p>
            <a:pPr lvl="1"/>
            <a:r>
              <a:rPr lang="en-US">
                <a:ea typeface="+mj-lt"/>
                <a:cs typeface="+mj-lt"/>
              </a:rPr>
              <a:t>Nslookup – less info, but almost always available</a:t>
            </a:r>
          </a:p>
          <a:p>
            <a:r>
              <a:rPr lang="en-US">
                <a:ea typeface="+mj-lt"/>
                <a:cs typeface="+mj-lt"/>
              </a:rPr>
              <a:t>Nameservers</a:t>
            </a:r>
          </a:p>
          <a:p>
            <a:pPr lvl="1"/>
            <a:r>
              <a:rPr lang="en-US">
                <a:ea typeface="+mj-lt"/>
                <a:cs typeface="+mj-lt"/>
              </a:rPr>
              <a:t>wildcard sub-domains, word lists for sub-domains</a:t>
            </a:r>
          </a:p>
          <a:p>
            <a:pPr lvl="1"/>
            <a:r>
              <a:rPr lang="en-US">
                <a:ea typeface="+mj-lt"/>
                <a:cs typeface="+mj-lt"/>
              </a:rPr>
              <a:t>Alternate Nameservers</a:t>
            </a:r>
          </a:p>
          <a:p>
            <a:r>
              <a:rPr lang="en-US"/>
              <a:t>DNSSEC</a:t>
            </a:r>
          </a:p>
          <a:p>
            <a:pPr lvl="1"/>
            <a:r>
              <a:rPr lang="en-US"/>
              <a:t>Originally DNS had no security built in</a:t>
            </a:r>
          </a:p>
          <a:p>
            <a:pPr lvl="1"/>
            <a:r>
              <a:rPr lang="en-US"/>
              <a:t>Doesn't protect confidentiality, only for protection against forged or manipulated DNS data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494-5A6A-4B19-BB84-4980C415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67C9-7A61-43E4-8C0F-C4AF8225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Try some Tools  </a:t>
            </a:r>
          </a:p>
          <a:p>
            <a:r>
              <a:rPr lang="en-US" dirty="0"/>
              <a:t>Passive scans ONLY right now</a:t>
            </a:r>
          </a:p>
          <a:p>
            <a:pPr lvl="1"/>
            <a:r>
              <a:rPr lang="en-US" dirty="0" err="1"/>
              <a:t>Whois</a:t>
            </a:r>
            <a:r>
              <a:rPr lang="en-US" dirty="0"/>
              <a:t> IPADDRESS</a:t>
            </a:r>
          </a:p>
          <a:p>
            <a:pPr lvl="1"/>
            <a:r>
              <a:rPr lang="en-US" dirty="0"/>
              <a:t>Dig URL</a:t>
            </a:r>
          </a:p>
          <a:p>
            <a:pPr lvl="1"/>
            <a:r>
              <a:rPr lang="en-US" dirty="0"/>
              <a:t>Fierce – </a:t>
            </a:r>
            <a:r>
              <a:rPr lang="en-US" dirty="0" err="1"/>
              <a:t>dns</a:t>
            </a:r>
            <a:r>
              <a:rPr lang="en-US" dirty="0"/>
              <a:t> URL</a:t>
            </a:r>
          </a:p>
          <a:p>
            <a:pPr lvl="1"/>
            <a:r>
              <a:rPr lang="en-US" dirty="0"/>
              <a:t>Nmap IPADDRESS &lt;-- Caution! Caution!</a:t>
            </a:r>
          </a:p>
          <a:p>
            <a:pPr lvl="1"/>
            <a:r>
              <a:rPr lang="en-US" dirty="0" err="1"/>
              <a:t>Dnsenum</a:t>
            </a:r>
            <a:r>
              <a:rPr lang="en-US" dirty="0"/>
              <a:t> URL</a:t>
            </a:r>
          </a:p>
          <a:p>
            <a:pPr lvl="1"/>
            <a:r>
              <a:rPr lang="en-US" dirty="0" err="1"/>
              <a:t>Dnsrecon</a:t>
            </a:r>
            <a:r>
              <a:rPr lang="en-US" dirty="0"/>
              <a:t> –d URL</a:t>
            </a:r>
          </a:p>
          <a:p>
            <a:r>
              <a:rPr lang="en-US" dirty="0"/>
              <a:t>Everyone find 1-2 more passive tools, explain how they work and how they avoid detection</a:t>
            </a:r>
          </a:p>
        </p:txBody>
      </p:sp>
    </p:spTree>
    <p:extLst>
      <p:ext uri="{BB962C8B-B14F-4D97-AF65-F5344CB8AC3E}">
        <p14:creationId xmlns:p14="http://schemas.microsoft.com/office/powerpoint/2010/main" val="6089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3D73-85D6-4B0E-9710-8DD2D037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1652-4EC1-4E32-AF88-77793777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Honey traps (Older term was </a:t>
            </a:r>
            <a:r>
              <a:rPr lang="en-US" dirty="0" err="1"/>
              <a:t>HoneyPot</a:t>
            </a:r>
            <a:r>
              <a:rPr lang="en-US" dirty="0"/>
              <a:t>, can offend people)</a:t>
            </a:r>
          </a:p>
          <a:p>
            <a:pPr lvl="1"/>
            <a:r>
              <a:rPr lang="en-US" dirty="0"/>
              <a:t>Example: Email only seen by scraper can be monitored to detect activity</a:t>
            </a:r>
          </a:p>
          <a:p>
            <a:pPr lvl="1"/>
            <a:r>
              <a:rPr lang="en-US" dirty="0"/>
              <a:t>Fake Social Media Accounts for "Employees"</a:t>
            </a:r>
          </a:p>
          <a:p>
            <a:r>
              <a:rPr lang="en-US" dirty="0"/>
              <a:t>Junk info to detect scraping</a:t>
            </a:r>
          </a:p>
          <a:p>
            <a:pPr lvl="1"/>
            <a:r>
              <a:rPr lang="en-US" dirty="0"/>
              <a:t>White text on white background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Small text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Be careful of Accessibility! </a:t>
            </a:r>
          </a:p>
          <a:p>
            <a:r>
              <a:rPr lang="en-US" dirty="0"/>
              <a:t>How to defeat scrapers</a:t>
            </a:r>
          </a:p>
          <a:p>
            <a:pPr lvl="1"/>
            <a:r>
              <a:rPr lang="en-US" dirty="0">
                <a:hlinkClick r:id="rId2"/>
              </a:rPr>
              <a:t>Jane@doe.com</a:t>
            </a:r>
            <a:r>
              <a:rPr lang="en-US" dirty="0"/>
              <a:t> vs Jane at doe dot com, vs CEO at doe dot com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Limit searching by timeout, IP or Browser headers</a:t>
            </a:r>
          </a:p>
        </p:txBody>
      </p:sp>
    </p:spTree>
    <p:extLst>
      <p:ext uri="{BB962C8B-B14F-4D97-AF65-F5344CB8AC3E}">
        <p14:creationId xmlns:p14="http://schemas.microsoft.com/office/powerpoint/2010/main" val="4242030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Week 2 CIS 215</vt:lpstr>
      <vt:lpstr>Start gathering info</vt:lpstr>
      <vt:lpstr>Footprint</vt:lpstr>
      <vt:lpstr>What data are we looking for?</vt:lpstr>
      <vt:lpstr>Activity</vt:lpstr>
      <vt:lpstr>Let's get more invasive</vt:lpstr>
      <vt:lpstr>DNS Recon</vt:lpstr>
      <vt:lpstr>Activity</vt:lpstr>
      <vt:lpstr>Traps</vt:lpstr>
      <vt:lpstr>Reporting</vt:lpstr>
      <vt:lpstr>Dradis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revision>25</cp:revision>
  <dcterms:created xsi:type="dcterms:W3CDTF">2012-07-27T01:16:44Z</dcterms:created>
  <dcterms:modified xsi:type="dcterms:W3CDTF">2022-05-16T14:01:19Z</dcterms:modified>
</cp:coreProperties>
</file>