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5AC7C-A967-42D4-AE15-504293C513B4}" v="3209" dt="2020-04-08T14:56:05.606"/>
    <p1510:client id="{3F44BC2E-0B34-4DF8-9471-132A74AF8D51}" v="66" dt="2022-04-22T17:30:30.254"/>
    <p1510:client id="{4BDE6212-E59B-4CE2-9BF4-50329DD6AB44}" v="16" dt="2020-04-06T15:37:51.313"/>
    <p1510:client id="{5EA52A68-DDA9-4E2F-8DF1-22682F3A72D1}" v="5" dt="2020-11-13T18:24:47.026"/>
    <p1510:client id="{67A0CBDD-F87A-4F5E-91F7-E3C051437FB7}" v="77" dt="2020-04-08T15:15:49.977"/>
    <p1510:client id="{E809A2C4-5C57-49C9-8B8F-5C660D1E74FB}" v="40" dt="2020-01-17T18:19:55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na Holden-Gouveia" userId="8de7044ed950bdf3" providerId="Windows Live" clId="Web-{E809A2C4-5C57-49C9-8B8F-5C660D1E74FB}"/>
    <pc:docChg chg="modSld">
      <pc:chgData name="Adrianna Holden-Gouveia" userId="8de7044ed950bdf3" providerId="Windows Live" clId="Web-{E809A2C4-5C57-49C9-8B8F-5C660D1E74FB}" dt="2020-01-17T18:19:55.404" v="37" actId="20577"/>
      <pc:docMkLst>
        <pc:docMk/>
      </pc:docMkLst>
      <pc:sldChg chg="modSp">
        <pc:chgData name="Adrianna Holden-Gouveia" userId="8de7044ed950bdf3" providerId="Windows Live" clId="Web-{E809A2C4-5C57-49C9-8B8F-5C660D1E74FB}" dt="2020-01-17T18:19:55.404" v="36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E809A2C4-5C57-49C9-8B8F-5C660D1E74FB}" dt="2020-01-17T18:19:52.576" v="35" actId="20577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Adrianna Holden-Gouveia" userId="8de7044ed950bdf3" providerId="Windows Live" clId="Web-{E809A2C4-5C57-49C9-8B8F-5C660D1E74FB}" dt="2020-01-17T18:19:55.404" v="36" actId="20577"/>
          <ac:spMkLst>
            <pc:docMk/>
            <pc:sldMk cId="4157082590" sldId="256"/>
            <ac:spMk id="3" creationId="{00000000-0000-0000-0000-000000000000}"/>
          </ac:spMkLst>
        </pc:spChg>
      </pc:sldChg>
    </pc:docChg>
  </pc:docChgLst>
  <pc:docChgLst>
    <pc:chgData name="Guest User" providerId="Windows Live" clId="Web-{67A0CBDD-F87A-4F5E-91F7-E3C051437FB7}"/>
    <pc:docChg chg="modSld">
      <pc:chgData name="Guest User" userId="" providerId="Windows Live" clId="Web-{67A0CBDD-F87A-4F5E-91F7-E3C051437FB7}" dt="2020-04-08T15:15:49.977" v="73" actId="20577"/>
      <pc:docMkLst>
        <pc:docMk/>
      </pc:docMkLst>
      <pc:sldChg chg="modSp">
        <pc:chgData name="Guest User" userId="" providerId="Windows Live" clId="Web-{67A0CBDD-F87A-4F5E-91F7-E3C051437FB7}" dt="2020-04-08T15:11:17.679" v="8" actId="20577"/>
        <pc:sldMkLst>
          <pc:docMk/>
          <pc:sldMk cId="2548225014" sldId="257"/>
        </pc:sldMkLst>
        <pc:spChg chg="mod">
          <ac:chgData name="Guest User" userId="" providerId="Windows Live" clId="Web-{67A0CBDD-F87A-4F5E-91F7-E3C051437FB7}" dt="2020-04-08T15:11:17.679" v="8" actId="20577"/>
          <ac:spMkLst>
            <pc:docMk/>
            <pc:sldMk cId="2548225014" sldId="257"/>
            <ac:spMk id="3" creationId="{71C49D15-529C-4AB7-85E8-41A0D8C4D133}"/>
          </ac:spMkLst>
        </pc:spChg>
      </pc:sldChg>
      <pc:sldChg chg="modSp">
        <pc:chgData name="Guest User" userId="" providerId="Windows Live" clId="Web-{67A0CBDD-F87A-4F5E-91F7-E3C051437FB7}" dt="2020-04-08T15:10:32.460" v="2" actId="20577"/>
        <pc:sldMkLst>
          <pc:docMk/>
          <pc:sldMk cId="730169515" sldId="258"/>
        </pc:sldMkLst>
        <pc:spChg chg="mod">
          <ac:chgData name="Guest User" userId="" providerId="Windows Live" clId="Web-{67A0CBDD-F87A-4F5E-91F7-E3C051437FB7}" dt="2020-04-08T15:10:32.460" v="2" actId="20577"/>
          <ac:spMkLst>
            <pc:docMk/>
            <pc:sldMk cId="730169515" sldId="258"/>
            <ac:spMk id="3" creationId="{2DB8419C-05D1-41AB-B66B-A8355B0493DB}"/>
          </ac:spMkLst>
        </pc:spChg>
      </pc:sldChg>
      <pc:sldChg chg="modSp">
        <pc:chgData name="Guest User" userId="" providerId="Windows Live" clId="Web-{67A0CBDD-F87A-4F5E-91F7-E3C051437FB7}" dt="2020-04-08T15:12:51.929" v="48" actId="20577"/>
        <pc:sldMkLst>
          <pc:docMk/>
          <pc:sldMk cId="1967404526" sldId="259"/>
        </pc:sldMkLst>
        <pc:spChg chg="mod">
          <ac:chgData name="Guest User" userId="" providerId="Windows Live" clId="Web-{67A0CBDD-F87A-4F5E-91F7-E3C051437FB7}" dt="2020-04-08T15:11:29.664" v="12" actId="20577"/>
          <ac:spMkLst>
            <pc:docMk/>
            <pc:sldMk cId="1967404526" sldId="259"/>
            <ac:spMk id="2" creationId="{75B59AFB-BB9C-48AE-A5A8-19AC6230C3DD}"/>
          </ac:spMkLst>
        </pc:spChg>
        <pc:spChg chg="mod">
          <ac:chgData name="Guest User" userId="" providerId="Windows Live" clId="Web-{67A0CBDD-F87A-4F5E-91F7-E3C051437FB7}" dt="2020-04-08T15:12:51.929" v="48" actId="20577"/>
          <ac:spMkLst>
            <pc:docMk/>
            <pc:sldMk cId="1967404526" sldId="259"/>
            <ac:spMk id="3" creationId="{06E8BEB1-6137-4A94-9C06-7BA89B8ED22D}"/>
          </ac:spMkLst>
        </pc:spChg>
      </pc:sldChg>
      <pc:sldChg chg="modSp">
        <pc:chgData name="Guest User" userId="" providerId="Windows Live" clId="Web-{67A0CBDD-F87A-4F5E-91F7-E3C051437FB7}" dt="2020-04-08T15:13:58.867" v="64" actId="20577"/>
        <pc:sldMkLst>
          <pc:docMk/>
          <pc:sldMk cId="3335914342" sldId="260"/>
        </pc:sldMkLst>
        <pc:spChg chg="mod">
          <ac:chgData name="Guest User" userId="" providerId="Windows Live" clId="Web-{67A0CBDD-F87A-4F5E-91F7-E3C051437FB7}" dt="2020-04-08T15:13:58.867" v="64" actId="20577"/>
          <ac:spMkLst>
            <pc:docMk/>
            <pc:sldMk cId="3335914342" sldId="260"/>
            <ac:spMk id="3" creationId="{B6EE40B2-A84F-49C1-9809-BC33296E288D}"/>
          </ac:spMkLst>
        </pc:spChg>
      </pc:sldChg>
      <pc:sldChg chg="modSp">
        <pc:chgData name="Guest User" userId="" providerId="Windows Live" clId="Web-{67A0CBDD-F87A-4F5E-91F7-E3C051437FB7}" dt="2020-04-08T15:15:22.774" v="68" actId="20577"/>
        <pc:sldMkLst>
          <pc:docMk/>
          <pc:sldMk cId="547183674" sldId="263"/>
        </pc:sldMkLst>
        <pc:spChg chg="mod">
          <ac:chgData name="Guest User" userId="" providerId="Windows Live" clId="Web-{67A0CBDD-F87A-4F5E-91F7-E3C051437FB7}" dt="2020-04-08T15:15:22.774" v="68" actId="20577"/>
          <ac:spMkLst>
            <pc:docMk/>
            <pc:sldMk cId="547183674" sldId="263"/>
            <ac:spMk id="3" creationId="{1C340135-B9E5-4146-82F4-4E773ADC3FE0}"/>
          </ac:spMkLst>
        </pc:spChg>
      </pc:sldChg>
      <pc:sldChg chg="modSp">
        <pc:chgData name="Guest User" userId="" providerId="Windows Live" clId="Web-{67A0CBDD-F87A-4F5E-91F7-E3C051437FB7}" dt="2020-04-08T15:15:49.977" v="72" actId="20577"/>
        <pc:sldMkLst>
          <pc:docMk/>
          <pc:sldMk cId="395831167" sldId="264"/>
        </pc:sldMkLst>
        <pc:spChg chg="mod">
          <ac:chgData name="Guest User" userId="" providerId="Windows Live" clId="Web-{67A0CBDD-F87A-4F5E-91F7-E3C051437FB7}" dt="2020-04-08T15:15:49.977" v="72" actId="20577"/>
          <ac:spMkLst>
            <pc:docMk/>
            <pc:sldMk cId="395831167" sldId="264"/>
            <ac:spMk id="3" creationId="{8933658D-57F0-4D39-838A-6E67CF3E788B}"/>
          </ac:spMkLst>
        </pc:spChg>
      </pc:sldChg>
    </pc:docChg>
  </pc:docChgLst>
  <pc:docChgLst>
    <pc:chgData name="Adrianna Holden-Gouveia" userId="8de7044ed950bdf3" providerId="Windows Live" clId="Web-{0285AC7C-A967-42D4-AE15-504293C513B4}"/>
    <pc:docChg chg="addSld modSld">
      <pc:chgData name="Adrianna Holden-Gouveia" userId="8de7044ed950bdf3" providerId="Windows Live" clId="Web-{0285AC7C-A967-42D4-AE15-504293C513B4}" dt="2020-04-08T14:56:10.012" v="3208"/>
      <pc:docMkLst>
        <pc:docMk/>
      </pc:docMkLst>
      <pc:sldChg chg="addSp modSp new mod setBg">
        <pc:chgData name="Adrianna Holden-Gouveia" userId="8de7044ed950bdf3" providerId="Windows Live" clId="Web-{0285AC7C-A967-42D4-AE15-504293C513B4}" dt="2020-04-08T14:56:10.012" v="3208"/>
        <pc:sldMkLst>
          <pc:docMk/>
          <pc:sldMk cId="2548225014" sldId="257"/>
        </pc:sldMkLst>
        <pc:spChg chg="mod">
          <ac:chgData name="Adrianna Holden-Gouveia" userId="8de7044ed950bdf3" providerId="Windows Live" clId="Web-{0285AC7C-A967-42D4-AE15-504293C513B4}" dt="2020-04-08T14:56:10.012" v="3208"/>
          <ac:spMkLst>
            <pc:docMk/>
            <pc:sldMk cId="2548225014" sldId="257"/>
            <ac:spMk id="2" creationId="{E0E5FA59-DE27-4589-8C0F-A2C2E9981D3F}"/>
          </ac:spMkLst>
        </pc:spChg>
        <pc:spChg chg="mod">
          <ac:chgData name="Adrianna Holden-Gouveia" userId="8de7044ed950bdf3" providerId="Windows Live" clId="Web-{0285AC7C-A967-42D4-AE15-504293C513B4}" dt="2020-04-08T14:56:10.012" v="3208"/>
          <ac:spMkLst>
            <pc:docMk/>
            <pc:sldMk cId="2548225014" sldId="257"/>
            <ac:spMk id="3" creationId="{71C49D15-529C-4AB7-85E8-41A0D8C4D133}"/>
          </ac:spMkLst>
        </pc:spChg>
        <pc:picChg chg="add mod">
          <ac:chgData name="Adrianna Holden-Gouveia" userId="8de7044ed950bdf3" providerId="Windows Live" clId="Web-{0285AC7C-A967-42D4-AE15-504293C513B4}" dt="2020-04-08T14:56:10.012" v="3208"/>
          <ac:picMkLst>
            <pc:docMk/>
            <pc:sldMk cId="2548225014" sldId="257"/>
            <ac:picMk id="4" creationId="{0717390E-9115-443A-ADE4-1D863338079F}"/>
          </ac:picMkLst>
        </pc:picChg>
      </pc:sldChg>
      <pc:sldChg chg="addSp modSp new mod setBg">
        <pc:chgData name="Adrianna Holden-Gouveia" userId="8de7044ed950bdf3" providerId="Windows Live" clId="Web-{0285AC7C-A967-42D4-AE15-504293C513B4}" dt="2020-04-08T14:40:59.383" v="3200" actId="14100"/>
        <pc:sldMkLst>
          <pc:docMk/>
          <pc:sldMk cId="730169515" sldId="258"/>
        </pc:sldMkLst>
        <pc:spChg chg="mod">
          <ac:chgData name="Adrianna Holden-Gouveia" userId="8de7044ed950bdf3" providerId="Windows Live" clId="Web-{0285AC7C-A967-42D4-AE15-504293C513B4}" dt="2020-04-08T14:40:48.336" v="3198"/>
          <ac:spMkLst>
            <pc:docMk/>
            <pc:sldMk cId="730169515" sldId="258"/>
            <ac:spMk id="2" creationId="{2F24F8BA-FB31-43F2-8E2D-0B9BF6F706F1}"/>
          </ac:spMkLst>
        </pc:spChg>
        <pc:spChg chg="mod">
          <ac:chgData name="Adrianna Holden-Gouveia" userId="8de7044ed950bdf3" providerId="Windows Live" clId="Web-{0285AC7C-A967-42D4-AE15-504293C513B4}" dt="2020-04-08T14:40:48.336" v="3198"/>
          <ac:spMkLst>
            <pc:docMk/>
            <pc:sldMk cId="730169515" sldId="258"/>
            <ac:spMk id="3" creationId="{2DB8419C-05D1-41AB-B66B-A8355B0493DB}"/>
          </ac:spMkLst>
        </pc:spChg>
        <pc:picChg chg="add mod">
          <ac:chgData name="Adrianna Holden-Gouveia" userId="8de7044ed950bdf3" providerId="Windows Live" clId="Web-{0285AC7C-A967-42D4-AE15-504293C513B4}" dt="2020-04-08T14:40:59.383" v="3200" actId="14100"/>
          <ac:picMkLst>
            <pc:docMk/>
            <pc:sldMk cId="730169515" sldId="258"/>
            <ac:picMk id="4" creationId="{30044946-033F-47AC-AEFA-133C9DADDD34}"/>
          </ac:picMkLst>
        </pc:picChg>
      </pc:sldChg>
      <pc:sldChg chg="modSp new">
        <pc:chgData name="Adrianna Holden-Gouveia" userId="8de7044ed950bdf3" providerId="Windows Live" clId="Web-{0285AC7C-A967-42D4-AE15-504293C513B4}" dt="2020-04-08T14:15:58.657" v="394" actId="20577"/>
        <pc:sldMkLst>
          <pc:docMk/>
          <pc:sldMk cId="1967404526" sldId="259"/>
        </pc:sldMkLst>
        <pc:spChg chg="mod">
          <ac:chgData name="Adrianna Holden-Gouveia" userId="8de7044ed950bdf3" providerId="Windows Live" clId="Web-{0285AC7C-A967-42D4-AE15-504293C513B4}" dt="2020-04-08T14:13:43.734" v="33" actId="20577"/>
          <ac:spMkLst>
            <pc:docMk/>
            <pc:sldMk cId="1967404526" sldId="259"/>
            <ac:spMk id="2" creationId="{75B59AFB-BB9C-48AE-A5A8-19AC6230C3DD}"/>
          </ac:spMkLst>
        </pc:spChg>
        <pc:spChg chg="mod">
          <ac:chgData name="Adrianna Holden-Gouveia" userId="8de7044ed950bdf3" providerId="Windows Live" clId="Web-{0285AC7C-A967-42D4-AE15-504293C513B4}" dt="2020-04-08T14:15:58.657" v="394" actId="20577"/>
          <ac:spMkLst>
            <pc:docMk/>
            <pc:sldMk cId="1967404526" sldId="259"/>
            <ac:spMk id="3" creationId="{06E8BEB1-6137-4A94-9C06-7BA89B8ED22D}"/>
          </ac:spMkLst>
        </pc:spChg>
      </pc:sldChg>
      <pc:sldChg chg="addSp modSp new mod setBg">
        <pc:chgData name="Adrianna Holden-Gouveia" userId="8de7044ed950bdf3" providerId="Windows Live" clId="Web-{0285AC7C-A967-42D4-AE15-504293C513B4}" dt="2020-04-08T14:43:57.853" v="3204"/>
        <pc:sldMkLst>
          <pc:docMk/>
          <pc:sldMk cId="3335914342" sldId="260"/>
        </pc:sldMkLst>
        <pc:spChg chg="mod">
          <ac:chgData name="Adrianna Holden-Gouveia" userId="8de7044ed950bdf3" providerId="Windows Live" clId="Web-{0285AC7C-A967-42D4-AE15-504293C513B4}" dt="2020-04-08T14:43:57.853" v="3204"/>
          <ac:spMkLst>
            <pc:docMk/>
            <pc:sldMk cId="3335914342" sldId="260"/>
            <ac:spMk id="2" creationId="{B8558C53-A6EC-416C-AB59-D877BC6BEFA1}"/>
          </ac:spMkLst>
        </pc:spChg>
        <pc:spChg chg="mod">
          <ac:chgData name="Adrianna Holden-Gouveia" userId="8de7044ed950bdf3" providerId="Windows Live" clId="Web-{0285AC7C-A967-42D4-AE15-504293C513B4}" dt="2020-04-08T14:43:57.853" v="3204"/>
          <ac:spMkLst>
            <pc:docMk/>
            <pc:sldMk cId="3335914342" sldId="260"/>
            <ac:spMk id="3" creationId="{B6EE40B2-A84F-49C1-9809-BC33296E288D}"/>
          </ac:spMkLst>
        </pc:spChg>
        <pc:picChg chg="add mod">
          <ac:chgData name="Adrianna Holden-Gouveia" userId="8de7044ed950bdf3" providerId="Windows Live" clId="Web-{0285AC7C-A967-42D4-AE15-504293C513B4}" dt="2020-04-08T14:43:57.853" v="3204"/>
          <ac:picMkLst>
            <pc:docMk/>
            <pc:sldMk cId="3335914342" sldId="260"/>
            <ac:picMk id="4" creationId="{30E23334-5237-4BE4-A721-E60E1FEE3B5B}"/>
          </ac:picMkLst>
        </pc:picChg>
      </pc:sldChg>
      <pc:sldChg chg="modSp new">
        <pc:chgData name="Adrianna Holden-Gouveia" userId="8de7044ed950bdf3" providerId="Windows Live" clId="Web-{0285AC7C-A967-42D4-AE15-504293C513B4}" dt="2020-04-08T14:27:44.910" v="1474" actId="20577"/>
        <pc:sldMkLst>
          <pc:docMk/>
          <pc:sldMk cId="986857883" sldId="261"/>
        </pc:sldMkLst>
        <pc:spChg chg="mod">
          <ac:chgData name="Adrianna Holden-Gouveia" userId="8de7044ed950bdf3" providerId="Windows Live" clId="Web-{0285AC7C-A967-42D4-AE15-504293C513B4}" dt="2020-04-08T14:23:07.440" v="926" actId="20577"/>
          <ac:spMkLst>
            <pc:docMk/>
            <pc:sldMk cId="986857883" sldId="261"/>
            <ac:spMk id="2" creationId="{0FE50950-B0FB-4C99-9EF8-45A83DB7C8F6}"/>
          </ac:spMkLst>
        </pc:spChg>
        <pc:spChg chg="mod">
          <ac:chgData name="Adrianna Holden-Gouveia" userId="8de7044ed950bdf3" providerId="Windows Live" clId="Web-{0285AC7C-A967-42D4-AE15-504293C513B4}" dt="2020-04-08T14:27:44.910" v="1474" actId="20577"/>
          <ac:spMkLst>
            <pc:docMk/>
            <pc:sldMk cId="986857883" sldId="261"/>
            <ac:spMk id="3" creationId="{D69DF08F-86BB-4224-AA47-E2CDB82B287B}"/>
          </ac:spMkLst>
        </pc:spChg>
      </pc:sldChg>
      <pc:sldChg chg="addSp modSp new mod setBg">
        <pc:chgData name="Adrianna Holden-Gouveia" userId="8de7044ed950bdf3" providerId="Windows Live" clId="Web-{0285AC7C-A967-42D4-AE15-504293C513B4}" dt="2020-04-08T14:41:41.664" v="3202"/>
        <pc:sldMkLst>
          <pc:docMk/>
          <pc:sldMk cId="2240858464" sldId="262"/>
        </pc:sldMkLst>
        <pc:spChg chg="mod">
          <ac:chgData name="Adrianna Holden-Gouveia" userId="8de7044ed950bdf3" providerId="Windows Live" clId="Web-{0285AC7C-A967-42D4-AE15-504293C513B4}" dt="2020-04-08T14:41:41.664" v="3202"/>
          <ac:spMkLst>
            <pc:docMk/>
            <pc:sldMk cId="2240858464" sldId="262"/>
            <ac:spMk id="2" creationId="{545DCB33-1E7B-4651-A932-91A78CE9A199}"/>
          </ac:spMkLst>
        </pc:spChg>
        <pc:spChg chg="mod">
          <ac:chgData name="Adrianna Holden-Gouveia" userId="8de7044ed950bdf3" providerId="Windows Live" clId="Web-{0285AC7C-A967-42D4-AE15-504293C513B4}" dt="2020-04-08T14:41:41.664" v="3202"/>
          <ac:spMkLst>
            <pc:docMk/>
            <pc:sldMk cId="2240858464" sldId="262"/>
            <ac:spMk id="3" creationId="{B22669DC-15DF-4A76-B030-3DB12DDEEA2F}"/>
          </ac:spMkLst>
        </pc:spChg>
        <pc:picChg chg="add mod">
          <ac:chgData name="Adrianna Holden-Gouveia" userId="8de7044ed950bdf3" providerId="Windows Live" clId="Web-{0285AC7C-A967-42D4-AE15-504293C513B4}" dt="2020-04-08T14:41:41.664" v="3202"/>
          <ac:picMkLst>
            <pc:docMk/>
            <pc:sldMk cId="2240858464" sldId="262"/>
            <ac:picMk id="4" creationId="{B0B9CFC1-7CD8-45FE-AEF7-7D5AC1630869}"/>
          </ac:picMkLst>
        </pc:picChg>
      </pc:sldChg>
      <pc:sldChg chg="addSp modSp new mod setBg">
        <pc:chgData name="Adrianna Holden-Gouveia" userId="8de7044ed950bdf3" providerId="Windows Live" clId="Web-{0285AC7C-A967-42D4-AE15-504293C513B4}" dt="2020-04-08T14:53:34.418" v="3206"/>
        <pc:sldMkLst>
          <pc:docMk/>
          <pc:sldMk cId="547183674" sldId="263"/>
        </pc:sldMkLst>
        <pc:spChg chg="mod">
          <ac:chgData name="Adrianna Holden-Gouveia" userId="8de7044ed950bdf3" providerId="Windows Live" clId="Web-{0285AC7C-A967-42D4-AE15-504293C513B4}" dt="2020-04-08T14:53:34.418" v="3206"/>
          <ac:spMkLst>
            <pc:docMk/>
            <pc:sldMk cId="547183674" sldId="263"/>
            <ac:spMk id="2" creationId="{FA13990E-069B-485A-BD78-B6697C10361D}"/>
          </ac:spMkLst>
        </pc:spChg>
        <pc:spChg chg="mod">
          <ac:chgData name="Adrianna Holden-Gouveia" userId="8de7044ed950bdf3" providerId="Windows Live" clId="Web-{0285AC7C-A967-42D4-AE15-504293C513B4}" dt="2020-04-08T14:53:34.418" v="3206"/>
          <ac:spMkLst>
            <pc:docMk/>
            <pc:sldMk cId="547183674" sldId="263"/>
            <ac:spMk id="3" creationId="{1C340135-B9E5-4146-82F4-4E773ADC3FE0}"/>
          </ac:spMkLst>
        </pc:spChg>
        <pc:picChg chg="add mod">
          <ac:chgData name="Adrianna Holden-Gouveia" userId="8de7044ed950bdf3" providerId="Windows Live" clId="Web-{0285AC7C-A967-42D4-AE15-504293C513B4}" dt="2020-04-08T14:53:34.418" v="3206"/>
          <ac:picMkLst>
            <pc:docMk/>
            <pc:sldMk cId="547183674" sldId="263"/>
            <ac:picMk id="4" creationId="{A5E69C1D-78FD-4C64-8528-C778D12E2258}"/>
          </ac:picMkLst>
        </pc:picChg>
      </pc:sldChg>
      <pc:sldChg chg="modSp new">
        <pc:chgData name="Adrianna Holden-Gouveia" userId="8de7044ed950bdf3" providerId="Windows Live" clId="Web-{0285AC7C-A967-42D4-AE15-504293C513B4}" dt="2020-04-08T14:35:07.444" v="2510" actId="20577"/>
        <pc:sldMkLst>
          <pc:docMk/>
          <pc:sldMk cId="395831167" sldId="264"/>
        </pc:sldMkLst>
        <pc:spChg chg="mod">
          <ac:chgData name="Adrianna Holden-Gouveia" userId="8de7044ed950bdf3" providerId="Windows Live" clId="Web-{0285AC7C-A967-42D4-AE15-504293C513B4}" dt="2020-04-08T14:32:56.115" v="2199" actId="20577"/>
          <ac:spMkLst>
            <pc:docMk/>
            <pc:sldMk cId="395831167" sldId="264"/>
            <ac:spMk id="2" creationId="{FC351CB2-6655-4F44-A45C-8AB252D15D58}"/>
          </ac:spMkLst>
        </pc:spChg>
        <pc:spChg chg="mod">
          <ac:chgData name="Adrianna Holden-Gouveia" userId="8de7044ed950bdf3" providerId="Windows Live" clId="Web-{0285AC7C-A967-42D4-AE15-504293C513B4}" dt="2020-04-08T14:35:07.444" v="2510" actId="20577"/>
          <ac:spMkLst>
            <pc:docMk/>
            <pc:sldMk cId="395831167" sldId="264"/>
            <ac:spMk id="3" creationId="{8933658D-57F0-4D39-838A-6E67CF3E788B}"/>
          </ac:spMkLst>
        </pc:spChg>
      </pc:sldChg>
    </pc:docChg>
  </pc:docChgLst>
  <pc:docChgLst>
    <pc:chgData name="Adrianna Holden-Gouveia" userId="8de7044ed950bdf3" providerId="Windows Live" clId="Web-{3F44BC2E-0B34-4DF8-9471-132A74AF8D51}"/>
    <pc:docChg chg="modSld">
      <pc:chgData name="Adrianna Holden-Gouveia" userId="8de7044ed950bdf3" providerId="Windows Live" clId="Web-{3F44BC2E-0B34-4DF8-9471-132A74AF8D51}" dt="2022-04-22T17:30:30.254" v="65" actId="20577"/>
      <pc:docMkLst>
        <pc:docMk/>
      </pc:docMkLst>
      <pc:sldChg chg="modSp">
        <pc:chgData name="Adrianna Holden-Gouveia" userId="8de7044ed950bdf3" providerId="Windows Live" clId="Web-{3F44BC2E-0B34-4DF8-9471-132A74AF8D51}" dt="2022-04-22T17:30:30.254" v="65" actId="20577"/>
        <pc:sldMkLst>
          <pc:docMk/>
          <pc:sldMk cId="986857883" sldId="261"/>
        </pc:sldMkLst>
        <pc:spChg chg="mod">
          <ac:chgData name="Adrianna Holden-Gouveia" userId="8de7044ed950bdf3" providerId="Windows Live" clId="Web-{3F44BC2E-0B34-4DF8-9471-132A74AF8D51}" dt="2022-04-22T17:30:30.254" v="65" actId="20577"/>
          <ac:spMkLst>
            <pc:docMk/>
            <pc:sldMk cId="986857883" sldId="261"/>
            <ac:spMk id="3" creationId="{D69DF08F-86BB-4224-AA47-E2CDB82B287B}"/>
          </ac:spMkLst>
        </pc:spChg>
      </pc:sldChg>
      <pc:sldChg chg="modSp">
        <pc:chgData name="Adrianna Holden-Gouveia" userId="8de7044ed950bdf3" providerId="Windows Live" clId="Web-{3F44BC2E-0B34-4DF8-9471-132A74AF8D51}" dt="2022-04-22T16:58:08.321" v="58" actId="20577"/>
        <pc:sldMkLst>
          <pc:docMk/>
          <pc:sldMk cId="395831167" sldId="264"/>
        </pc:sldMkLst>
        <pc:spChg chg="mod">
          <ac:chgData name="Adrianna Holden-Gouveia" userId="8de7044ed950bdf3" providerId="Windows Live" clId="Web-{3F44BC2E-0B34-4DF8-9471-132A74AF8D51}" dt="2022-04-22T16:58:08.321" v="58" actId="20577"/>
          <ac:spMkLst>
            <pc:docMk/>
            <pc:sldMk cId="395831167" sldId="264"/>
            <ac:spMk id="3" creationId="{8933658D-57F0-4D39-838A-6E67CF3E788B}"/>
          </ac:spMkLst>
        </pc:spChg>
      </pc:sldChg>
    </pc:docChg>
  </pc:docChgLst>
  <pc:docChgLst>
    <pc:chgData name="Adrianna Holden-Gouveia" userId="8de7044ed950bdf3" providerId="Windows Live" clId="Web-{4BDE6212-E59B-4CE2-9BF4-50329DD6AB44}"/>
    <pc:docChg chg="modSld">
      <pc:chgData name="Adrianna Holden-Gouveia" userId="8de7044ed950bdf3" providerId="Windows Live" clId="Web-{4BDE6212-E59B-4CE2-9BF4-50329DD6AB44}" dt="2020-04-06T15:37:51.313" v="14" actId="20577"/>
      <pc:docMkLst>
        <pc:docMk/>
      </pc:docMkLst>
      <pc:sldChg chg="modSp">
        <pc:chgData name="Adrianna Holden-Gouveia" userId="8de7044ed950bdf3" providerId="Windows Live" clId="Web-{4BDE6212-E59B-4CE2-9BF4-50329DD6AB44}" dt="2020-04-06T15:37:51.313" v="14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4BDE6212-E59B-4CE2-9BF4-50329DD6AB44}" dt="2020-04-06T15:37:51.313" v="14" actId="20577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Adrianna Holden-Gouveia" userId="8de7044ed950bdf3" providerId="Windows Live" clId="Web-{4BDE6212-E59B-4CE2-9BF4-50329DD6AB44}" dt="2020-04-06T15:37:43.094" v="10" actId="20577"/>
          <ac:spMkLst>
            <pc:docMk/>
            <pc:sldMk cId="4157082590" sldId="256"/>
            <ac:spMk id="3" creationId="{00000000-0000-0000-0000-000000000000}"/>
          </ac:spMkLst>
        </pc:spChg>
      </pc:sldChg>
    </pc:docChg>
  </pc:docChgLst>
  <pc:docChgLst>
    <pc:chgData name="Adrianna Holden-Gouveia" userId="8de7044ed950bdf3" providerId="Windows Live" clId="Web-{5EA52A68-DDA9-4E2F-8DF1-22682F3A72D1}"/>
    <pc:docChg chg="modSld">
      <pc:chgData name="Adrianna Holden-Gouveia" userId="8de7044ed950bdf3" providerId="Windows Live" clId="Web-{5EA52A68-DDA9-4E2F-8DF1-22682F3A72D1}" dt="2020-11-13T18:24:47.026" v="4"/>
      <pc:docMkLst>
        <pc:docMk/>
      </pc:docMkLst>
      <pc:sldChg chg="modSp">
        <pc:chgData name="Adrianna Holden-Gouveia" userId="8de7044ed950bdf3" providerId="Windows Live" clId="Web-{5EA52A68-DDA9-4E2F-8DF1-22682F3A72D1}" dt="2020-11-13T18:22:52.585" v="1"/>
        <pc:sldMkLst>
          <pc:docMk/>
          <pc:sldMk cId="2548225014" sldId="257"/>
        </pc:sldMkLst>
        <pc:picChg chg="mod">
          <ac:chgData name="Adrianna Holden-Gouveia" userId="8de7044ed950bdf3" providerId="Windows Live" clId="Web-{5EA52A68-DDA9-4E2F-8DF1-22682F3A72D1}" dt="2020-11-13T18:22:52.585" v="1"/>
          <ac:picMkLst>
            <pc:docMk/>
            <pc:sldMk cId="2548225014" sldId="257"/>
            <ac:picMk id="4" creationId="{0717390E-9115-443A-ADE4-1D863338079F}"/>
          </ac:picMkLst>
        </pc:picChg>
      </pc:sldChg>
      <pc:sldChg chg="modSp">
        <pc:chgData name="Adrianna Holden-Gouveia" userId="8de7044ed950bdf3" providerId="Windows Live" clId="Web-{5EA52A68-DDA9-4E2F-8DF1-22682F3A72D1}" dt="2020-11-13T18:22:02.661" v="0"/>
        <pc:sldMkLst>
          <pc:docMk/>
          <pc:sldMk cId="730169515" sldId="258"/>
        </pc:sldMkLst>
        <pc:picChg chg="mod">
          <ac:chgData name="Adrianna Holden-Gouveia" userId="8de7044ed950bdf3" providerId="Windows Live" clId="Web-{5EA52A68-DDA9-4E2F-8DF1-22682F3A72D1}" dt="2020-11-13T18:22:02.661" v="0"/>
          <ac:picMkLst>
            <pc:docMk/>
            <pc:sldMk cId="730169515" sldId="258"/>
            <ac:picMk id="4" creationId="{30044946-033F-47AC-AEFA-133C9DADDD34}"/>
          </ac:picMkLst>
        </pc:picChg>
      </pc:sldChg>
      <pc:sldChg chg="modSp">
        <pc:chgData name="Adrianna Holden-Gouveia" userId="8de7044ed950bdf3" providerId="Windows Live" clId="Web-{5EA52A68-DDA9-4E2F-8DF1-22682F3A72D1}" dt="2020-11-13T18:23:24.304" v="2"/>
        <pc:sldMkLst>
          <pc:docMk/>
          <pc:sldMk cId="3335914342" sldId="260"/>
        </pc:sldMkLst>
        <pc:picChg chg="mod">
          <ac:chgData name="Adrianna Holden-Gouveia" userId="8de7044ed950bdf3" providerId="Windows Live" clId="Web-{5EA52A68-DDA9-4E2F-8DF1-22682F3A72D1}" dt="2020-11-13T18:23:24.304" v="2"/>
          <ac:picMkLst>
            <pc:docMk/>
            <pc:sldMk cId="3335914342" sldId="260"/>
            <ac:picMk id="4" creationId="{30E23334-5237-4BE4-A721-E60E1FEE3B5B}"/>
          </ac:picMkLst>
        </pc:picChg>
      </pc:sldChg>
      <pc:sldChg chg="modSp">
        <pc:chgData name="Adrianna Holden-Gouveia" userId="8de7044ed950bdf3" providerId="Windows Live" clId="Web-{5EA52A68-DDA9-4E2F-8DF1-22682F3A72D1}" dt="2020-11-13T18:24:03.540" v="3"/>
        <pc:sldMkLst>
          <pc:docMk/>
          <pc:sldMk cId="2240858464" sldId="262"/>
        </pc:sldMkLst>
        <pc:picChg chg="mod">
          <ac:chgData name="Adrianna Holden-Gouveia" userId="8de7044ed950bdf3" providerId="Windows Live" clId="Web-{5EA52A68-DDA9-4E2F-8DF1-22682F3A72D1}" dt="2020-11-13T18:24:03.540" v="3"/>
          <ac:picMkLst>
            <pc:docMk/>
            <pc:sldMk cId="2240858464" sldId="262"/>
            <ac:picMk id="4" creationId="{B0B9CFC1-7CD8-45FE-AEF7-7D5AC1630869}"/>
          </ac:picMkLst>
        </pc:picChg>
      </pc:sldChg>
      <pc:sldChg chg="modSp">
        <pc:chgData name="Adrianna Holden-Gouveia" userId="8de7044ed950bdf3" providerId="Windows Live" clId="Web-{5EA52A68-DDA9-4E2F-8DF1-22682F3A72D1}" dt="2020-11-13T18:24:47.026" v="4"/>
        <pc:sldMkLst>
          <pc:docMk/>
          <pc:sldMk cId="547183674" sldId="263"/>
        </pc:sldMkLst>
        <pc:picChg chg="mod">
          <ac:chgData name="Adrianna Holden-Gouveia" userId="8de7044ed950bdf3" providerId="Windows Live" clId="Web-{5EA52A68-DDA9-4E2F-8DF1-22682F3A72D1}" dt="2020-11-13T18:24:47.026" v="4"/>
          <ac:picMkLst>
            <pc:docMk/>
            <pc:sldMk cId="547183674" sldId="263"/>
            <ac:picMk id="4" creationId="{A5E69C1D-78FD-4C64-8528-C778D12E22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68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10 CIS 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Security audits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F8BA-FB31-43F2-8E2D-0B9BF6F70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What is a security audit?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419C-05D1-41AB-B66B-A8355B04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Security audits go through the current policies and procedures and see if there are holes or things that need updating. </a:t>
            </a:r>
          </a:p>
          <a:p>
            <a:r>
              <a:rPr lang="en-US" dirty="0"/>
              <a:t>They need internal access to the company. </a:t>
            </a:r>
          </a:p>
          <a:p>
            <a:r>
              <a:rPr lang="en-US" dirty="0"/>
              <a:t>Everyone should have a security policy, the audit goes through that policy with a fine tooth comb.</a:t>
            </a:r>
          </a:p>
        </p:txBody>
      </p:sp>
      <p:pic>
        <p:nvPicPr>
          <p:cNvPr id="4" name="Picture 4" descr="Meme of Internal Auditor and what they think they do vs what they actually do, what family and friends think they do.">
            <a:extLst>
              <a:ext uri="{FF2B5EF4-FFF2-40B4-BE49-F238E27FC236}">
                <a16:creationId xmlns:a16="http://schemas.microsoft.com/office/drawing/2014/main" id="{30044946-033F-47AC-AEFA-133C9DAD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985" y="1304590"/>
            <a:ext cx="5476356" cy="49438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16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FA59-DE27-4589-8C0F-A2C2E998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Audit vs Pen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9D15-529C-4AB7-85E8-41A0D8C4D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Penetration tests tell you what's seen from the outside. Your digital footprint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You don't need cooperation from the company, just the right authorizations</a:t>
            </a:r>
          </a:p>
          <a:p>
            <a:pPr>
              <a:lnSpc>
                <a:spcPct val="90000"/>
              </a:lnSpc>
            </a:pPr>
            <a:r>
              <a:rPr lang="en-US" sz="1700" dirty="0"/>
              <a:t>Audits are what's on the inside. From the internals of the company are there any holes or vulnerabilities that might be concerning. 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You need cooperation form the company so that you can see what they are doing, and help them make it better.</a:t>
            </a:r>
          </a:p>
        </p:txBody>
      </p:sp>
      <p:pic>
        <p:nvPicPr>
          <p:cNvPr id="4" name="Picture 4" descr="Comic of wrestling ring says &amp;#34;In this corner we have firewalls encryption antivirus etc. and in this corner we have Dave&amp;#34;">
            <a:extLst>
              <a:ext uri="{FF2B5EF4-FFF2-40B4-BE49-F238E27FC236}">
                <a16:creationId xmlns:a16="http://schemas.microsoft.com/office/drawing/2014/main" id="{0717390E-9115-443A-ADE4-1D86333807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922" b="2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22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9AFB-BB9C-48AE-A5A8-19AC6230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BEB1-6137-4A94-9C06-7BA89B8ED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How's the heat? Humidity? Location?</a:t>
            </a:r>
          </a:p>
          <a:p>
            <a:r>
              <a:rPr lang="en-US" dirty="0"/>
              <a:t>Who has access? Type of access control. How often does that change? Who's the backup.</a:t>
            </a:r>
          </a:p>
          <a:p>
            <a:r>
              <a:rPr lang="en-US" dirty="0"/>
              <a:t>Part of an audit is a walkthrough of the company</a:t>
            </a:r>
          </a:p>
          <a:p>
            <a:pPr lvl="1"/>
            <a:r>
              <a:rPr lang="en-US" dirty="0"/>
              <a:t>Are people leaving sensitive data out?</a:t>
            </a:r>
          </a:p>
          <a:p>
            <a:pPr lvl="1"/>
            <a:r>
              <a:rPr lang="en-US" dirty="0"/>
              <a:t>Post-</a:t>
            </a:r>
            <a:r>
              <a:rPr lang="en-US" dirty="0" err="1"/>
              <a:t>its</a:t>
            </a:r>
            <a:r>
              <a:rPr lang="en-US" dirty="0"/>
              <a:t> with passwords on monitors or under keyboard?</a:t>
            </a:r>
          </a:p>
          <a:p>
            <a:pPr lvl="1"/>
            <a:r>
              <a:rPr lang="en-US" dirty="0"/>
              <a:t>Pages left in printers or fax machines</a:t>
            </a:r>
          </a:p>
          <a:p>
            <a:pPr lvl="1"/>
            <a:r>
              <a:rPr lang="en-US" dirty="0"/>
              <a:t>Are people getting up and leaving computers unlocked?</a:t>
            </a:r>
          </a:p>
          <a:p>
            <a:r>
              <a:rPr lang="en-US" dirty="0"/>
              <a:t>What's the shredding policy? </a:t>
            </a:r>
          </a:p>
        </p:txBody>
      </p:sp>
    </p:spTree>
    <p:extLst>
      <p:ext uri="{BB962C8B-B14F-4D97-AF65-F5344CB8AC3E}">
        <p14:creationId xmlns:p14="http://schemas.microsoft.com/office/powerpoint/2010/main" val="1967404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8C53-A6EC-416C-AB59-D877BC6B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40B2-A84F-49C1-9809-BC33296E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What are the password policies and how are they enforced. Are people getting around them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Ex. New password every 90 days? Summer2019--&gt;Fall2019 --&gt;spring2020 or password22 --&gt; password23--&gt; password24 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Does the company use knowledge based answers? Common info? What about Multi Factor Authentication.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How are you protecting data?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Encryption? Whole disk vs files vs multiple partitions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Third party encryption? Or PGP? Or in house roll your own (BAD idea!)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How about USB drives? Cloud storage? Backups?</a:t>
            </a:r>
          </a:p>
        </p:txBody>
      </p:sp>
      <p:pic>
        <p:nvPicPr>
          <p:cNvPr id="4" name="Picture 4" descr="Meme of Fry from Futurama says &amp;#34;Not sure if complaint or compliant&amp;#34;">
            <a:extLst>
              <a:ext uri="{FF2B5EF4-FFF2-40B4-BE49-F238E27FC236}">
                <a16:creationId xmlns:a16="http://schemas.microsoft.com/office/drawing/2014/main" id="{30E23334-5237-4BE4-A721-E60E1FEE3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2662006"/>
            <a:ext cx="4008888" cy="2976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91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0950-B0FB-4C99-9EF8-45A83DB7C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F08F-86BB-4224-AA47-E2CDB82B2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What's the configs? How's it documented? How often is it updated? And who does that?</a:t>
            </a:r>
          </a:p>
          <a:p>
            <a:r>
              <a:rPr lang="en-US" dirty="0"/>
              <a:t>How are you dealing with accounts? dead accounts? Guest accounts? </a:t>
            </a:r>
          </a:p>
          <a:p>
            <a:r>
              <a:rPr lang="en-US" dirty="0"/>
              <a:t>What's the policy on applications and updates for the system?</a:t>
            </a:r>
          </a:p>
          <a:p>
            <a:r>
              <a:rPr lang="en-US" dirty="0"/>
              <a:t>How do you do patch management? Testing?</a:t>
            </a:r>
          </a:p>
          <a:p>
            <a:pPr lvl="1"/>
            <a:r>
              <a:rPr lang="en-US" dirty="0"/>
              <a:t>Who's responsible? What about cross training and backups? </a:t>
            </a:r>
          </a:p>
          <a:p>
            <a:r>
              <a:rPr lang="en-US" dirty="0"/>
              <a:t>Are there different policies for different areas of the company? Such as dev has one set of policies and one for sales?</a:t>
            </a:r>
          </a:p>
          <a:p>
            <a:r>
              <a:rPr lang="en-US" dirty="0"/>
              <a:t>What's the firewall setup? </a:t>
            </a:r>
          </a:p>
          <a:p>
            <a:pPr lvl="1"/>
            <a:r>
              <a:rPr lang="en-US" dirty="0"/>
              <a:t>Allow list? Deny List? </a:t>
            </a:r>
            <a:r>
              <a:rPr lang="en-US" dirty="0" err="1"/>
              <a:t>Baysean</a:t>
            </a:r>
            <a:r>
              <a:rPr lang="en-US" dirty="0"/>
              <a:t> filtering?</a:t>
            </a:r>
          </a:p>
        </p:txBody>
      </p:sp>
    </p:spTree>
    <p:extLst>
      <p:ext uri="{BB962C8B-B14F-4D97-AF65-F5344CB8AC3E}">
        <p14:creationId xmlns:p14="http://schemas.microsoft.com/office/powerpoint/2010/main" val="98685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CB33-1E7B-4651-A932-91A78CE9A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Audit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69DC-15DF-4A76-B030-3DB12DDEE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Is the company doing a self audit?</a:t>
            </a:r>
          </a:p>
          <a:p>
            <a:r>
              <a:rPr lang="en-US"/>
              <a:t>Hiring an outside consultant?</a:t>
            </a:r>
          </a:p>
          <a:p>
            <a:r>
              <a:rPr lang="en-US"/>
              <a:t>Who are you talking to about compliance? Just management? Workers? Are you observing what people actually do or what they say they do?</a:t>
            </a:r>
            <a:endParaRPr lang="en-US" dirty="0"/>
          </a:p>
          <a:p>
            <a:r>
              <a:rPr lang="en-US"/>
              <a:t>Is this audit for compliance or laws? Or just because the company thinks it's useful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4" descr="Meme of hacker in the dark says &amp;#34;It&amp;#39;s not a data breach it&amp;#39;s a surprise backup&amp;#34;">
            <a:extLst>
              <a:ext uri="{FF2B5EF4-FFF2-40B4-BE49-F238E27FC236}">
                <a16:creationId xmlns:a16="http://schemas.microsoft.com/office/drawing/2014/main" id="{B0B9CFC1-7CD8-45FE-AEF7-7D5AC16308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89" r="6442" b="2"/>
          <a:stretch/>
        </p:blipFill>
        <p:spPr>
          <a:xfrm>
            <a:off x="6091916" y="2052213"/>
            <a:ext cx="545162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085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990E-069B-485A-BD78-B6697C10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Antivirus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0135-B9E5-4146-82F4-4E773ADC3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Is there a global antivirus firewall policy</a:t>
            </a:r>
          </a:p>
          <a:p>
            <a:r>
              <a:rPr lang="en-US" dirty="0"/>
              <a:t>Security appliance from a vendor</a:t>
            </a:r>
          </a:p>
          <a:p>
            <a:r>
              <a:rPr lang="en-US" dirty="0"/>
              <a:t>Are there multiple appliances from multiple vendors</a:t>
            </a:r>
          </a:p>
          <a:p>
            <a:r>
              <a:rPr lang="en-US" dirty="0"/>
              <a:t>What about backups, who's in charge of them?</a:t>
            </a:r>
          </a:p>
          <a:p>
            <a:r>
              <a:rPr lang="en-US" dirty="0"/>
              <a:t>Are you worried about APTs and targeted viruses? Or just general threats?</a:t>
            </a:r>
          </a:p>
        </p:txBody>
      </p:sp>
      <p:pic>
        <p:nvPicPr>
          <p:cNvPr id="4" name="Picture 4" descr="Comic of woman at a computer says &amp;#34;Pandora&amp;#39;s Inbox It can&amp;#39;t hurt to open one little attachment, can it?&amp;#34;">
            <a:extLst>
              <a:ext uri="{FF2B5EF4-FFF2-40B4-BE49-F238E27FC236}">
                <a16:creationId xmlns:a16="http://schemas.microsoft.com/office/drawing/2014/main" id="{A5E69C1D-78FD-4C64-8528-C778D12E2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080" y="2052213"/>
            <a:ext cx="3808037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718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1CB2-6655-4F44-A45C-8AB252D1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Company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3658D-57F0-4D39-838A-6E67CF3E7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 you do something different for desktops vs other hardware</a:t>
            </a:r>
          </a:p>
          <a:p>
            <a:r>
              <a:rPr lang="en-US" dirty="0"/>
              <a:t>What's the log management policy</a:t>
            </a:r>
          </a:p>
          <a:p>
            <a:pPr lvl="1"/>
            <a:r>
              <a:rPr lang="en-US" dirty="0"/>
              <a:t>Copies? Archives? What's automated?</a:t>
            </a:r>
          </a:p>
          <a:p>
            <a:r>
              <a:rPr lang="en-US" dirty="0"/>
              <a:t>Who's in charge and who's the alternate</a:t>
            </a:r>
          </a:p>
          <a:p>
            <a:r>
              <a:rPr lang="en-US" dirty="0"/>
              <a:t>What's the red flag policy? What sets off red flags? Who checks? What records them?</a:t>
            </a:r>
            <a:r>
              <a:rPr lang="en-US" dirty="0">
                <a:ea typeface="+mj-lt"/>
                <a:cs typeface="+mj-lt"/>
              </a:rPr>
              <a:t> Audit</a:t>
            </a:r>
          </a:p>
          <a:p>
            <a:pPr>
              <a:buClr>
                <a:srgbClr val="8AD0D6"/>
              </a:buClr>
            </a:pPr>
            <a:r>
              <a:rPr lang="en-US" dirty="0">
                <a:ea typeface="+mj-lt"/>
                <a:cs typeface="+mj-lt"/>
              </a:rPr>
              <a:t>Who is checking to see if your policies are being followed?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If they aren't being followed, what are you doing about it? </a:t>
            </a:r>
          </a:p>
        </p:txBody>
      </p:sp>
    </p:spTree>
    <p:extLst>
      <p:ext uri="{BB962C8B-B14F-4D97-AF65-F5344CB8AC3E}">
        <p14:creationId xmlns:p14="http://schemas.microsoft.com/office/powerpoint/2010/main" val="395831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</vt:lpstr>
      <vt:lpstr>Week 10 CIS 215</vt:lpstr>
      <vt:lpstr>What is a security audit?</vt:lpstr>
      <vt:lpstr>Audit vs Pen test</vt:lpstr>
      <vt:lpstr>Physical environment</vt:lpstr>
      <vt:lpstr>People</vt:lpstr>
      <vt:lpstr>Servers</vt:lpstr>
      <vt:lpstr>Audit types</vt:lpstr>
      <vt:lpstr>Antivirus</vt:lpstr>
      <vt:lpstr>Company policies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CIS 153</dc:title>
  <dc:creator/>
  <cp:lastModifiedBy/>
  <cp:revision>322</cp:revision>
  <dcterms:created xsi:type="dcterms:W3CDTF">2012-07-27T01:16:44Z</dcterms:created>
  <dcterms:modified xsi:type="dcterms:W3CDTF">2022-04-22T17:30:30Z</dcterms:modified>
</cp:coreProperties>
</file>