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C0749-2CC2-4804-A71B-CF83BE330F6A}" v="3" dt="2023-09-27T15:29:30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3446" autoAdjust="0"/>
  </p:normalViewPr>
  <p:slideViewPr>
    <p:cSldViewPr snapToGrid="0">
      <p:cViewPr varScale="1">
        <p:scale>
          <a:sx n="33" d="100"/>
          <a:sy n="33" d="100"/>
        </p:scale>
        <p:origin x="66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22BCE-CBD6-4B81-9955-C91303A8DA4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8BBD-0502-4CA1-B96B-D2E84374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p.honeynet.org" TargetMode="External"/><Relationship Id="rId2" Type="http://schemas.openxmlformats.org/officeDocument/2006/relationships/hyperlink" Target="http://www.fireeye.com/cyber-map/threat-m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p.ipviking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Malware  and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AA2A-FC08-B84B-943F-18551275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Websites and spoofing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75041-3C49-DC42-9A0D-B30B4680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Phishing </a:t>
            </a:r>
          </a:p>
          <a:p>
            <a:r>
              <a:rPr lang="en-US" dirty="0"/>
              <a:t>Fake URLs</a:t>
            </a:r>
          </a:p>
          <a:p>
            <a:r>
              <a:rPr lang="en-US" dirty="0"/>
              <a:t>Scareware </a:t>
            </a:r>
          </a:p>
          <a:p>
            <a:pPr>
              <a:buClr>
                <a:srgbClr val="8AD0D6"/>
              </a:buClr>
            </a:pPr>
            <a:r>
              <a:rPr lang="en-US" dirty="0"/>
              <a:t>Bad ads</a:t>
            </a:r>
          </a:p>
        </p:txBody>
      </p:sp>
      <p:pic>
        <p:nvPicPr>
          <p:cNvPr id="4" name="Picture 3" descr="&quot;legit website&quot;" title="meme austin pow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90" y="2232253"/>
            <a:ext cx="4215816" cy="42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9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5AA1-AAF2-6F41-915F-FA7F7757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media and fake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3E48-EECB-274B-B60D-C873BD56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Viral news stories</a:t>
            </a:r>
          </a:p>
          <a:p>
            <a:r>
              <a:rPr lang="en-US" dirty="0"/>
              <a:t>Fact checking </a:t>
            </a:r>
          </a:p>
          <a:p>
            <a:r>
              <a:rPr lang="en-US" dirty="0"/>
              <a:t>Trust and the internet</a:t>
            </a:r>
          </a:p>
        </p:txBody>
      </p:sp>
      <p:pic>
        <p:nvPicPr>
          <p:cNvPr id="4" name="Picture 3" descr="Picture of abraham lincoln. &quot;Don't believe everything you read on the internet just because there's a picture with a quote next to it&quot; - Abraham Lincoln" title="me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6" y="1853248"/>
            <a:ext cx="6697053" cy="436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80FA-C271-E744-A7E2-91548527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Vulnerabilities:Updating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D46D-F69C-7A4E-8110-00986C3F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don’t update</a:t>
            </a:r>
          </a:p>
          <a:p>
            <a:r>
              <a:rPr lang="en-US" dirty="0"/>
              <a:t>What happens if you do</a:t>
            </a:r>
          </a:p>
          <a:p>
            <a:pPr lvl="1"/>
            <a:r>
              <a:rPr lang="en-US" dirty="0"/>
              <a:t>Does everything still run?</a:t>
            </a:r>
          </a:p>
          <a:p>
            <a:pPr lvl="1"/>
            <a:r>
              <a:rPr lang="en-US" dirty="0"/>
              <a:t>Was the update legitimate?</a:t>
            </a:r>
          </a:p>
        </p:txBody>
      </p:sp>
      <p:pic>
        <p:nvPicPr>
          <p:cNvPr id="4" name="Picture 3" descr="Obi Wan says I feel a great disturbance in the force, as if no one is running site backups or security updates" title="meme star wa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20" y="2141740"/>
            <a:ext cx="5816211" cy="44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9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6CC79-44BD-3A4C-94B3-DE94CD0B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Vulnerabilities: zero day expoilts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4C2B-847B-3D49-8802-BA08A9B9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of vulnerability</a:t>
            </a:r>
          </a:p>
          <a:p>
            <a:r>
              <a:rPr lang="en-US" dirty="0" err="1"/>
              <a:t>Zeroday</a:t>
            </a:r>
            <a:r>
              <a:rPr lang="en-US" dirty="0"/>
              <a:t> emergency response team (ZERT)</a:t>
            </a:r>
          </a:p>
          <a:p>
            <a:pPr lvl="1"/>
            <a:r>
              <a:rPr lang="en-US" dirty="0"/>
              <a:t>Non vendor patches</a:t>
            </a:r>
          </a:p>
          <a:p>
            <a:r>
              <a:rPr lang="en-US" dirty="0"/>
              <a:t>Selling </a:t>
            </a:r>
            <a:r>
              <a:rPr lang="en-US" dirty="0" err="1"/>
              <a:t>zeroday</a:t>
            </a:r>
            <a:r>
              <a:rPr lang="en-US" dirty="0"/>
              <a:t> exploits</a:t>
            </a:r>
          </a:p>
          <a:p>
            <a:pPr lvl="1"/>
            <a:r>
              <a:rPr lang="en-US" dirty="0"/>
              <a:t>Ethics!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1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0F62-4D85-D048-ABEF-DD58F34F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Vulnerabilities: hardware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A8F4-9178-7B43-8292-10F63413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Printers</a:t>
            </a:r>
          </a:p>
          <a:p>
            <a:r>
              <a:rPr lang="en-US" dirty="0"/>
              <a:t>Switches </a:t>
            </a:r>
          </a:p>
          <a:p>
            <a:r>
              <a:rPr lang="en-US" dirty="0"/>
              <a:t>Routers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1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858D-DD16-9B4F-BAA2-4F6624C6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Vulnerabilities:Social engineering  </a:t>
            </a:r>
          </a:p>
        </p:txBody>
      </p:sp>
      <p:pic>
        <p:nvPicPr>
          <p:cNvPr id="4" name="Content Placeholder 3" descr="fry says, not sure if social engineering attack or clueless user" title="meme futuram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684" y="1592115"/>
            <a:ext cx="5792454" cy="434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8142-B312-E345-9190-78BFE66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A128-BDDB-DB45-98D2-9064E9DB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people make malware?</a:t>
            </a:r>
          </a:p>
          <a:p>
            <a:r>
              <a:rPr lang="en-US" dirty="0"/>
              <a:t>Ransomware</a:t>
            </a:r>
          </a:p>
          <a:p>
            <a:r>
              <a:rPr lang="en-US" dirty="0"/>
              <a:t>Zombies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licking on this link could solve all my problems, aaaaaaaaaaaand it's malware" title="Meme south pa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444" y="3571874"/>
            <a:ext cx="4762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3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8FEB-59B5-A34C-98E5-DAFF05D1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C86F-54AA-004C-AEA0-990F6E0F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 run to infect the system</a:t>
            </a:r>
          </a:p>
          <a:p>
            <a:r>
              <a:rPr lang="en-US" dirty="0"/>
              <a:t>Email attachments</a:t>
            </a:r>
          </a:p>
          <a:p>
            <a:r>
              <a:rPr lang="en-US" dirty="0"/>
              <a:t>Social media links</a:t>
            </a:r>
          </a:p>
          <a:p>
            <a:pPr lvl="1"/>
            <a:r>
              <a:rPr lang="en-US" dirty="0"/>
              <a:t>Unknown shortened links ( bit.ly)</a:t>
            </a:r>
          </a:p>
        </p:txBody>
      </p:sp>
      <p:pic>
        <p:nvPicPr>
          <p:cNvPr id="4" name="Picture 3" descr="Image of an icon showing a dolphin saying totally not a virus, trust me i'm a dolphin" title="meme dolph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45" y="1322972"/>
            <a:ext cx="47625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0725-E404-2D43-8ADD-6E78A75D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B1B2-C7B4-4C4A-8221-319D07242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looking for you</a:t>
            </a:r>
          </a:p>
          <a:p>
            <a:r>
              <a:rPr lang="en-US" dirty="0"/>
              <a:t>Self replicating</a:t>
            </a:r>
          </a:p>
        </p:txBody>
      </p:sp>
      <p:pic>
        <p:nvPicPr>
          <p:cNvPr id="4" name="Picture 3" descr="Space invaders saying computer invaders" title="meme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441" y="2626725"/>
            <a:ext cx="7235491" cy="40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1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BB7B-7415-BC42-800C-CAF4A3DD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Trojans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62E2-0500-9A40-869C-7CD5B7F0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embedded in legitimate programs</a:t>
            </a:r>
          </a:p>
          <a:p>
            <a:r>
              <a:rPr lang="en-US" dirty="0"/>
              <a:t>Free software</a:t>
            </a:r>
          </a:p>
        </p:txBody>
      </p:sp>
      <p:pic>
        <p:nvPicPr>
          <p:cNvPr id="4" name="Picture 3" descr="captain picard with his face in his hand saying freeware (n) when you download an app and get free malware as a bonus" title="me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1" y="2556474"/>
            <a:ext cx="6360694" cy="39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0482-8048-8D45-B4B7-5CC9B08B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Rootkits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3A66-B2FC-DE41-AC5D-CA7F20FF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Malware that gets deeper into the system then most programs</a:t>
            </a:r>
          </a:p>
          <a:p>
            <a:r>
              <a:rPr lang="en-US" dirty="0"/>
              <a:t>Can mask the intrusion</a:t>
            </a:r>
          </a:p>
          <a:p>
            <a:r>
              <a:rPr lang="en-US" dirty="0"/>
              <a:t>Got root?</a:t>
            </a:r>
          </a:p>
        </p:txBody>
      </p:sp>
      <p:pic>
        <p:nvPicPr>
          <p:cNvPr id="4" name="Picture 3" descr="Oprah saying you get a rootkit, you get a rootkit everyone gets a rootkit" title="meme opra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79" y="2730952"/>
            <a:ext cx="5163803" cy="38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6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3FBA-6A59-5D41-9932-A277880D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Anti virus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86E9-03B0-E943-9C5C-FFF7972FD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(fingerprinting)</a:t>
            </a:r>
          </a:p>
          <a:p>
            <a:r>
              <a:rPr lang="en-US" dirty="0"/>
              <a:t>Behavioral diagnostics</a:t>
            </a:r>
          </a:p>
          <a:p>
            <a:r>
              <a:rPr lang="en-US" dirty="0"/>
              <a:t>Micro-virtualization</a:t>
            </a:r>
          </a:p>
          <a:p>
            <a:endParaRPr lang="en-US" dirty="0"/>
          </a:p>
        </p:txBody>
      </p:sp>
      <p:pic>
        <p:nvPicPr>
          <p:cNvPr id="4" name="Picture 3" descr="What if i told you the best antivirus is your brain?" title="meme the matri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526" y="984716"/>
            <a:ext cx="6233863" cy="55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5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0567-9FB0-844E-AA76-08275B06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Honeypots</a:t>
            </a:r>
          </a:p>
        </p:txBody>
      </p:sp>
      <p:sp>
        <p:nvSpPr>
          <p:cNvPr id="3" name="Content Placeholder 2" descr="Links to Honeypot Examples" title="Links to Honeypot Examples">
            <a:extLst>
              <a:ext uri="{FF2B5EF4-FFF2-40B4-BE49-F238E27FC236}">
                <a16:creationId xmlns:a16="http://schemas.microsoft.com/office/drawing/2014/main" id="{ADD48C3F-32F9-DA4B-928E-139F8F8D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r>
              <a:rPr lang="en-US" dirty="0">
                <a:hlinkClick r:id="rId2"/>
              </a:rPr>
              <a:t>http://www.fireeye.com/cyber-map/threat-map.html</a:t>
            </a:r>
            <a:endParaRPr lang="en-US" dirty="0"/>
          </a:p>
          <a:p>
            <a:r>
              <a:rPr lang="en-US" dirty="0">
                <a:hlinkClick r:id="rId3"/>
              </a:rPr>
              <a:t>http://map.honeynet.org</a:t>
            </a:r>
            <a:endParaRPr lang="en-US" dirty="0"/>
          </a:p>
          <a:p>
            <a:r>
              <a:rPr lang="en-US" dirty="0">
                <a:hlinkClick r:id="rId4"/>
              </a:rPr>
              <a:t>http://hp.ipviking.com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8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F4E8-FFC3-6049-8DD5-8BB85CFA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Email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DE41-72BC-F643-BDA1-4E0AD363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Chain mail</a:t>
            </a:r>
          </a:p>
          <a:p>
            <a:r>
              <a:rPr lang="en-US" dirty="0"/>
              <a:t>Embedded links</a:t>
            </a:r>
          </a:p>
          <a:p>
            <a:r>
              <a:rPr lang="en-US" dirty="0"/>
              <a:t>Spam</a:t>
            </a:r>
          </a:p>
          <a:p>
            <a:r>
              <a:rPr lang="en-US" dirty="0"/>
              <a:t>Phishing </a:t>
            </a:r>
          </a:p>
        </p:txBody>
      </p:sp>
      <p:pic>
        <p:nvPicPr>
          <p:cNvPr id="4" name="Picture 3" descr="Dr Zoidburg says your email is bad and you should feel bad" title="meme futura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72" y="2474258"/>
            <a:ext cx="50387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67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170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Week 3</vt:lpstr>
      <vt:lpstr>Malware</vt:lpstr>
      <vt:lpstr>Viruses</vt:lpstr>
      <vt:lpstr>Worms</vt:lpstr>
      <vt:lpstr>Trojans</vt:lpstr>
      <vt:lpstr>Rootkits</vt:lpstr>
      <vt:lpstr>Anti virus software</vt:lpstr>
      <vt:lpstr>Honeypots</vt:lpstr>
      <vt:lpstr>Email </vt:lpstr>
      <vt:lpstr>Websites and spoofing</vt:lpstr>
      <vt:lpstr>Social media and fake news</vt:lpstr>
      <vt:lpstr>Vulnerabilities:Updating software</vt:lpstr>
      <vt:lpstr>Vulnerabilities: zero day expoilts</vt:lpstr>
      <vt:lpstr>Vulnerabilities: hardware and networking</vt:lpstr>
      <vt:lpstr>Vulnerabilities:Social engineering  </vt:lpstr>
    </vt:vector>
  </TitlesOfParts>
  <Company>Northern Essex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Holden-Gouveia, Adrianna</dc:creator>
  <cp:lastModifiedBy>Adrianna Holden-Gouveia</cp:lastModifiedBy>
  <cp:revision>18</cp:revision>
  <dcterms:created xsi:type="dcterms:W3CDTF">2017-09-07T14:55:32Z</dcterms:created>
  <dcterms:modified xsi:type="dcterms:W3CDTF">2023-09-27T15:42:16Z</dcterms:modified>
</cp:coreProperties>
</file>