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CA480-2EC0-4642-ABD6-0E7F9E63E7C8}" v="12" dt="2022-04-05T22:25:43.108"/>
    <p1510:client id="{9D03FD2A-1285-4B00-9832-62CABE2F902E}" v="34" dt="2020-03-31T14:38:14.767"/>
    <p1510:client id="{E4FC420D-73E8-4629-AEA7-03061A919A28}" v="2851" dt="2020-04-08T13:38:19.527"/>
    <p1510:client id="{E809A2C4-5C57-49C9-8B8F-5C660D1E74FB}" v="40" dt="2020-01-17T18:19:55.404"/>
    <p1510:client id="{F6C84159-C035-4891-98DE-1C066D38D04D}" v="6" dt="2020-11-13T18:21:17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na Holden-Gouveia" userId="8de7044ed950bdf3" providerId="Windows Live" clId="Web-{E809A2C4-5C57-49C9-8B8F-5C660D1E74FB}"/>
    <pc:docChg chg="modSld">
      <pc:chgData name="Adrianna Holden-Gouveia" userId="8de7044ed950bdf3" providerId="Windows Live" clId="Web-{E809A2C4-5C57-49C9-8B8F-5C660D1E74FB}" dt="2020-01-17T18:19:55.404" v="37" actId="20577"/>
      <pc:docMkLst>
        <pc:docMk/>
      </pc:docMkLst>
      <pc:sldChg chg="modSp">
        <pc:chgData name="Adrianna Holden-Gouveia" userId="8de7044ed950bdf3" providerId="Windows Live" clId="Web-{E809A2C4-5C57-49C9-8B8F-5C660D1E74FB}" dt="2020-01-17T18:19:55.404" v="36" actId="20577"/>
        <pc:sldMkLst>
          <pc:docMk/>
          <pc:sldMk cId="4157082590" sldId="256"/>
        </pc:sldMkLst>
        <pc:spChg chg="mod">
          <ac:chgData name="Adrianna Holden-Gouveia" userId="8de7044ed950bdf3" providerId="Windows Live" clId="Web-{E809A2C4-5C57-49C9-8B8F-5C660D1E74FB}" dt="2020-01-17T18:19:52.576" v="35" actId="20577"/>
          <ac:spMkLst>
            <pc:docMk/>
            <pc:sldMk cId="4157082590" sldId="256"/>
            <ac:spMk id="2" creationId="{00000000-0000-0000-0000-000000000000}"/>
          </ac:spMkLst>
        </pc:spChg>
        <pc:spChg chg="mod">
          <ac:chgData name="Adrianna Holden-Gouveia" userId="8de7044ed950bdf3" providerId="Windows Live" clId="Web-{E809A2C4-5C57-49C9-8B8F-5C660D1E74FB}" dt="2020-01-17T18:19:55.404" v="36" actId="20577"/>
          <ac:spMkLst>
            <pc:docMk/>
            <pc:sldMk cId="4157082590" sldId="256"/>
            <ac:spMk id="3" creationId="{00000000-0000-0000-0000-000000000000}"/>
          </ac:spMkLst>
        </pc:spChg>
      </pc:sldChg>
    </pc:docChg>
  </pc:docChgLst>
  <pc:docChgLst>
    <pc:chgData name="Adrianna Holden-Gouveia" userId="8de7044ed950bdf3" providerId="Windows Live" clId="Web-{E4FC420D-73E8-4629-AEA7-03061A919A28}"/>
    <pc:docChg chg="addSld delSld modSld sldOrd">
      <pc:chgData name="Adrianna Holden-Gouveia" userId="8de7044ed950bdf3" providerId="Windows Live" clId="Web-{E4FC420D-73E8-4629-AEA7-03061A919A28}" dt="2020-04-08T13:38:19.527" v="2837" actId="20577"/>
      <pc:docMkLst>
        <pc:docMk/>
      </pc:docMkLst>
      <pc:sldChg chg="modSp">
        <pc:chgData name="Adrianna Holden-Gouveia" userId="8de7044ed950bdf3" providerId="Windows Live" clId="Web-{E4FC420D-73E8-4629-AEA7-03061A919A28}" dt="2020-04-08T13:38:19.527" v="2837" actId="20577"/>
        <pc:sldMkLst>
          <pc:docMk/>
          <pc:sldMk cId="4157082590" sldId="256"/>
        </pc:sldMkLst>
        <pc:spChg chg="mod">
          <ac:chgData name="Adrianna Holden-Gouveia" userId="8de7044ed950bdf3" providerId="Windows Live" clId="Web-{E4FC420D-73E8-4629-AEA7-03061A919A28}" dt="2020-04-08T13:38:19.527" v="2837" actId="20577"/>
          <ac:spMkLst>
            <pc:docMk/>
            <pc:sldMk cId="4157082590" sldId="256"/>
            <ac:spMk id="2" creationId="{00000000-0000-0000-0000-000000000000}"/>
          </ac:spMkLst>
        </pc:spChg>
      </pc:sldChg>
      <pc:sldChg chg="addSp delSp modSp del">
        <pc:chgData name="Adrianna Holden-Gouveia" userId="8de7044ed950bdf3" providerId="Windows Live" clId="Web-{E4FC420D-73E8-4629-AEA7-03061A919A28}" dt="2020-04-06T18:04:38.454" v="2836"/>
        <pc:sldMkLst>
          <pc:docMk/>
          <pc:sldMk cId="2773301903" sldId="257"/>
        </pc:sldMkLst>
        <pc:spChg chg="add mod">
          <ac:chgData name="Adrianna Holden-Gouveia" userId="8de7044ed950bdf3" providerId="Windows Live" clId="Web-{E4FC420D-73E8-4629-AEA7-03061A919A28}" dt="2020-04-06T18:00:11.577" v="2829"/>
          <ac:spMkLst>
            <pc:docMk/>
            <pc:sldMk cId="2773301903" sldId="257"/>
            <ac:spMk id="5" creationId="{2C7D9971-C43F-435B-A0BC-C3AE3B0E0FFC}"/>
          </ac:spMkLst>
        </pc:spChg>
        <pc:picChg chg="del">
          <ac:chgData name="Adrianna Holden-Gouveia" userId="8de7044ed950bdf3" providerId="Windows Live" clId="Web-{E4FC420D-73E8-4629-AEA7-03061A919A28}" dt="2020-04-06T18:00:11.577" v="2829"/>
          <ac:picMkLst>
            <pc:docMk/>
            <pc:sldMk cId="2773301903" sldId="257"/>
            <ac:picMk id="4" creationId="{9419B827-92F2-418E-A31F-24AE7AC31FEC}"/>
          </ac:picMkLst>
        </pc:picChg>
        <pc:picChg chg="del">
          <ac:chgData name="Adrianna Holden-Gouveia" userId="8de7044ed950bdf3" providerId="Windows Live" clId="Web-{E4FC420D-73E8-4629-AEA7-03061A919A28}" dt="2020-04-06T18:00:42.359" v="2833"/>
          <ac:picMkLst>
            <pc:docMk/>
            <pc:sldMk cId="2773301903" sldId="257"/>
            <ac:picMk id="6" creationId="{AC4A71EB-B939-4687-A6AC-3246DA21EE0B}"/>
          </ac:picMkLst>
        </pc:picChg>
      </pc:sldChg>
      <pc:sldChg chg="addSp modSp new mod setBg">
        <pc:chgData name="Adrianna Holden-Gouveia" userId="8de7044ed950bdf3" providerId="Windows Live" clId="Web-{E4FC420D-73E8-4629-AEA7-03061A919A28}" dt="2020-04-06T18:00:31.140" v="2832"/>
        <pc:sldMkLst>
          <pc:docMk/>
          <pc:sldMk cId="1574670778" sldId="258"/>
        </pc:sldMkLst>
        <pc:spChg chg="mod">
          <ac:chgData name="Adrianna Holden-Gouveia" userId="8de7044ed950bdf3" providerId="Windows Live" clId="Web-{E4FC420D-73E8-4629-AEA7-03061A919A28}" dt="2020-04-06T18:00:31.140" v="2832"/>
          <ac:spMkLst>
            <pc:docMk/>
            <pc:sldMk cId="1574670778" sldId="258"/>
            <ac:spMk id="2" creationId="{89D43D7F-4C8E-40C2-9F8A-906909C4A9A8}"/>
          </ac:spMkLst>
        </pc:spChg>
        <pc:spChg chg="mod">
          <ac:chgData name="Adrianna Holden-Gouveia" userId="8de7044ed950bdf3" providerId="Windows Live" clId="Web-{E4FC420D-73E8-4629-AEA7-03061A919A28}" dt="2020-04-06T18:00:31.140" v="2832"/>
          <ac:spMkLst>
            <pc:docMk/>
            <pc:sldMk cId="1574670778" sldId="258"/>
            <ac:spMk id="3" creationId="{B8507A5B-B120-489E-ABCD-66F5453278E9}"/>
          </ac:spMkLst>
        </pc:spChg>
        <pc:picChg chg="add mod">
          <ac:chgData name="Adrianna Holden-Gouveia" userId="8de7044ed950bdf3" providerId="Windows Live" clId="Web-{E4FC420D-73E8-4629-AEA7-03061A919A28}" dt="2020-04-06T18:00:31.140" v="2832"/>
          <ac:picMkLst>
            <pc:docMk/>
            <pc:sldMk cId="1574670778" sldId="258"/>
            <ac:picMk id="4" creationId="{F03F8956-1038-4B2B-BC83-7B2737B4E272}"/>
          </ac:picMkLst>
        </pc:picChg>
      </pc:sldChg>
      <pc:sldChg chg="modSp new">
        <pc:chgData name="Adrianna Holden-Gouveia" userId="8de7044ed950bdf3" providerId="Windows Live" clId="Web-{E4FC420D-73E8-4629-AEA7-03061A919A28}" dt="2020-04-06T15:49:17.990" v="642" actId="20577"/>
        <pc:sldMkLst>
          <pc:docMk/>
          <pc:sldMk cId="1483497060" sldId="259"/>
        </pc:sldMkLst>
        <pc:spChg chg="mod">
          <ac:chgData name="Adrianna Holden-Gouveia" userId="8de7044ed950bdf3" providerId="Windows Live" clId="Web-{E4FC420D-73E8-4629-AEA7-03061A919A28}" dt="2020-04-06T15:46:23.207" v="19" actId="20577"/>
          <ac:spMkLst>
            <pc:docMk/>
            <pc:sldMk cId="1483497060" sldId="259"/>
            <ac:spMk id="2" creationId="{7584A9A9-7EFF-42A0-B31A-11D0710BFC37}"/>
          </ac:spMkLst>
        </pc:spChg>
        <pc:spChg chg="mod">
          <ac:chgData name="Adrianna Holden-Gouveia" userId="8de7044ed950bdf3" providerId="Windows Live" clId="Web-{E4FC420D-73E8-4629-AEA7-03061A919A28}" dt="2020-04-06T15:49:17.990" v="642" actId="20577"/>
          <ac:spMkLst>
            <pc:docMk/>
            <pc:sldMk cId="1483497060" sldId="259"/>
            <ac:spMk id="3" creationId="{4D50794A-92F7-4042-B205-D8C4533D47CA}"/>
          </ac:spMkLst>
        </pc:spChg>
      </pc:sldChg>
      <pc:sldChg chg="addSp modSp new mod setBg">
        <pc:chgData name="Adrianna Holden-Gouveia" userId="8de7044ed950bdf3" providerId="Windows Live" clId="Web-{E4FC420D-73E8-4629-AEA7-03061A919A28}" dt="2020-04-06T15:52:58.837" v="724" actId="1076"/>
        <pc:sldMkLst>
          <pc:docMk/>
          <pc:sldMk cId="3121718016" sldId="260"/>
        </pc:sldMkLst>
        <pc:spChg chg="mod">
          <ac:chgData name="Adrianna Holden-Gouveia" userId="8de7044ed950bdf3" providerId="Windows Live" clId="Web-{E4FC420D-73E8-4629-AEA7-03061A919A28}" dt="2020-04-06T15:52:36.993" v="717"/>
          <ac:spMkLst>
            <pc:docMk/>
            <pc:sldMk cId="3121718016" sldId="260"/>
            <ac:spMk id="2" creationId="{811E6A1F-F6DF-4FF2-A1C5-2E7458766851}"/>
          </ac:spMkLst>
        </pc:spChg>
        <pc:spChg chg="mod">
          <ac:chgData name="Adrianna Holden-Gouveia" userId="8de7044ed950bdf3" providerId="Windows Live" clId="Web-{E4FC420D-73E8-4629-AEA7-03061A919A28}" dt="2020-04-06T15:52:36.993" v="717"/>
          <ac:spMkLst>
            <pc:docMk/>
            <pc:sldMk cId="3121718016" sldId="260"/>
            <ac:spMk id="3" creationId="{3F39B8FF-875B-4620-A14A-E30EB7F7B2E7}"/>
          </ac:spMkLst>
        </pc:spChg>
        <pc:spChg chg="add mod">
          <ac:chgData name="Adrianna Holden-Gouveia" userId="8de7044ed950bdf3" providerId="Windows Live" clId="Web-{E4FC420D-73E8-4629-AEA7-03061A919A28}" dt="2020-04-06T15:52:58.837" v="724" actId="1076"/>
          <ac:spMkLst>
            <pc:docMk/>
            <pc:sldMk cId="3121718016" sldId="260"/>
            <ac:spMk id="6" creationId="{4A2748A2-031C-4C6B-A969-612F19764BE0}"/>
          </ac:spMkLst>
        </pc:spChg>
        <pc:picChg chg="add mod">
          <ac:chgData name="Adrianna Holden-Gouveia" userId="8de7044ed950bdf3" providerId="Windows Live" clId="Web-{E4FC420D-73E8-4629-AEA7-03061A919A28}" dt="2020-04-06T15:52:36.993" v="717"/>
          <ac:picMkLst>
            <pc:docMk/>
            <pc:sldMk cId="3121718016" sldId="260"/>
            <ac:picMk id="4" creationId="{C38696CB-32AA-4E93-9742-105384AC0765}"/>
          </ac:picMkLst>
        </pc:picChg>
      </pc:sldChg>
      <pc:sldChg chg="modSp new">
        <pc:chgData name="Adrianna Holden-Gouveia" userId="8de7044ed950bdf3" providerId="Windows Live" clId="Web-{E4FC420D-73E8-4629-AEA7-03061A919A28}" dt="2020-04-06T16:05:33.003" v="2789" actId="20577"/>
        <pc:sldMkLst>
          <pc:docMk/>
          <pc:sldMk cId="2855371539" sldId="261"/>
        </pc:sldMkLst>
        <pc:spChg chg="mod">
          <ac:chgData name="Adrianna Holden-Gouveia" userId="8de7044ed950bdf3" providerId="Windows Live" clId="Web-{E4FC420D-73E8-4629-AEA7-03061A919A28}" dt="2020-04-06T15:46:51.067" v="47" actId="20577"/>
          <ac:spMkLst>
            <pc:docMk/>
            <pc:sldMk cId="2855371539" sldId="261"/>
            <ac:spMk id="2" creationId="{A33FEC06-ECD4-481C-809D-0617ADD8F6EB}"/>
          </ac:spMkLst>
        </pc:spChg>
        <pc:spChg chg="mod">
          <ac:chgData name="Adrianna Holden-Gouveia" userId="8de7044ed950bdf3" providerId="Windows Live" clId="Web-{E4FC420D-73E8-4629-AEA7-03061A919A28}" dt="2020-04-06T16:05:33.003" v="2789" actId="20577"/>
          <ac:spMkLst>
            <pc:docMk/>
            <pc:sldMk cId="2855371539" sldId="261"/>
            <ac:spMk id="3" creationId="{FAAEEFF8-E2D1-4F97-BD3F-5DE16CA77E89}"/>
          </ac:spMkLst>
        </pc:spChg>
      </pc:sldChg>
      <pc:sldChg chg="modSp new ord">
        <pc:chgData name="Adrianna Holden-Gouveia" userId="8de7044ed950bdf3" providerId="Windows Live" clId="Web-{E4FC420D-73E8-4629-AEA7-03061A919A28}" dt="2020-04-06T15:55:49.262" v="1252" actId="20577"/>
        <pc:sldMkLst>
          <pc:docMk/>
          <pc:sldMk cId="1775879827" sldId="262"/>
        </pc:sldMkLst>
        <pc:spChg chg="mod">
          <ac:chgData name="Adrianna Holden-Gouveia" userId="8de7044ed950bdf3" providerId="Windows Live" clId="Web-{E4FC420D-73E8-4629-AEA7-03061A919A28}" dt="2020-04-06T15:49:34.241" v="662" actId="20577"/>
          <ac:spMkLst>
            <pc:docMk/>
            <pc:sldMk cId="1775879827" sldId="262"/>
            <ac:spMk id="2" creationId="{82F3679E-FB3E-47C4-9A85-2CA68FE3ADCF}"/>
          </ac:spMkLst>
        </pc:spChg>
        <pc:spChg chg="mod">
          <ac:chgData name="Adrianna Holden-Gouveia" userId="8de7044ed950bdf3" providerId="Windows Live" clId="Web-{E4FC420D-73E8-4629-AEA7-03061A919A28}" dt="2020-04-06T15:55:49.262" v="1252" actId="20577"/>
          <ac:spMkLst>
            <pc:docMk/>
            <pc:sldMk cId="1775879827" sldId="262"/>
            <ac:spMk id="3" creationId="{AD21CD3F-C2FD-4206-8AF0-AF19C0D07F6C}"/>
          </ac:spMkLst>
        </pc:spChg>
      </pc:sldChg>
      <pc:sldChg chg="modSp new">
        <pc:chgData name="Adrianna Holden-Gouveia" userId="8de7044ed950bdf3" providerId="Windows Live" clId="Web-{E4FC420D-73E8-4629-AEA7-03061A919A28}" dt="2020-04-06T15:58:07.013" v="1663" actId="20577"/>
        <pc:sldMkLst>
          <pc:docMk/>
          <pc:sldMk cId="2941429608" sldId="263"/>
        </pc:sldMkLst>
        <pc:spChg chg="mod">
          <ac:chgData name="Adrianna Holden-Gouveia" userId="8de7044ed950bdf3" providerId="Windows Live" clId="Web-{E4FC420D-73E8-4629-AEA7-03061A919A28}" dt="2020-04-06T15:49:41.585" v="666" actId="20577"/>
          <ac:spMkLst>
            <pc:docMk/>
            <pc:sldMk cId="2941429608" sldId="263"/>
            <ac:spMk id="2" creationId="{B23E9EED-B6D5-4834-9CB5-0C60DE52F311}"/>
          </ac:spMkLst>
        </pc:spChg>
        <pc:spChg chg="mod">
          <ac:chgData name="Adrianna Holden-Gouveia" userId="8de7044ed950bdf3" providerId="Windows Live" clId="Web-{E4FC420D-73E8-4629-AEA7-03061A919A28}" dt="2020-04-06T15:58:07.013" v="1663" actId="20577"/>
          <ac:spMkLst>
            <pc:docMk/>
            <pc:sldMk cId="2941429608" sldId="263"/>
            <ac:spMk id="3" creationId="{289E2BBB-48B8-4A8D-B92C-C7DC5EA2E27C}"/>
          </ac:spMkLst>
        </pc:spChg>
      </pc:sldChg>
      <pc:sldChg chg="modSp new">
        <pc:chgData name="Adrianna Holden-Gouveia" userId="8de7044ed950bdf3" providerId="Windows Live" clId="Web-{E4FC420D-73E8-4629-AEA7-03061A919A28}" dt="2020-04-06T16:01:56.282" v="2332" actId="20577"/>
        <pc:sldMkLst>
          <pc:docMk/>
          <pc:sldMk cId="1953318905" sldId="264"/>
        </pc:sldMkLst>
        <pc:spChg chg="mod">
          <ac:chgData name="Adrianna Holden-Gouveia" userId="8de7044ed950bdf3" providerId="Windows Live" clId="Web-{E4FC420D-73E8-4629-AEA7-03061A919A28}" dt="2020-04-06T15:49:47.022" v="668" actId="20577"/>
          <ac:spMkLst>
            <pc:docMk/>
            <pc:sldMk cId="1953318905" sldId="264"/>
            <ac:spMk id="2" creationId="{542DCE1A-AE26-4CC0-8A1E-A9AFB67FF457}"/>
          </ac:spMkLst>
        </pc:spChg>
        <pc:spChg chg="mod">
          <ac:chgData name="Adrianna Holden-Gouveia" userId="8de7044ed950bdf3" providerId="Windows Live" clId="Web-{E4FC420D-73E8-4629-AEA7-03061A919A28}" dt="2020-04-06T16:01:56.282" v="2332" actId="20577"/>
          <ac:spMkLst>
            <pc:docMk/>
            <pc:sldMk cId="1953318905" sldId="264"/>
            <ac:spMk id="3" creationId="{0C39E2CB-EA63-47ED-A758-2E86C0192D08}"/>
          </ac:spMkLst>
        </pc:spChg>
      </pc:sldChg>
      <pc:sldChg chg="addSp modSp new mod ord setBg">
        <pc:chgData name="Adrianna Holden-Gouveia" userId="8de7044ed950bdf3" providerId="Windows Live" clId="Web-{E4FC420D-73E8-4629-AEA7-03061A919A28}" dt="2020-04-06T18:01:03.218" v="2835"/>
        <pc:sldMkLst>
          <pc:docMk/>
          <pc:sldMk cId="4190724464" sldId="265"/>
        </pc:sldMkLst>
        <pc:spChg chg="mod">
          <ac:chgData name="Adrianna Holden-Gouveia" userId="8de7044ed950bdf3" providerId="Windows Live" clId="Web-{E4FC420D-73E8-4629-AEA7-03061A919A28}" dt="2020-04-06T18:01:03.218" v="2835"/>
          <ac:spMkLst>
            <pc:docMk/>
            <pc:sldMk cId="4190724464" sldId="265"/>
            <ac:spMk id="2" creationId="{AB9AE95A-661B-4C71-B9BF-CF23E8E6DCF7}"/>
          </ac:spMkLst>
        </pc:spChg>
        <pc:spChg chg="mod">
          <ac:chgData name="Adrianna Holden-Gouveia" userId="8de7044ed950bdf3" providerId="Windows Live" clId="Web-{E4FC420D-73E8-4629-AEA7-03061A919A28}" dt="2020-04-06T18:01:03.218" v="2835"/>
          <ac:spMkLst>
            <pc:docMk/>
            <pc:sldMk cId="4190724464" sldId="265"/>
            <ac:spMk id="3" creationId="{B6B2085D-7B9D-4AA1-B32F-FB2E4A32D75C}"/>
          </ac:spMkLst>
        </pc:spChg>
        <pc:picChg chg="add mod">
          <ac:chgData name="Adrianna Holden-Gouveia" userId="8de7044ed950bdf3" providerId="Windows Live" clId="Web-{E4FC420D-73E8-4629-AEA7-03061A919A28}" dt="2020-04-06T18:01:03.218" v="2835"/>
          <ac:picMkLst>
            <pc:docMk/>
            <pc:sldMk cId="4190724464" sldId="265"/>
            <ac:picMk id="4" creationId="{8CD04CF8-FD78-4387-8DE1-AD729EE1B676}"/>
          </ac:picMkLst>
        </pc:picChg>
      </pc:sldChg>
      <pc:sldChg chg="addSp delSp modSp new">
        <pc:chgData name="Adrianna Holden-Gouveia" userId="8de7044ed950bdf3" providerId="Windows Live" clId="Web-{E4FC420D-73E8-4629-AEA7-03061A919A28}" dt="2020-04-06T17:15:56.798" v="2810" actId="14100"/>
        <pc:sldMkLst>
          <pc:docMk/>
          <pc:sldMk cId="2278053239" sldId="266"/>
        </pc:sldMkLst>
        <pc:spChg chg="mod">
          <ac:chgData name="Adrianna Holden-Gouveia" userId="8de7044ed950bdf3" providerId="Windows Live" clId="Web-{E4FC420D-73E8-4629-AEA7-03061A919A28}" dt="2020-04-06T16:02:16.751" v="2339" actId="20577"/>
          <ac:spMkLst>
            <pc:docMk/>
            <pc:sldMk cId="2278053239" sldId="266"/>
            <ac:spMk id="2" creationId="{8DE58E45-3BD7-4B6B-BB6E-5AB1D3F768A5}"/>
          </ac:spMkLst>
        </pc:spChg>
        <pc:spChg chg="del">
          <ac:chgData name="Adrianna Holden-Gouveia" userId="8de7044ed950bdf3" providerId="Windows Live" clId="Web-{E4FC420D-73E8-4629-AEA7-03061A919A28}" dt="2020-04-06T17:15:34.344" v="2802"/>
          <ac:spMkLst>
            <pc:docMk/>
            <pc:sldMk cId="2278053239" sldId="266"/>
            <ac:spMk id="3" creationId="{3BCABC85-BD28-432F-BBAA-BCDD24EE5A26}"/>
          </ac:spMkLst>
        </pc:spChg>
        <pc:spChg chg="add mod">
          <ac:chgData name="Adrianna Holden-Gouveia" userId="8de7044ed950bdf3" providerId="Windows Live" clId="Web-{E4FC420D-73E8-4629-AEA7-03061A919A28}" dt="2020-04-06T17:15:56.798" v="2810" actId="14100"/>
          <ac:spMkLst>
            <pc:docMk/>
            <pc:sldMk cId="2278053239" sldId="266"/>
            <ac:spMk id="6" creationId="{CB051417-BC25-415D-8677-BF6F898B0ED1}"/>
          </ac:spMkLst>
        </pc:spChg>
        <pc:picChg chg="add mod ord">
          <ac:chgData name="Adrianna Holden-Gouveia" userId="8de7044ed950bdf3" providerId="Windows Live" clId="Web-{E4FC420D-73E8-4629-AEA7-03061A919A28}" dt="2020-04-06T17:15:34.344" v="2802"/>
          <ac:picMkLst>
            <pc:docMk/>
            <pc:sldMk cId="2278053239" sldId="266"/>
            <ac:picMk id="4" creationId="{9F7DBAA4-46E0-42DC-AC5C-4F2AA5A3800D}"/>
          </ac:picMkLst>
        </pc:picChg>
      </pc:sldChg>
      <pc:sldChg chg="modSp new">
        <pc:chgData name="Adrianna Holden-Gouveia" userId="8de7044ed950bdf3" providerId="Windows Live" clId="Web-{E4FC420D-73E8-4629-AEA7-03061A919A28}" dt="2020-04-06T17:19:58.855" v="2827" actId="20577"/>
        <pc:sldMkLst>
          <pc:docMk/>
          <pc:sldMk cId="3814730990" sldId="267"/>
        </pc:sldMkLst>
        <pc:spChg chg="mod">
          <ac:chgData name="Adrianna Holden-Gouveia" userId="8de7044ed950bdf3" providerId="Windows Live" clId="Web-{E4FC420D-73E8-4629-AEA7-03061A919A28}" dt="2020-04-06T16:05:48.800" v="2801" actId="20577"/>
          <ac:spMkLst>
            <pc:docMk/>
            <pc:sldMk cId="3814730990" sldId="267"/>
            <ac:spMk id="2" creationId="{5704E32A-7788-4CC8-9A09-AAB94B532F0E}"/>
          </ac:spMkLst>
        </pc:spChg>
        <pc:spChg chg="mod">
          <ac:chgData name="Adrianna Holden-Gouveia" userId="8de7044ed950bdf3" providerId="Windows Live" clId="Web-{E4FC420D-73E8-4629-AEA7-03061A919A28}" dt="2020-04-06T17:19:58.855" v="2827" actId="20577"/>
          <ac:spMkLst>
            <pc:docMk/>
            <pc:sldMk cId="3814730990" sldId="267"/>
            <ac:spMk id="3" creationId="{E50B5E5A-C9E9-46E0-9B2F-B52CB2C32CB1}"/>
          </ac:spMkLst>
        </pc:spChg>
      </pc:sldChg>
    </pc:docChg>
  </pc:docChgLst>
  <pc:docChgLst>
    <pc:chgData name="Adrianna Holden-Gouveia" userId="8de7044ed950bdf3" providerId="Windows Live" clId="Web-{9D03FD2A-1285-4B00-9832-62CABE2F902E}"/>
    <pc:docChg chg="addSld modSld">
      <pc:chgData name="Adrianna Holden-Gouveia" userId="8de7044ed950bdf3" providerId="Windows Live" clId="Web-{9D03FD2A-1285-4B00-9832-62CABE2F902E}" dt="2020-03-31T14:38:14.767" v="30" actId="1076"/>
      <pc:docMkLst>
        <pc:docMk/>
      </pc:docMkLst>
      <pc:sldChg chg="modSp">
        <pc:chgData name="Adrianna Holden-Gouveia" userId="8de7044ed950bdf3" providerId="Windows Live" clId="Web-{9D03FD2A-1285-4B00-9832-62CABE2F902E}" dt="2020-03-31T14:37:21.751" v="24" actId="20577"/>
        <pc:sldMkLst>
          <pc:docMk/>
          <pc:sldMk cId="4157082590" sldId="256"/>
        </pc:sldMkLst>
        <pc:spChg chg="mod">
          <ac:chgData name="Adrianna Holden-Gouveia" userId="8de7044ed950bdf3" providerId="Windows Live" clId="Web-{9D03FD2A-1285-4B00-9832-62CABE2F902E}" dt="2020-03-31T14:37:21.751" v="24" actId="20577"/>
          <ac:spMkLst>
            <pc:docMk/>
            <pc:sldMk cId="4157082590" sldId="256"/>
            <ac:spMk id="3" creationId="{00000000-0000-0000-0000-000000000000}"/>
          </ac:spMkLst>
        </pc:spChg>
      </pc:sldChg>
      <pc:sldChg chg="addSp delSp modSp new">
        <pc:chgData name="Adrianna Holden-Gouveia" userId="8de7044ed950bdf3" providerId="Windows Live" clId="Web-{9D03FD2A-1285-4B00-9832-62CABE2F902E}" dt="2020-03-31T14:38:14.767" v="30" actId="1076"/>
        <pc:sldMkLst>
          <pc:docMk/>
          <pc:sldMk cId="2773301903" sldId="257"/>
        </pc:sldMkLst>
        <pc:spChg chg="del">
          <ac:chgData name="Adrianna Holden-Gouveia" userId="8de7044ed950bdf3" providerId="Windows Live" clId="Web-{9D03FD2A-1285-4B00-9832-62CABE2F902E}" dt="2020-03-31T14:37:59.517" v="28"/>
          <ac:spMkLst>
            <pc:docMk/>
            <pc:sldMk cId="2773301903" sldId="257"/>
            <ac:spMk id="3" creationId="{B4A7DBAF-DBB3-42DB-B7E3-CE921A9700CB}"/>
          </ac:spMkLst>
        </pc:spChg>
        <pc:picChg chg="add mod ord">
          <ac:chgData name="Adrianna Holden-Gouveia" userId="8de7044ed950bdf3" providerId="Windows Live" clId="Web-{9D03FD2A-1285-4B00-9832-62CABE2F902E}" dt="2020-03-31T14:37:59.517" v="28"/>
          <ac:picMkLst>
            <pc:docMk/>
            <pc:sldMk cId="2773301903" sldId="257"/>
            <ac:picMk id="4" creationId="{9419B827-92F2-418E-A31F-24AE7AC31FEC}"/>
          </ac:picMkLst>
        </pc:picChg>
        <pc:picChg chg="add mod">
          <ac:chgData name="Adrianna Holden-Gouveia" userId="8de7044ed950bdf3" providerId="Windows Live" clId="Web-{9D03FD2A-1285-4B00-9832-62CABE2F902E}" dt="2020-03-31T14:38:14.767" v="30" actId="1076"/>
          <ac:picMkLst>
            <pc:docMk/>
            <pc:sldMk cId="2773301903" sldId="257"/>
            <ac:picMk id="6" creationId="{AC4A71EB-B939-4687-A6AC-3246DA21EE0B}"/>
          </ac:picMkLst>
        </pc:picChg>
      </pc:sldChg>
    </pc:docChg>
  </pc:docChgLst>
  <pc:docChgLst>
    <pc:chgData name="Adrianna Holden-Gouveia" userId="8de7044ed950bdf3" providerId="Windows Live" clId="Web-{1C5CA480-2EC0-4642-ABD6-0E7F9E63E7C8}"/>
    <pc:docChg chg="modSld">
      <pc:chgData name="Adrianna Holden-Gouveia" userId="8de7044ed950bdf3" providerId="Windows Live" clId="Web-{1C5CA480-2EC0-4642-ABD6-0E7F9E63E7C8}" dt="2022-04-05T22:25:43.108" v="11" actId="20577"/>
      <pc:docMkLst>
        <pc:docMk/>
      </pc:docMkLst>
      <pc:sldChg chg="modSp">
        <pc:chgData name="Adrianna Holden-Gouveia" userId="8de7044ed950bdf3" providerId="Windows Live" clId="Web-{1C5CA480-2EC0-4642-ABD6-0E7F9E63E7C8}" dt="2022-04-05T22:25:43.108" v="11" actId="20577"/>
        <pc:sldMkLst>
          <pc:docMk/>
          <pc:sldMk cId="1775879827" sldId="262"/>
        </pc:sldMkLst>
        <pc:spChg chg="mod">
          <ac:chgData name="Adrianna Holden-Gouveia" userId="8de7044ed950bdf3" providerId="Windows Live" clId="Web-{1C5CA480-2EC0-4642-ABD6-0E7F9E63E7C8}" dt="2022-04-05T22:25:43.108" v="11" actId="20577"/>
          <ac:spMkLst>
            <pc:docMk/>
            <pc:sldMk cId="1775879827" sldId="262"/>
            <ac:spMk id="3" creationId="{AD21CD3F-C2FD-4206-8AF0-AF19C0D07F6C}"/>
          </ac:spMkLst>
        </pc:spChg>
      </pc:sldChg>
    </pc:docChg>
  </pc:docChgLst>
  <pc:docChgLst>
    <pc:chgData name="Adrianna Holden-Gouveia" userId="8de7044ed950bdf3" providerId="Windows Live" clId="Web-{F6C84159-C035-4891-98DE-1C066D38D04D}"/>
    <pc:docChg chg="modSld">
      <pc:chgData name="Adrianna Holden-Gouveia" userId="8de7044ed950bdf3" providerId="Windows Live" clId="Web-{F6C84159-C035-4891-98DE-1C066D38D04D}" dt="2020-11-13T18:21:17.534" v="5"/>
      <pc:docMkLst>
        <pc:docMk/>
      </pc:docMkLst>
      <pc:sldChg chg="modSp">
        <pc:chgData name="Adrianna Holden-Gouveia" userId="8de7044ed950bdf3" providerId="Windows Live" clId="Web-{F6C84159-C035-4891-98DE-1C066D38D04D}" dt="2020-11-13T18:19:31.079" v="0"/>
        <pc:sldMkLst>
          <pc:docMk/>
          <pc:sldMk cId="1574670778" sldId="258"/>
        </pc:sldMkLst>
        <pc:picChg chg="mod">
          <ac:chgData name="Adrianna Holden-Gouveia" userId="8de7044ed950bdf3" providerId="Windows Live" clId="Web-{F6C84159-C035-4891-98DE-1C066D38D04D}" dt="2020-11-13T18:19:31.079" v="0"/>
          <ac:picMkLst>
            <pc:docMk/>
            <pc:sldMk cId="1574670778" sldId="258"/>
            <ac:picMk id="4" creationId="{F03F8956-1038-4B2B-BC83-7B2737B4E272}"/>
          </ac:picMkLst>
        </pc:picChg>
      </pc:sldChg>
      <pc:sldChg chg="modSp">
        <pc:chgData name="Adrianna Holden-Gouveia" userId="8de7044ed950bdf3" providerId="Windows Live" clId="Web-{F6C84159-C035-4891-98DE-1C066D38D04D}" dt="2020-11-13T18:19:55.970" v="1"/>
        <pc:sldMkLst>
          <pc:docMk/>
          <pc:sldMk cId="3121718016" sldId="260"/>
        </pc:sldMkLst>
        <pc:picChg chg="mod">
          <ac:chgData name="Adrianna Holden-Gouveia" userId="8de7044ed950bdf3" providerId="Windows Live" clId="Web-{F6C84159-C035-4891-98DE-1C066D38D04D}" dt="2020-11-13T18:19:55.970" v="1"/>
          <ac:picMkLst>
            <pc:docMk/>
            <pc:sldMk cId="3121718016" sldId="260"/>
            <ac:picMk id="4" creationId="{C38696CB-32AA-4E93-9742-105384AC0765}"/>
          </ac:picMkLst>
        </pc:picChg>
      </pc:sldChg>
      <pc:sldChg chg="modSp">
        <pc:chgData name="Adrianna Holden-Gouveia" userId="8de7044ed950bdf3" providerId="Windows Live" clId="Web-{F6C84159-C035-4891-98DE-1C066D38D04D}" dt="2020-11-13T18:20:51.565" v="4"/>
        <pc:sldMkLst>
          <pc:docMk/>
          <pc:sldMk cId="4190724464" sldId="265"/>
        </pc:sldMkLst>
        <pc:picChg chg="mod">
          <ac:chgData name="Adrianna Holden-Gouveia" userId="8de7044ed950bdf3" providerId="Windows Live" clId="Web-{F6C84159-C035-4891-98DE-1C066D38D04D}" dt="2020-11-13T18:20:51.565" v="4"/>
          <ac:picMkLst>
            <pc:docMk/>
            <pc:sldMk cId="4190724464" sldId="265"/>
            <ac:picMk id="4" creationId="{8CD04CF8-FD78-4387-8DE1-AD729EE1B676}"/>
          </ac:picMkLst>
        </pc:picChg>
      </pc:sldChg>
      <pc:sldChg chg="modSp">
        <pc:chgData name="Adrianna Holden-Gouveia" userId="8de7044ed950bdf3" providerId="Windows Live" clId="Web-{F6C84159-C035-4891-98DE-1C066D38D04D}" dt="2020-11-13T18:21:17.534" v="5"/>
        <pc:sldMkLst>
          <pc:docMk/>
          <pc:sldMk cId="2278053239" sldId="266"/>
        </pc:sldMkLst>
        <pc:picChg chg="mod">
          <ac:chgData name="Adrianna Holden-Gouveia" userId="8de7044ed950bdf3" providerId="Windows Live" clId="Web-{F6C84159-C035-4891-98DE-1C066D38D04D}" dt="2020-11-13T18:21:17.534" v="5"/>
          <ac:picMkLst>
            <pc:docMk/>
            <pc:sldMk cId="2278053239" sldId="266"/>
            <ac:picMk id="4" creationId="{9F7DBAA4-46E0-42DC-AC5C-4F2AA5A380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4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68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20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6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9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0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en/US/technologies/collateral/tk869/tk769/white_paper_c11-453495.pdf" TargetMode="External"/><Relationship Id="rId2" Type="http://schemas.openxmlformats.org/officeDocument/2006/relationships/hyperlink" Target="https://inside.sou.edu/assets/it/docs/disaster-recovery-pla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sa.gov/sites/default/files/3-2a-divya_disaster_recovery_1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9 CIS 215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Disaster recovery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EC06-ECD4-481C-809D-0617ADD8F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test the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EFF8-E2D1-4F97-BD3F-5DE16CA77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need to run simulations and war games.  We don't know if our plan works unless we test it</a:t>
            </a:r>
          </a:p>
          <a:p>
            <a:pPr lvl="1"/>
            <a:r>
              <a:rPr lang="en-US" dirty="0"/>
              <a:t>Ex. We put our whole plan in a binder in a locked safe that we can all get to. Yay? What if there is a fire and we evacuate the building(s).  Where is our backup of the plan? Who knows what we do next?</a:t>
            </a:r>
          </a:p>
          <a:p>
            <a:r>
              <a:rPr lang="en-US" dirty="0"/>
              <a:t>We should test once a year at minimum.</a:t>
            </a:r>
          </a:p>
          <a:p>
            <a:r>
              <a:rPr lang="en-US" dirty="0"/>
              <a:t>When we find errors we need to update the plan AND the documentation of the plan</a:t>
            </a:r>
          </a:p>
        </p:txBody>
      </p:sp>
    </p:spTree>
    <p:extLst>
      <p:ext uri="{BB962C8B-B14F-4D97-AF65-F5344CB8AC3E}">
        <p14:creationId xmlns:p14="http://schemas.microsoft.com/office/powerpoint/2010/main" val="285537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E32A-7788-4CC8-9A09-AAB94B53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Disaster Recovery Checklist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5E5A-C9E9-46E0-9B2F-B52CB2C3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  <a:hlinkClick r:id="rId2"/>
              </a:rPr>
              <a:t>https://inside.sou.edu/assets/it/docs/disaster-recovery-plan.pdf</a:t>
            </a:r>
            <a:endParaRPr lang="en-US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  <a:hlinkClick r:id="rId3"/>
              </a:rPr>
              <a:t>https://www.cisco.com/en/US/technologies/collateral/tk869/tk769/white_paper_c11-453495.pdf</a:t>
            </a:r>
            <a:endParaRPr lang="en-US" dirty="0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  <a:hlinkClick r:id="rId4"/>
              </a:rPr>
              <a:t>https://www.nasa.gov/sites/default/files/3-2a-divya_disaster_recovery_1.pdf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3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3D7F-4C8E-40C2-9F8A-906909C4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What is disaster recovery?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7A5B-B120-489E-ABCD-66F54532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Disasters such as accidents, acts of nature etc. Need to have a plan in place to recovery from that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Assume nothing will work, you can't rely on your current system, communication, phone or anything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Think about natural disasters such as snow storms, hurricanes and what the plan is if your company is in the path of that</a:t>
            </a:r>
            <a:endParaRPr lang="en-US"/>
          </a:p>
        </p:txBody>
      </p:sp>
      <p:pic>
        <p:nvPicPr>
          <p:cNvPr id="4" name="Picture 4" descr="Comic of two people says &amp;#34;I notice in your disaster prevention plan the recovery objective time is Whenever&amp;#34;">
            <a:extLst>
              <a:ext uri="{FF2B5EF4-FFF2-40B4-BE49-F238E27FC236}">
                <a16:creationId xmlns:a16="http://schemas.microsoft.com/office/drawing/2014/main" id="{F03F8956-1038-4B2B-BC83-7B2737B4E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862" y="2052213"/>
            <a:ext cx="4537734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67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A9A9-7EFF-42A0-B31A-11D0710B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makes the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794A-92F7-4042-B205-D8C4533D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 Suite people</a:t>
            </a:r>
          </a:p>
          <a:p>
            <a:r>
              <a:rPr lang="en-US" dirty="0"/>
              <a:t>IT people</a:t>
            </a:r>
          </a:p>
          <a:p>
            <a:r>
              <a:rPr lang="en-US" dirty="0"/>
              <a:t>Sales</a:t>
            </a:r>
          </a:p>
          <a:p>
            <a:r>
              <a:rPr lang="en-US" dirty="0"/>
              <a:t>Accounting and finance</a:t>
            </a:r>
          </a:p>
          <a:p>
            <a:r>
              <a:rPr lang="en-US" dirty="0"/>
              <a:t>Basically everyone from every place you picked for a CERT team you'll need here</a:t>
            </a:r>
          </a:p>
          <a:p>
            <a:r>
              <a:rPr lang="en-US" dirty="0"/>
              <a:t>Including an alternate (just like for CERT) in case of emergencies, to have a backup and make sure there are no bottlenecks of knowledge</a:t>
            </a:r>
          </a:p>
        </p:txBody>
      </p:sp>
    </p:spTree>
    <p:extLst>
      <p:ext uri="{BB962C8B-B14F-4D97-AF65-F5344CB8AC3E}">
        <p14:creationId xmlns:p14="http://schemas.microsoft.com/office/powerpoint/2010/main" val="148349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6A1F-F6DF-4FF2-A1C5-2E745876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>
            <a:normAutofit/>
          </a:bodyPr>
          <a:lstStyle/>
          <a:p>
            <a:r>
              <a:rPr lang="en-US" sz="3600"/>
              <a:t>What should be on the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B8FF-875B-4620-A14A-E30EB7F7B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072385"/>
            <a:ext cx="375498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Hardware</a:t>
            </a:r>
          </a:p>
          <a:p>
            <a:r>
              <a:rPr lang="en-US" sz="1800"/>
              <a:t>Software</a:t>
            </a:r>
          </a:p>
          <a:p>
            <a:r>
              <a:rPr lang="en-US" sz="1800"/>
              <a:t>People</a:t>
            </a:r>
          </a:p>
          <a:p>
            <a:r>
              <a:rPr lang="en-US" sz="1800"/>
              <a:t>Backups</a:t>
            </a:r>
          </a:p>
          <a:p>
            <a:r>
              <a:rPr lang="en-US" sz="1800"/>
              <a:t>Testing</a:t>
            </a:r>
          </a:p>
          <a:p>
            <a:r>
              <a:rPr lang="en-US" sz="1800"/>
              <a:t>Who watches the watchers?</a:t>
            </a:r>
          </a:p>
        </p:txBody>
      </p:sp>
      <p:pic>
        <p:nvPicPr>
          <p:cNvPr id="4" name="Picture 4" descr="Meme of the Watchmen says &amp;#34;Who watches the Watchmen&amp;#34;">
            <a:extLst>
              <a:ext uri="{FF2B5EF4-FFF2-40B4-BE49-F238E27FC236}">
                <a16:creationId xmlns:a16="http://schemas.microsoft.com/office/drawing/2014/main" id="{C38696CB-32AA-4E93-9742-105384AC0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4" b="-1"/>
          <a:stretch/>
        </p:blipFill>
        <p:spPr>
          <a:xfrm>
            <a:off x="5050389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2748A2-031C-4C6B-A969-612F19764BE0}"/>
              </a:ext>
            </a:extLst>
          </p:cNvPr>
          <p:cNvSpPr txBox="1"/>
          <p:nvPr/>
        </p:nvSpPr>
        <p:spPr>
          <a:xfrm>
            <a:off x="4968815" y="6018362"/>
            <a:ext cx="65100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https://www.deviantart.com/loopydave/art/Quis-custodiet-ipsos-custodes-585769371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1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679E-FB3E-47C4-9A85-2CA68FE3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CD3F-C2FD-4206-8AF0-AF19C0D07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if the hardware disappears (fire, flood,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Onsite vs Offsite</a:t>
            </a:r>
          </a:p>
          <a:p>
            <a:r>
              <a:rPr lang="en-US" dirty="0"/>
              <a:t>Rentable disaster recovery hardware</a:t>
            </a:r>
          </a:p>
          <a:p>
            <a:r>
              <a:rPr lang="en-US" dirty="0"/>
              <a:t>Companies making agreements with other companies as backups</a:t>
            </a:r>
          </a:p>
          <a:p>
            <a:pPr lvl="1"/>
            <a:r>
              <a:rPr lang="en-US" dirty="0"/>
              <a:t>If NECC loses power, what happens to our servers? Well we actually run a lot through other schools, so they can be a backup.  Conversely we can be backup for someone else. </a:t>
            </a:r>
          </a:p>
          <a:p>
            <a:pPr lvl="1"/>
            <a:r>
              <a:rPr lang="en-US" dirty="0"/>
              <a:t>Side note, this can create issues if the agreements aren't documented well and the person/people who made them aren't there or forget to pass along the message</a:t>
            </a:r>
          </a:p>
        </p:txBody>
      </p:sp>
    </p:spTree>
    <p:extLst>
      <p:ext uri="{BB962C8B-B14F-4D97-AF65-F5344CB8AC3E}">
        <p14:creationId xmlns:p14="http://schemas.microsoft.com/office/powerpoint/2010/main" val="177587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9EED-B6D5-4834-9CB5-0C60DE52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2BBB-48B8-4A8D-B92C-C7DC5EA2E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Backing up of software and programs not just the data</a:t>
            </a:r>
          </a:p>
          <a:p>
            <a:r>
              <a:rPr lang="en-US" dirty="0"/>
              <a:t>Byte by byte backups vs incremental backups </a:t>
            </a:r>
          </a:p>
          <a:p>
            <a:r>
              <a:rPr lang="en-US" dirty="0"/>
              <a:t>Different backups at different times</a:t>
            </a:r>
          </a:p>
          <a:p>
            <a:pPr lvl="1"/>
            <a:r>
              <a:rPr lang="en-US" dirty="0"/>
              <a:t>Such as once a day back up new data, once a week back up new data and programs, once a month back up everything byte by byte. </a:t>
            </a:r>
          </a:p>
          <a:p>
            <a:r>
              <a:rPr lang="en-US" dirty="0"/>
              <a:t>Backup what you're not willing to lose and set your backup to happen as often as you are willing to redo work (you're willing to redo a day of work? Backup once a day, willing to lose an hours' worth? Back up every hour)</a:t>
            </a:r>
          </a:p>
        </p:txBody>
      </p:sp>
    </p:spTree>
    <p:extLst>
      <p:ext uri="{BB962C8B-B14F-4D97-AF65-F5344CB8AC3E}">
        <p14:creationId xmlns:p14="http://schemas.microsoft.com/office/powerpoint/2010/main" val="294142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E95A-661B-4C71-B9BF-CF23E8E6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Backups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085D-7B9D-4AA1-B32F-FB2E4A32D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What medium are you using for the backup?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How long does that medium last?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How long do you need to keep your backup?</a:t>
            </a:r>
          </a:p>
          <a:p>
            <a:pPr>
              <a:lnSpc>
                <a:spcPct val="90000"/>
              </a:lnSpc>
            </a:pPr>
            <a:r>
              <a:rPr lang="en-US" sz="1500"/>
              <a:t>How is it protected?</a:t>
            </a:r>
          </a:p>
          <a:p>
            <a:pPr>
              <a:lnSpc>
                <a:spcPct val="90000"/>
              </a:lnSpc>
            </a:pPr>
            <a:r>
              <a:rPr lang="en-US" sz="1500"/>
              <a:t>How is it encrypted?</a:t>
            </a:r>
          </a:p>
          <a:p>
            <a:pPr>
              <a:lnSpc>
                <a:spcPct val="90000"/>
              </a:lnSpc>
            </a:pPr>
            <a:r>
              <a:rPr lang="en-US" sz="1500"/>
              <a:t>Who has access?</a:t>
            </a:r>
          </a:p>
          <a:p>
            <a:pPr>
              <a:lnSpc>
                <a:spcPct val="90000"/>
              </a:lnSpc>
            </a:pPr>
            <a:r>
              <a:rPr lang="en-US" sz="1500"/>
              <a:t>How is it verified and tested?</a:t>
            </a:r>
          </a:p>
          <a:p>
            <a:pPr>
              <a:lnSpc>
                <a:spcPct val="90000"/>
              </a:lnSpc>
            </a:pPr>
            <a:r>
              <a:rPr lang="en-US" sz="1500"/>
              <a:t>Do you back up your backups?</a:t>
            </a:r>
          </a:p>
          <a:p>
            <a:pPr>
              <a:lnSpc>
                <a:spcPct val="90000"/>
              </a:lnSpc>
            </a:pPr>
            <a:r>
              <a:rPr lang="en-US" sz="1500"/>
              <a:t>On site vs offsite backups</a:t>
            </a:r>
          </a:p>
          <a:p>
            <a:pPr>
              <a:lnSpc>
                <a:spcPct val="90000"/>
              </a:lnSpc>
            </a:pPr>
            <a:r>
              <a:rPr lang="en-US" sz="1500"/>
              <a:t>Third party vs in house backups</a:t>
            </a:r>
          </a:p>
        </p:txBody>
      </p:sp>
      <p:pic>
        <p:nvPicPr>
          <p:cNvPr id="4" name="Picture 4" descr="Comic of two people at computers says &amp;#34;I&amp;#39;m not stupid of course I&amp;#39;ve got a disaster recovery plan! Unfortunately it was on my hard drive when it crashed&amp;#34;">
            <a:extLst>
              <a:ext uri="{FF2B5EF4-FFF2-40B4-BE49-F238E27FC236}">
                <a16:creationId xmlns:a16="http://schemas.microsoft.com/office/drawing/2014/main" id="{8CD04CF8-FD78-4387-8DE1-AD729EE1B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133" y="2052213"/>
            <a:ext cx="4515193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72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CE1A-AE26-4CC0-8A1E-A9AFB67F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E2CB-EA63-47ED-A758-2E86C019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Never have 1 person in charge of so much they are the single point of failure.  Your plan should NEVER be "that person"</a:t>
            </a:r>
          </a:p>
          <a:p>
            <a:r>
              <a:rPr lang="en-US" dirty="0"/>
              <a:t>Need info on each of the systems</a:t>
            </a:r>
          </a:p>
          <a:p>
            <a:r>
              <a:rPr lang="en-US" dirty="0"/>
              <a:t>Need passwords, who knows them? Who's the backup? Where are they written down? How often is the backup updated (Spoiler: Should be updated whenever the password or plan changes)</a:t>
            </a:r>
          </a:p>
          <a:p>
            <a:r>
              <a:rPr lang="en-US" dirty="0"/>
              <a:t>Need someone that knows the infrastructure</a:t>
            </a:r>
          </a:p>
          <a:p>
            <a:r>
              <a:rPr lang="en-US" dirty="0"/>
              <a:t>What's your business continuity plan?</a:t>
            </a:r>
          </a:p>
        </p:txBody>
      </p:sp>
    </p:spTree>
    <p:extLst>
      <p:ext uri="{BB962C8B-B14F-4D97-AF65-F5344CB8AC3E}">
        <p14:creationId xmlns:p14="http://schemas.microsoft.com/office/powerpoint/2010/main" val="195331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8E45-3BD7-4B6B-BB6E-5AB1D3F7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continuity plan</a:t>
            </a:r>
          </a:p>
        </p:txBody>
      </p:sp>
      <p:pic>
        <p:nvPicPr>
          <p:cNvPr id="4" name="Picture 4" descr="Diagram of a Business Continuity Plan from ready.gov">
            <a:extLst>
              <a:ext uri="{FF2B5EF4-FFF2-40B4-BE49-F238E27FC236}">
                <a16:creationId xmlns:a16="http://schemas.microsoft.com/office/drawing/2014/main" id="{9F7DBAA4-46E0-42DC-AC5C-4F2AA5A38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2" y="2552730"/>
            <a:ext cx="8946541" cy="31958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51417-BC25-415D-8677-BF6F898B0ED1}"/>
              </a:ext>
            </a:extLst>
          </p:cNvPr>
          <p:cNvSpPr txBox="1"/>
          <p:nvPr/>
        </p:nvSpPr>
        <p:spPr>
          <a:xfrm>
            <a:off x="1101306" y="5960853"/>
            <a:ext cx="70995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https://www.ready.gov/business-continuity-plan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53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Week 9 CIS 215</vt:lpstr>
      <vt:lpstr>What is disaster recovery?</vt:lpstr>
      <vt:lpstr>Who makes the plan?</vt:lpstr>
      <vt:lpstr>What should be on the plan?</vt:lpstr>
      <vt:lpstr>Hardware</vt:lpstr>
      <vt:lpstr>Software</vt:lpstr>
      <vt:lpstr>Backups cont.</vt:lpstr>
      <vt:lpstr>People</vt:lpstr>
      <vt:lpstr>Business continuity plan</vt:lpstr>
      <vt:lpstr>How do we test the plan?</vt:lpstr>
      <vt:lpstr>Disaster Recovery Checklist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CIS 153</dc:title>
  <dc:creator/>
  <cp:lastModifiedBy/>
  <cp:revision>238</cp:revision>
  <dcterms:created xsi:type="dcterms:W3CDTF">2012-07-27T01:16:44Z</dcterms:created>
  <dcterms:modified xsi:type="dcterms:W3CDTF">2022-04-05T22:25:45Z</dcterms:modified>
</cp:coreProperties>
</file>