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7E6F2-4826-4C35-B857-6C26D1689531}" v="423" dt="2020-01-07T17:47:52.436"/>
    <p1510:client id="{C741108A-7A82-43FB-BA06-169ED2AB5D36}" v="1" dt="2020-07-23T21:44:20.882"/>
    <p1510:client id="{CFD14C22-AC14-4F4B-912E-AB90CB74CCC3}" v="2" dt="2020-07-23T19:00:28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0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87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55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24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4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8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7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1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Grep and friends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1B52-4B6C-4626-867D-8B0F47A3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2C3F-D21B-4E51-A3EC-B4F29345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grep is a command to filter lines that contain specific text</a:t>
            </a:r>
          </a:p>
          <a:p>
            <a:r>
              <a:rPr lang="en-US" dirty="0"/>
              <a:t>Can be used alone or part of a chain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 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  | grep Jane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 |  grep Jane |</a:t>
            </a:r>
            <a:r>
              <a:rPr lang="en-US" dirty="0" err="1"/>
              <a:t>wc</a:t>
            </a:r>
            <a:r>
              <a:rPr lang="en-US" dirty="0"/>
              <a:t> –l 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 | grep –v Jane </a:t>
            </a:r>
          </a:p>
        </p:txBody>
      </p:sp>
      <p:pic>
        <p:nvPicPr>
          <p:cNvPr id="4" name="Picture 4" descr="Comic of the evolution of language through the ages, starts with 6000BC &amp;#34;Ooga&amp;#34;  &amp;#34;Booga&amp;#34;  and then 2000AD &amp;#34;Grep&amp;#34; &amp;#34;Awk&amp;#34; &amp;#34;Sed&amp;#34;">
            <a:extLst>
              <a:ext uri="{FF2B5EF4-FFF2-40B4-BE49-F238E27FC236}">
                <a16:creationId xmlns:a16="http://schemas.microsoft.com/office/drawing/2014/main" id="{0915DA7A-0324-4C4E-B761-702C7791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3" y="2809444"/>
            <a:ext cx="4482860" cy="3309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57A87-790B-4B98-871D-260CF6A18B68}"/>
              </a:ext>
            </a:extLst>
          </p:cNvPr>
          <p:cNvSpPr txBox="1"/>
          <p:nvPr/>
        </p:nvSpPr>
        <p:spPr>
          <a:xfrm>
            <a:off x="6823494" y="6126192"/>
            <a:ext cx="4827916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https://english.stackexchange.com/questions/186811/deriving-a-word-for-the-activity-of-using-a-tool-from-the-tool-name-grep/186817</a:t>
            </a:r>
          </a:p>
        </p:txBody>
      </p:sp>
    </p:spTree>
    <p:extLst>
      <p:ext uri="{BB962C8B-B14F-4D97-AF65-F5344CB8AC3E}">
        <p14:creationId xmlns:p14="http://schemas.microsoft.com/office/powerpoint/2010/main" val="4825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9907-1100-4BFB-846A-1707DD29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 and append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6C32-70FA-44F7-8712-ECF42800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Redirect &gt;</a:t>
            </a:r>
          </a:p>
          <a:p>
            <a:r>
              <a:rPr lang="en-US" dirty="0"/>
              <a:t>Append &gt;&gt;</a:t>
            </a:r>
          </a:p>
          <a:p>
            <a:r>
              <a:rPr lang="en-US" dirty="0"/>
              <a:t>What's the difference?</a:t>
            </a:r>
          </a:p>
          <a:p>
            <a:r>
              <a:rPr lang="en-US" dirty="0"/>
              <a:t>DEMO &gt; and &gt;&gt;</a:t>
            </a:r>
          </a:p>
        </p:txBody>
      </p:sp>
    </p:spTree>
    <p:extLst>
      <p:ext uri="{BB962C8B-B14F-4D97-AF65-F5344CB8AC3E}">
        <p14:creationId xmlns:p14="http://schemas.microsoft.com/office/powerpoint/2010/main" val="259851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3082-7589-4DEA-B54F-ECDD9E26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file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894B-BA82-4906-B298-D2A1ABCA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cat Used to display a file</a:t>
            </a:r>
          </a:p>
          <a:p>
            <a:r>
              <a:rPr lang="en-US" dirty="0"/>
              <a:t>Alternatives head, tail and od</a:t>
            </a:r>
          </a:p>
          <a:p>
            <a:pPr lvl="1"/>
            <a:r>
              <a:rPr lang="en-US" dirty="0"/>
              <a:t>head displays top (default 10) lines</a:t>
            </a:r>
          </a:p>
          <a:p>
            <a:pPr lvl="1"/>
            <a:r>
              <a:rPr lang="en-US" dirty="0"/>
              <a:t>tail displays end (defaults to 10) lines</a:t>
            </a:r>
          </a:p>
          <a:p>
            <a:pPr lvl="1"/>
            <a:r>
              <a:rPr lang="en-US" dirty="0"/>
              <a:t>od displays any file by showing hex code</a:t>
            </a:r>
          </a:p>
        </p:txBody>
      </p:sp>
      <p:pic>
        <p:nvPicPr>
          <p:cNvPr id="4" name="Picture 4" descr="Meme of a dog saying &amp;#34;In unix there is a man command and a cat command, why no dog command?">
            <a:extLst>
              <a:ext uri="{FF2B5EF4-FFF2-40B4-BE49-F238E27FC236}">
                <a16:creationId xmlns:a16="http://schemas.microsoft.com/office/drawing/2014/main" id="{6FB536A8-7198-4BFE-A3DB-E8BB2E36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09" y="1242204"/>
            <a:ext cx="3022151" cy="5020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2B6C1-AB36-41F0-8501-D9C931CCFEE0}"/>
              </a:ext>
            </a:extLst>
          </p:cNvPr>
          <p:cNvSpPr txBox="1"/>
          <p:nvPr/>
        </p:nvSpPr>
        <p:spPr>
          <a:xfrm>
            <a:off x="7283570" y="6428117"/>
            <a:ext cx="337580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https://me.me/i/in-unix-there-is-a-man-command-and-a-cat-1108000</a:t>
            </a:r>
          </a:p>
        </p:txBody>
      </p:sp>
    </p:spTree>
    <p:extLst>
      <p:ext uri="{BB962C8B-B14F-4D97-AF65-F5344CB8AC3E}">
        <p14:creationId xmlns:p14="http://schemas.microsoft.com/office/powerpoint/2010/main" val="14992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3C91-22E2-46AD-98DB-790056A3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ADC5-5EE9-401A-9057-00D19416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diff to compare files</a:t>
            </a:r>
          </a:p>
          <a:p>
            <a:r>
              <a:rPr lang="en-US" dirty="0"/>
              <a:t>By default the output is designed to be read by computer not human</a:t>
            </a:r>
          </a:p>
          <a:p>
            <a:r>
              <a:rPr lang="en-US" dirty="0"/>
              <a:t>diff can be integrated into other things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Emacs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0256-EF21-4765-8A44-6C874EB0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4F3E-54BD-477B-8A09-6AECB5FD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What is a </a:t>
            </a:r>
            <a:r>
              <a:rPr lang="en-US" dirty="0" err="1"/>
              <a:t>tarball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Means tape archive</a:t>
            </a:r>
          </a:p>
          <a:p>
            <a:r>
              <a:rPr lang="en-US" dirty="0"/>
              <a:t>Why are the used?</a:t>
            </a:r>
          </a:p>
          <a:p>
            <a:pPr lvl="1"/>
            <a:r>
              <a:rPr lang="en-US" dirty="0"/>
              <a:t>To archive files, so they can be easily moved around and worked with</a:t>
            </a:r>
          </a:p>
          <a:p>
            <a:r>
              <a:rPr lang="en-US" dirty="0"/>
              <a:t>How do you use one?</a:t>
            </a:r>
          </a:p>
          <a:p>
            <a:pPr lvl="1"/>
            <a:r>
              <a:rPr lang="en-US" dirty="0"/>
              <a:t>tar –</a:t>
            </a:r>
            <a:r>
              <a:rPr lang="en-US" dirty="0" err="1"/>
              <a:t>cvf</a:t>
            </a:r>
            <a:r>
              <a:rPr lang="en-US" dirty="0"/>
              <a:t> ~/name.tar /home/user/directory</a:t>
            </a:r>
          </a:p>
          <a:p>
            <a:r>
              <a:rPr lang="en-US" dirty="0" err="1"/>
              <a:t>Gzip</a:t>
            </a:r>
            <a:r>
              <a:rPr lang="en-US" dirty="0"/>
              <a:t> is also used to compress into a </a:t>
            </a:r>
            <a:r>
              <a:rPr lang="en-US" dirty="0" err="1"/>
              <a:t>gzip</a:t>
            </a:r>
            <a:r>
              <a:rPr lang="en-US" dirty="0"/>
              <a:t> instead of archive. To use add z to the options (-</a:t>
            </a:r>
            <a:r>
              <a:rPr lang="en-US" dirty="0" err="1"/>
              <a:t>cvzf</a:t>
            </a:r>
            <a:r>
              <a:rPr lang="en-US" dirty="0"/>
              <a:t>) also change the extension to .tar.gz or .</a:t>
            </a:r>
            <a:r>
              <a:rPr lang="en-US" dirty="0" err="1"/>
              <a:t>tgz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1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CIS117 Week 10</vt:lpstr>
      <vt:lpstr>grep</vt:lpstr>
      <vt:lpstr>Redirect and append</vt:lpstr>
      <vt:lpstr>Display file options</vt:lpstr>
      <vt:lpstr>File comparison</vt:lpstr>
      <vt:lpstr>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191</cp:revision>
  <dcterms:created xsi:type="dcterms:W3CDTF">2012-07-27T01:16:44Z</dcterms:created>
  <dcterms:modified xsi:type="dcterms:W3CDTF">2024-03-04T15:29:50Z</dcterms:modified>
</cp:coreProperties>
</file>