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262C3-EA31-46B7-8564-613FF19CD35C}" v="5" dt="2024-03-04T15:34:01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1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33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0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5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9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3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1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7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4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9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Alias, history and prompts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C37-E511-4798-AD6A-FC3190E0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4D23-5B3F-40BA-BD8A-64306735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Shortcut or synonym for frequently used commands</a:t>
            </a:r>
          </a:p>
          <a:p>
            <a:r>
              <a:rPr lang="en-US" dirty="0"/>
              <a:t>Easy way to use complex command structures (lots of switches, pipes etc.)</a:t>
            </a:r>
          </a:p>
          <a:p>
            <a:r>
              <a:rPr lang="en-US" dirty="0"/>
              <a:t>To create an alias 'alias' to delete 'unalias'</a:t>
            </a:r>
          </a:p>
          <a:p>
            <a:r>
              <a:rPr lang="en-US" dirty="0"/>
              <a:t>To make permanent add alias 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DANGER HERE easy to mess up the .</a:t>
            </a:r>
            <a:r>
              <a:rPr lang="en-US" dirty="0" err="1"/>
              <a:t>bashrc</a:t>
            </a:r>
            <a:r>
              <a:rPr lang="en-US" dirty="0"/>
              <a:t> file use caution</a:t>
            </a:r>
          </a:p>
        </p:txBody>
      </p:sp>
      <p:pic>
        <p:nvPicPr>
          <p:cNvPr id="4" name="Picture 4" descr="XKCD comic of stick people talking different hopeless scenarios when a stick figure swings in and says &amp;#34;Everybody Stand back! I know Regex!&amp;#34;">
            <a:extLst>
              <a:ext uri="{FF2B5EF4-FFF2-40B4-BE49-F238E27FC236}">
                <a16:creationId xmlns:a16="http://schemas.microsoft.com/office/drawing/2014/main" id="{43419B8E-086F-4C4F-A6DD-22262AB1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155" y="3191587"/>
            <a:ext cx="3275162" cy="3307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343EF-60B8-4D1F-9F72-74A1B157492E}"/>
              </a:ext>
            </a:extLst>
          </p:cNvPr>
          <p:cNvSpPr txBox="1"/>
          <p:nvPr/>
        </p:nvSpPr>
        <p:spPr>
          <a:xfrm>
            <a:off x="5486400" y="621245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https://xkcd.com/208/</a:t>
            </a:r>
          </a:p>
        </p:txBody>
      </p:sp>
    </p:spTree>
    <p:extLst>
      <p:ext uri="{BB962C8B-B14F-4D97-AF65-F5344CB8AC3E}">
        <p14:creationId xmlns:p14="http://schemas.microsoft.com/office/powerpoint/2010/main" val="9589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C12-DC9D-4917-9148-D7B943E8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bash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98A4-504A-48DE-A266-E19FE6E2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the switch –a to see them, ls –a shows hidden files</a:t>
            </a:r>
          </a:p>
          <a:p>
            <a:r>
              <a:rPr lang="en-US" dirty="0"/>
              <a:t>.</a:t>
            </a:r>
            <a:r>
              <a:rPr lang="en-US" dirty="0" err="1"/>
              <a:t>bash_profile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Runs on log in</a:t>
            </a:r>
          </a:p>
          <a:p>
            <a:pPr lvl="1"/>
            <a:r>
              <a:rPr lang="en-US" dirty="0"/>
              <a:t>Used to set paths</a:t>
            </a:r>
          </a:p>
          <a:p>
            <a:pPr lvl="1"/>
            <a:r>
              <a:rPr lang="en-US" dirty="0"/>
              <a:t>Changes you want to happen at log in</a:t>
            </a:r>
          </a:p>
          <a:p>
            <a:r>
              <a:rPr lang="en-US" dirty="0"/>
              <a:t>.bash-history</a:t>
            </a:r>
          </a:p>
          <a:p>
            <a:pPr lvl="1"/>
            <a:r>
              <a:rPr lang="en-US" dirty="0"/>
              <a:t>Records all commands used</a:t>
            </a:r>
          </a:p>
        </p:txBody>
      </p:sp>
    </p:spTree>
    <p:extLst>
      <p:ext uri="{BB962C8B-B14F-4D97-AF65-F5344CB8AC3E}">
        <p14:creationId xmlns:p14="http://schemas.microsoft.com/office/powerpoint/2010/main" val="111941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3519-5131-4332-9918-2FF08C66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1E33-8604-4E5C-A458-1212563C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prompt is environmental variable </a:t>
            </a:r>
          </a:p>
          <a:p>
            <a:pPr lvl="1"/>
            <a:r>
              <a:rPr lang="en-US" dirty="0"/>
              <a:t>Show: echo $PS1</a:t>
            </a:r>
          </a:p>
          <a:p>
            <a:pPr lvl="1"/>
            <a:r>
              <a:rPr lang="en-US" dirty="0"/>
              <a:t>Change: PS1=</a:t>
            </a:r>
            <a:r>
              <a:rPr lang="en-US" dirty="0" err="1"/>
              <a:t>newprompt</a:t>
            </a:r>
          </a:p>
          <a:p>
            <a:r>
              <a:rPr lang="en-US" dirty="0"/>
              <a:t>Permanent change by changing .</a:t>
            </a:r>
            <a:r>
              <a:rPr lang="en-US" dirty="0" err="1"/>
              <a:t>bash_profile</a:t>
            </a:r>
          </a:p>
          <a:p>
            <a:pPr lvl="1"/>
            <a:r>
              <a:rPr lang="en-US" dirty="0"/>
              <a:t>DANGER!! Can mess yourself up very easily and very badly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9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5DBF-36ED-4215-A1FA-94FDE265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Potentially useful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3B4C-EE33-4D04-82E3-AF770D97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Show last command run</a:t>
            </a:r>
          </a:p>
          <a:p>
            <a:r>
              <a:rPr lang="en-US" dirty="0"/>
              <a:t>Change color if last command run was successful</a:t>
            </a:r>
          </a:p>
          <a:p>
            <a:r>
              <a:rPr lang="en-US" dirty="0"/>
              <a:t>Show working directory </a:t>
            </a:r>
          </a:p>
          <a:p>
            <a:r>
              <a:rPr lang="en-US" dirty="0"/>
              <a:t>Show directory info </a:t>
            </a:r>
          </a:p>
        </p:txBody>
      </p:sp>
      <p:pic>
        <p:nvPicPr>
          <p:cNvPr id="4" name="Picture 4" descr="XKCD comic joking about the difficulty in explaining your laptop setup to someone else. ">
            <a:extLst>
              <a:ext uri="{FF2B5EF4-FFF2-40B4-BE49-F238E27FC236}">
                <a16:creationId xmlns:a16="http://schemas.microsoft.com/office/drawing/2014/main" id="{51E37B77-B07F-4DB0-A42C-25F419E4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89" y="1533849"/>
            <a:ext cx="2743200" cy="4049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443C6-021E-4651-8BE0-E8D171A3928B}"/>
              </a:ext>
            </a:extLst>
          </p:cNvPr>
          <p:cNvSpPr txBox="1"/>
          <p:nvPr/>
        </p:nvSpPr>
        <p:spPr>
          <a:xfrm>
            <a:off x="6464060" y="5795513"/>
            <a:ext cx="445410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https://www.explainxkcd.com/wiki/index.php/1806:_Borrow_Your_Laptop</a:t>
            </a:r>
          </a:p>
        </p:txBody>
      </p:sp>
    </p:spTree>
    <p:extLst>
      <p:ext uri="{BB962C8B-B14F-4D97-AF65-F5344CB8AC3E}">
        <p14:creationId xmlns:p14="http://schemas.microsoft.com/office/powerpoint/2010/main" val="187284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CIS117 Week 13</vt:lpstr>
      <vt:lpstr>Alias</vt:lpstr>
      <vt:lpstr>Hidden bash files</vt:lpstr>
      <vt:lpstr>Prompts</vt:lpstr>
      <vt:lpstr>Potentially useful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151</cp:revision>
  <dcterms:created xsi:type="dcterms:W3CDTF">2012-07-27T01:16:44Z</dcterms:created>
  <dcterms:modified xsi:type="dcterms:W3CDTF">2024-03-04T15:36:06Z</dcterms:modified>
</cp:coreProperties>
</file>