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043AC-B39D-4DA6-A571-55C57A3B75FB}" v="50" dt="2023-11-28T16:36:13.284"/>
    <p1510:client id="{ADA37181-4662-4A4E-8B95-5C2137ABC2C1}" v="2773" dt="2024-01-11T16:00:05.658"/>
    <p1510:client id="{DABA81C4-A717-4821-9C56-84751EF67C25}" v="180" dt="2023-10-10T15:52:42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3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3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66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0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5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2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0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6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06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iz.wt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think about and use data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39A8-2C8F-3E54-A2BE-C7466B4F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Decide how your data informs your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996B-85B1-2EBA-E1A4-7362B407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your goal with your data?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Do you want to show sales in the month to see when you need more hours worked? More stock ordered? More employees on call? Different </a:t>
            </a:r>
            <a:r>
              <a:rPr lang="en-US"/>
              <a:t>kinds of stock? </a:t>
            </a:r>
          </a:p>
          <a:p>
            <a:pPr>
              <a:buClr>
                <a:srgbClr val="8AD0D6"/>
              </a:buClr>
            </a:pPr>
            <a:r>
              <a:rPr lang="en-US" dirty="0"/>
              <a:t>Is the data you've gathered and analyzed enough or do you need more? Does monthly make sense? Yearly?  Daily? What's reasonable for your goal?</a:t>
            </a:r>
          </a:p>
        </p:txBody>
      </p:sp>
    </p:spTree>
    <p:extLst>
      <p:ext uri="{BB962C8B-B14F-4D97-AF65-F5344CB8AC3E}">
        <p14:creationId xmlns:p14="http://schemas.microsoft.com/office/powerpoint/2010/main" val="14655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A5F5-37C9-62FE-C5F5-4CEBC10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or predictive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FABA-8EA3-7880-C6FB-00A13037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7390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Descriptive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This is about how we describe and </a:t>
            </a:r>
            <a:r>
              <a:rPr lang="en-US"/>
              <a:t>summarize</a:t>
            </a:r>
            <a:r>
              <a:rPr lang="en-US" dirty="0"/>
              <a:t> our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This type of data might show anomalies and past trends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Might be used to  generate reports on previous behaviors or see if there is a potential correlation (such as people buy less books during wage downturns)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9CF6CF-564B-CB02-CC46-832E465B2B33}"/>
              </a:ext>
            </a:extLst>
          </p:cNvPr>
          <p:cNvSpPr txBox="1">
            <a:spLocks/>
          </p:cNvSpPr>
          <p:nvPr/>
        </p:nvSpPr>
        <p:spPr>
          <a:xfrm>
            <a:off x="6100882" y="2047167"/>
            <a:ext cx="4273900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Predictive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This is about what you think might happen in the future based on history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This could be predicting market trends for what to order in a store, or stock for a holiday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Might be used to try and guess what's going to happen next such as what stock we should have in a store next month</a:t>
            </a:r>
          </a:p>
        </p:txBody>
      </p:sp>
    </p:spTree>
    <p:extLst>
      <p:ext uri="{BB962C8B-B14F-4D97-AF65-F5344CB8AC3E}">
        <p14:creationId xmlns:p14="http://schemas.microsoft.com/office/powerpoint/2010/main" val="422783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A08-7E87-3F80-3300-C4D48787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data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C75D-8B2F-48B2-E5D3-A39AB133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Businesses use data every day to make choices on everything from what to stock, and what to order and what they might need to pre-order way in advance</a:t>
            </a:r>
          </a:p>
          <a:p>
            <a:pPr>
              <a:buClr>
                <a:srgbClr val="8AD0D6"/>
              </a:buClr>
            </a:pPr>
            <a:r>
              <a:rPr lang="en-US" dirty="0"/>
              <a:t>Humans use data as well for our choices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If your kids eat grilled cheese twice a week you know how much bread you might need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If in previous holiday seasons you spent $200 on presents, you know how much to save for this holiday</a:t>
            </a:r>
          </a:p>
        </p:txBody>
      </p:sp>
    </p:spTree>
    <p:extLst>
      <p:ext uri="{BB962C8B-B14F-4D97-AF65-F5344CB8AC3E}">
        <p14:creationId xmlns:p14="http://schemas.microsoft.com/office/powerpoint/2010/main" val="29291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FEEA-BE81-B9A5-BC3D-31B44880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what's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AFAF-62FD-93F8-960C-EFB02DD6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can be used by people or companies to make choices about their behaviors in the future, or to look back on what choices they've made</a:t>
            </a:r>
          </a:p>
          <a:p>
            <a:pPr>
              <a:buClr>
                <a:srgbClr val="8AD0D6"/>
              </a:buClr>
            </a:pPr>
            <a:r>
              <a:rPr lang="en-US" dirty="0"/>
              <a:t>Even things like budgets are based on data you've collected even if you didn't realize it (going back through previous bills is data collection)</a:t>
            </a:r>
          </a:p>
          <a:p>
            <a:pPr>
              <a:buClr>
                <a:srgbClr val="8AD0D6"/>
              </a:buClr>
            </a:pPr>
            <a:r>
              <a:rPr lang="en-US" dirty="0"/>
              <a:t>The better we can understand and collect our data, the better our </a:t>
            </a:r>
            <a:r>
              <a:rPr lang="en-US"/>
              <a:t>choices can be</a:t>
            </a:r>
          </a:p>
          <a:p>
            <a:pPr>
              <a:buClr>
                <a:srgbClr val="8AD0D6"/>
              </a:buClr>
            </a:pPr>
            <a:r>
              <a:rPr lang="en-US" dirty="0"/>
              <a:t>The better our data the more accurate our predictions and past trends will be</a:t>
            </a:r>
          </a:p>
        </p:txBody>
      </p:sp>
    </p:spTree>
    <p:extLst>
      <p:ext uri="{BB962C8B-B14F-4D97-AF65-F5344CB8AC3E}">
        <p14:creationId xmlns:p14="http://schemas.microsoft.com/office/powerpoint/2010/main" val="39659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E255-C7C8-1C4A-4C9C-5BBB387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2981-7EF3-EEF3-2059-9FE17687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we gather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can be used in a variety of applications from predicting what a store should stock based on previous sales, to what the weather could be like next week</a:t>
            </a:r>
          </a:p>
          <a:p>
            <a:pPr>
              <a:buClr>
                <a:srgbClr val="8AD0D6"/>
              </a:buClr>
            </a:pPr>
            <a:r>
              <a:rPr lang="en-US" dirty="0"/>
              <a:t>Is your data discrete or continuous </a:t>
            </a:r>
          </a:p>
          <a:p>
            <a:pPr>
              <a:buClr>
                <a:srgbClr val="8AD0D6"/>
              </a:buClr>
            </a:pPr>
            <a:r>
              <a:rPr lang="en-US" dirty="0"/>
              <a:t>How should your data be organized in general?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Group books by Genre? Or Trope? Recommended age range?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For example, Don't have a column "Money" when you could split out sales and profits.</a:t>
            </a:r>
          </a:p>
        </p:txBody>
      </p:sp>
      <p:pic>
        <p:nvPicPr>
          <p:cNvPr id="4" name="Picture 3" descr="Picture of 4 graphs, 2 show discrete data which is in dots, 2 show continuous data which is lines">
            <a:extLst>
              <a:ext uri="{FF2B5EF4-FFF2-40B4-BE49-F238E27FC236}">
                <a16:creationId xmlns:a16="http://schemas.microsoft.com/office/drawing/2014/main" id="{F93FB75C-C382-C9AA-84CE-D312B14D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3340100"/>
            <a:ext cx="3513138" cy="101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0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B975-30AF-C76D-F63E-BB779A42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F839-5917-5B9B-4E1C-294778D1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9216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 steps are to define the problem and outline your process to solve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Make sure to include what a "success" means!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/>
              <a:t>Collect and structure your data</a:t>
            </a:r>
          </a:p>
          <a:p>
            <a:pPr>
              <a:buClr>
                <a:srgbClr val="8AD0D6"/>
              </a:buClr>
            </a:pPr>
            <a:r>
              <a:rPr lang="en-US" dirty="0"/>
              <a:t>Visualize and analyze your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Decide how the data can change your next steps</a:t>
            </a:r>
          </a:p>
        </p:txBody>
      </p:sp>
      <p:pic>
        <p:nvPicPr>
          <p:cNvPr id="4" name="Picture 3" descr="pic of a cat says &quot;should i follow the data or my instincts&quot; ">
            <a:extLst>
              <a:ext uri="{FF2B5EF4-FFF2-40B4-BE49-F238E27FC236}">
                <a16:creationId xmlns:a16="http://schemas.microsoft.com/office/drawing/2014/main" id="{6AB573EC-CF08-CCCB-68EA-7074F1BD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2054225"/>
            <a:ext cx="5105400" cy="38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15D-2590-8253-B897-F634869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B04C-A012-6A8E-12ED-D46D8458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83" y="1617489"/>
            <a:ext cx="7721899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can be collected 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Manually (take temp of day every hour)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Automatically (take temp through sensor every second</a:t>
            </a:r>
          </a:p>
          <a:p>
            <a:pPr>
              <a:buClr>
                <a:srgbClr val="8AD0D6"/>
              </a:buClr>
            </a:pPr>
            <a:r>
              <a:rPr lang="en-US" dirty="0"/>
              <a:t>When data is collected, it's important to pay attention to the form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Celsius vs Fahrenheit, or meters vs feet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Make sure to collect the same data (if it's books, collect title AND author not OR)</a:t>
            </a:r>
          </a:p>
          <a:p>
            <a:pPr>
              <a:buClr>
                <a:srgbClr val="8AD0D6"/>
              </a:buClr>
            </a:pPr>
            <a:r>
              <a:rPr lang="en-US" dirty="0"/>
              <a:t>Data accuracy is important!  Don't fudge or make things up.  Blank is better than inaccurate</a:t>
            </a:r>
          </a:p>
          <a:p>
            <a:pPr>
              <a:buClr>
                <a:srgbClr val="8AD0D6"/>
              </a:buClr>
            </a:pPr>
            <a:r>
              <a:rPr lang="en-US" dirty="0"/>
              <a:t>Measure all data in the same way (if you use a ruler make sure you are consistent with where you consider the "start")</a:t>
            </a:r>
          </a:p>
        </p:txBody>
      </p:sp>
      <p:pic>
        <p:nvPicPr>
          <p:cNvPr id="4" name="Picture 3" descr="pic of data from star trek, but only part of one, says &quot;insufficient data&quot;">
            <a:extLst>
              <a:ext uri="{FF2B5EF4-FFF2-40B4-BE49-F238E27FC236}">
                <a16:creationId xmlns:a16="http://schemas.microsoft.com/office/drawing/2014/main" id="{2E725AA6-D429-160A-1DAF-9459B494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08" y="2047007"/>
            <a:ext cx="2743200" cy="34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B052-5095-8082-871D-50A84508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A2E0-4C40-AD54-82C4-8194E07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sure it's in the same order so you don't have confusion of things like title vs author vs editor</a:t>
            </a:r>
          </a:p>
          <a:p>
            <a:pPr>
              <a:buClr>
                <a:srgbClr val="8AD0D6"/>
              </a:buClr>
            </a:pPr>
            <a:r>
              <a:rPr lang="en-US" dirty="0"/>
              <a:t>If data is starting in something like a spreadsheet, rows vs columns is important!  </a:t>
            </a:r>
          </a:p>
          <a:p>
            <a:pPr>
              <a:buClr>
                <a:srgbClr val="8AD0D6"/>
              </a:buClr>
            </a:pPr>
            <a:r>
              <a:rPr lang="en-US" dirty="0"/>
              <a:t>Data labels are important, make sure each row, column or other is clearly labeled</a:t>
            </a:r>
          </a:p>
          <a:p>
            <a:pPr>
              <a:buClr>
                <a:srgbClr val="8AD0D6"/>
              </a:buClr>
            </a:pPr>
            <a:r>
              <a:rPr lang="en-US" dirty="0"/>
              <a:t>You may want to specify the type of data expected, such as text, or single char, or integer, or float.</a:t>
            </a:r>
          </a:p>
        </p:txBody>
      </p:sp>
    </p:spTree>
    <p:extLst>
      <p:ext uri="{BB962C8B-B14F-4D97-AF65-F5344CB8AC3E}">
        <p14:creationId xmlns:p14="http://schemas.microsoft.com/office/powerpoint/2010/main" val="38457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DA34-7CEB-8545-3D0D-1AD9EE48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D733-4660-A394-9E94-BF2F5D79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analysis is where we collect, process, define, and clean our data so that we can finally do something with it</a:t>
            </a:r>
          </a:p>
          <a:p>
            <a:pPr>
              <a:buClr>
                <a:srgbClr val="8AD0D6"/>
              </a:buClr>
            </a:pPr>
            <a:r>
              <a:rPr lang="en-US" dirty="0"/>
              <a:t>Data analysis can be done visually by a human to see trends, or with large computer programs if our data set is too big for a person (most common)</a:t>
            </a:r>
          </a:p>
          <a:p>
            <a:pPr>
              <a:buClr>
                <a:srgbClr val="8AD0D6"/>
              </a:buClr>
            </a:pPr>
            <a:r>
              <a:rPr lang="en-US" dirty="0"/>
              <a:t>The type of analysis we do will depend on the </a:t>
            </a:r>
            <a:r>
              <a:rPr lang="en-US"/>
              <a:t>data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Numbers might use a statistical analysis, and would should trends like less books borrowed on a Tuesday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Text analysis might show trends such as people are less satisfied with their books in January because the reviews contain more negative words</a:t>
            </a:r>
          </a:p>
        </p:txBody>
      </p:sp>
    </p:spTree>
    <p:extLst>
      <p:ext uri="{BB962C8B-B14F-4D97-AF65-F5344CB8AC3E}">
        <p14:creationId xmlns:p14="http://schemas.microsoft.com/office/powerpoint/2010/main" val="268735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29E3-8830-B042-4E77-65EE7B6F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5F9D-9994-8494-B870-60B2CD93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we can take numbers, or text, or data and present it in a way it's easier for humans to see</a:t>
            </a:r>
          </a:p>
          <a:p>
            <a:pPr>
              <a:buClr>
                <a:srgbClr val="8AD0D6"/>
              </a:buClr>
            </a:pPr>
            <a:r>
              <a:rPr lang="en-US" dirty="0"/>
              <a:t>This can be done in graphs, or charts to show trends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visualization is important to make sure other people can follow what's going on in your data, BUT it can be manipulated!</a:t>
            </a:r>
          </a:p>
          <a:p>
            <a:pPr>
              <a:buClr>
                <a:srgbClr val="8AD0D6"/>
              </a:buClr>
            </a:pPr>
            <a:r>
              <a:rPr lang="en-US" dirty="0"/>
              <a:t>Data visualizations can show anything depending on bias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visualizations can be good or bad, confusing or clear, depending on the choices you make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Everything from </a:t>
            </a:r>
            <a:r>
              <a:rPr lang="en-US" dirty="0" err="1"/>
              <a:t>colour</a:t>
            </a:r>
            <a:r>
              <a:rPr lang="en-US" dirty="0"/>
              <a:t>, to size of visual, to measurements matter!</a:t>
            </a:r>
          </a:p>
          <a:p>
            <a:pPr>
              <a:buClr>
                <a:srgbClr val="8AD0D6"/>
              </a:buClr>
            </a:pPr>
            <a:r>
              <a:rPr lang="en-US" dirty="0"/>
              <a:t>Raw data is unlikely to be helpful when looked at</a:t>
            </a:r>
          </a:p>
        </p:txBody>
      </p:sp>
    </p:spTree>
    <p:extLst>
      <p:ext uri="{BB962C8B-B14F-4D97-AF65-F5344CB8AC3E}">
        <p14:creationId xmlns:p14="http://schemas.microsoft.com/office/powerpoint/2010/main" val="13823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E971-C63A-A52A-8C28-FB8ECA29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 Bad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0E60E-611E-D977-8F7C-E8646151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 examples of bad visualizations </a:t>
            </a:r>
            <a:r>
              <a:rPr lang="en-US" dirty="0">
                <a:ea typeface="+mj-lt"/>
                <a:cs typeface="+mj-lt"/>
                <a:hlinkClick r:id="rId2"/>
              </a:rPr>
              <a:t>https://viz.wtf/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pic>
        <p:nvPicPr>
          <p:cNvPr id="5" name="Picture 4" descr="trying to understand the salary range for a profession, why is this a bar chart?">
            <a:extLst>
              <a:ext uri="{FF2B5EF4-FFF2-40B4-BE49-F238E27FC236}">
                <a16:creationId xmlns:a16="http://schemas.microsoft.com/office/drawing/2014/main" id="{DEDFE008-8F57-4FA8-D31B-0C2CED5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5" y="2816225"/>
            <a:ext cx="3357563" cy="1606550"/>
          </a:xfrm>
          <a:prstGeom prst="rect">
            <a:avLst/>
          </a:prstGeom>
        </p:spPr>
      </p:pic>
      <p:pic>
        <p:nvPicPr>
          <p:cNvPr id="6" name="Picture 5" descr="Red n Green chart but green is 10% and the majority of the chart, red is no and 90% but only a small slice of the chart">
            <a:extLst>
              <a:ext uri="{FF2B5EF4-FFF2-40B4-BE49-F238E27FC236}">
                <a16:creationId xmlns:a16="http://schemas.microsoft.com/office/drawing/2014/main" id="{19F7CED6-55CD-BDAE-70C1-97ADFF5B3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4519613"/>
            <a:ext cx="2597150" cy="2057400"/>
          </a:xfrm>
          <a:prstGeom prst="rect">
            <a:avLst/>
          </a:prstGeom>
        </p:spPr>
      </p:pic>
      <p:pic>
        <p:nvPicPr>
          <p:cNvPr id="7" name="Picture 6" descr="A graph with different colored bars about shoe colour, but none of the colours match their stated option">
            <a:extLst>
              <a:ext uri="{FF2B5EF4-FFF2-40B4-BE49-F238E27FC236}">
                <a16:creationId xmlns:a16="http://schemas.microsoft.com/office/drawing/2014/main" id="{A0D41245-6134-EBD7-807E-A75183A51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250" y="3948112"/>
            <a:ext cx="37782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Week 2</vt:lpstr>
      <vt:lpstr>Data, what's the point?</vt:lpstr>
      <vt:lpstr>How to think about data</vt:lpstr>
      <vt:lpstr>Data and problem solving</vt:lpstr>
      <vt:lpstr>Collect your data</vt:lpstr>
      <vt:lpstr>Structure your data</vt:lpstr>
      <vt:lpstr>Analyze your data</vt:lpstr>
      <vt:lpstr>Visualize your data</vt:lpstr>
      <vt:lpstr>Good vs Bad visualization</vt:lpstr>
      <vt:lpstr>Decide how your data informs your next steps</vt:lpstr>
      <vt:lpstr>Descriptive or predictive data</vt:lpstr>
      <vt:lpstr>How to use data every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334</cp:revision>
  <dcterms:created xsi:type="dcterms:W3CDTF">2023-10-10T15:46:59Z</dcterms:created>
  <dcterms:modified xsi:type="dcterms:W3CDTF">2024-01-11T16:38:28Z</dcterms:modified>
</cp:coreProperties>
</file>