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484A0-B4FE-4E22-9429-6684F248F3F8}" v="3" dt="2023-11-28T15:26:05.556"/>
    <p1510:client id="{CE7A9CF4-DF3E-4FFD-9B89-73A08F6DEFE7}" v="259" dt="2023-11-28T17:40:00.573"/>
    <p1510:client id="{F8E6152A-5CF1-4E47-9616-0077134C8314}" v="2616" dt="2024-01-12T21:43:43.726"/>
    <p1510:client id="{FE2A255D-50EA-46B4-A5E1-368CF994D27F}" v="286" dt="2023-11-28T16:48:09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017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69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2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5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12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4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1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7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7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9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7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9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integrity and how data is used every day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9FF5-BA45-59FC-B493-768EDD8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is important to every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10D4-2C94-D328-CC64-115E1A9D4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Good data can lead to better choices, bad data isn't helpful</a:t>
            </a:r>
          </a:p>
          <a:p>
            <a:pPr>
              <a:buClr>
                <a:srgbClr val="8AD0D6"/>
              </a:buClr>
            </a:pPr>
            <a:r>
              <a:rPr lang="en-US" dirty="0"/>
              <a:t>All businesses run on data to some extent, even if it's just sales and goods.</a:t>
            </a:r>
          </a:p>
          <a:p>
            <a:pPr>
              <a:buClr>
                <a:srgbClr val="8AD0D6"/>
              </a:buClr>
            </a:pPr>
            <a:r>
              <a:rPr lang="en-US" dirty="0"/>
              <a:t>Some businesses run on data more such as social media and more tech focused companies</a:t>
            </a:r>
          </a:p>
          <a:p>
            <a:pPr>
              <a:buClr>
                <a:srgbClr val="8AD0D6"/>
              </a:buClr>
            </a:pPr>
            <a:r>
              <a:rPr lang="en-US" dirty="0"/>
              <a:t>Data can help make business more efficient, improve quality, and either make more money or help more people depending on the type of company</a:t>
            </a:r>
          </a:p>
        </p:txBody>
      </p:sp>
    </p:spTree>
    <p:extLst>
      <p:ext uri="{BB962C8B-B14F-4D97-AF65-F5344CB8AC3E}">
        <p14:creationId xmlns:p14="http://schemas.microsoft.com/office/powerpoint/2010/main" val="408312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3D04-DD5F-DB88-FB7F-2666134A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how data is used in jobs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61AC-15C2-B56B-9981-D7F36D98E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826655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Predicting future sales and stocking of goods</a:t>
            </a:r>
          </a:p>
          <a:p>
            <a:pPr>
              <a:buClr>
                <a:srgbClr val="8AD0D6"/>
              </a:buClr>
            </a:pPr>
            <a:r>
              <a:rPr lang="en-US" dirty="0"/>
              <a:t>Predicating market trends so that the right amount of goods can be produced or ordered on time</a:t>
            </a:r>
          </a:p>
          <a:p>
            <a:pPr>
              <a:buClr>
                <a:srgbClr val="8AD0D6"/>
              </a:buClr>
            </a:pPr>
            <a:r>
              <a:rPr lang="en-US" dirty="0"/>
              <a:t>Healthcare uses data to see failures in the system and fix them to help save more people</a:t>
            </a:r>
          </a:p>
          <a:p>
            <a:pPr>
              <a:buClr>
                <a:srgbClr val="8AD0D6"/>
              </a:buClr>
            </a:pPr>
            <a:r>
              <a:rPr lang="en-US" dirty="0"/>
              <a:t>Data can be used to see trends and either continue or correct them</a:t>
            </a:r>
          </a:p>
        </p:txBody>
      </p:sp>
      <p:pic>
        <p:nvPicPr>
          <p:cNvPr id="4" name="Picture 3" descr="Law at the End of the Day: Automated Law: The Problem of Data Integrity  Moves (if only for a Moment) to Center Stage">
            <a:extLst>
              <a:ext uri="{FF2B5EF4-FFF2-40B4-BE49-F238E27FC236}">
                <a16:creationId xmlns:a16="http://schemas.microsoft.com/office/drawing/2014/main" id="{236A348F-BE78-866B-74A9-C6B0311F3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903" y="2054165"/>
            <a:ext cx="4620343" cy="35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7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4A14-400A-247C-3204-34C4D244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how data is used in jobs poorly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5DC4-6871-06F6-C409-25C1DC9F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Amazon warehouse efficiency and drivers peeing in bottles</a:t>
            </a:r>
          </a:p>
          <a:p>
            <a:pPr>
              <a:buClr>
                <a:srgbClr val="8AD0D6"/>
              </a:buClr>
            </a:pPr>
            <a:r>
              <a:rPr lang="en-US" dirty="0"/>
              <a:t>Laying off people because the data says they don't make money, except those were the people making and checking the good produced so the company can't make money in 6 months</a:t>
            </a:r>
          </a:p>
          <a:p>
            <a:pPr>
              <a:buClr>
                <a:srgbClr val="8AD0D6"/>
              </a:buClr>
            </a:pPr>
            <a:r>
              <a:rPr lang="en-US" dirty="0"/>
              <a:t>Mars Climate Orbiter was unable to perform the test because the software didn't convert data to metric</a:t>
            </a:r>
          </a:p>
          <a:p>
            <a:pPr>
              <a:buClr>
                <a:srgbClr val="8AD0D6"/>
              </a:buClr>
            </a:pPr>
            <a:r>
              <a:rPr lang="en-US" dirty="0"/>
              <a:t>2008 housing crash was bad data saying pieces of the market were worth more than they actually were, collapsing pieces of the economy when true values were found out</a:t>
            </a:r>
          </a:p>
          <a:p>
            <a:pPr>
              <a:buClr>
                <a:srgbClr val="8AD0D6"/>
              </a:buClr>
            </a:pPr>
            <a:r>
              <a:rPr lang="en-US" dirty="0"/>
              <a:t>Unity getting bad data for its audience guessing tool and lost $110mil on bad bet</a:t>
            </a:r>
          </a:p>
        </p:txBody>
      </p:sp>
    </p:spTree>
    <p:extLst>
      <p:ext uri="{BB962C8B-B14F-4D97-AF65-F5344CB8AC3E}">
        <p14:creationId xmlns:p14="http://schemas.microsoft.com/office/powerpoint/2010/main" val="67660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9547-A51F-BF12-6C21-23858FF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D499-E64B-AF0F-F1A9-89272DCA8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673372" cy="216827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Data integrity can be the accuracy of the data, or making sure that the data you have stored is correct.</a:t>
            </a:r>
          </a:p>
          <a:p>
            <a:pPr>
              <a:buClr>
                <a:srgbClr val="8AD0D6"/>
              </a:buClr>
            </a:pPr>
            <a:r>
              <a:rPr lang="en-US" dirty="0"/>
              <a:t>Integrity can also be the completeness of the data, or making sure that if you are storing information, you are storing all the information</a:t>
            </a:r>
          </a:p>
          <a:p>
            <a:pPr>
              <a:buClr>
                <a:srgbClr val="8AD0D6"/>
              </a:buClr>
            </a:pPr>
            <a:r>
              <a:rPr lang="en-US" dirty="0"/>
              <a:t>Data integrity can also refer to the method of data storage, or making sure that wherever you have the data such as a hard drive, is working properly</a:t>
            </a:r>
          </a:p>
          <a:p>
            <a:pPr>
              <a:buClr>
                <a:srgbClr val="8AD0D6"/>
              </a:buClr>
            </a:pPr>
            <a:r>
              <a:rPr lang="en-US" dirty="0"/>
              <a:t>Data integrity can also be guidelines for data retention, or how long you keep data</a:t>
            </a:r>
          </a:p>
        </p:txBody>
      </p:sp>
      <p:pic>
        <p:nvPicPr>
          <p:cNvPr id="4" name="Picture 3" descr="Comic of two people says &quot;Do you have any data that will fit my theory&quot;">
            <a:extLst>
              <a:ext uri="{FF2B5EF4-FFF2-40B4-BE49-F238E27FC236}">
                <a16:creationId xmlns:a16="http://schemas.microsoft.com/office/drawing/2014/main" id="{896FFC7A-B827-1D76-32BE-6A8A71F1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37" y="4453657"/>
            <a:ext cx="6537384" cy="21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1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AF41-9B20-0F46-0FDA-2F6D4008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Data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F819F-E7E5-FDB5-3D4C-2434BE6E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Complete data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Tolkien instead of J. R. R. Tolkien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$1000.30 in your account vs $900ish dollars saved somewhere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Heathcare record says there are allergies but doesn't list them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You were awarded some amount of financial aid</a:t>
            </a:r>
          </a:p>
          <a:p>
            <a:pPr>
              <a:buClr>
                <a:srgbClr val="8AD0D6"/>
              </a:buClr>
            </a:pPr>
            <a:r>
              <a:rPr lang="en-US" dirty="0"/>
              <a:t>Accurate data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My dude </a:t>
            </a:r>
            <a:r>
              <a:rPr lang="en-US" dirty="0" err="1"/>
              <a:t>Tolks</a:t>
            </a:r>
            <a:r>
              <a:rPr lang="en-US" dirty="0"/>
              <a:t> instead of Tolkien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You're pretty sure you have $1000 in your account vs you KNOW you have $1034.56 in your account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Healthcare record says there is an allergy to pomegranate but it meant penicillin 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You were awarded $20,000 in tuition vs $2,000 in tuition</a:t>
            </a:r>
          </a:p>
        </p:txBody>
      </p:sp>
    </p:spTree>
    <p:extLst>
      <p:ext uri="{BB962C8B-B14F-4D97-AF65-F5344CB8AC3E}">
        <p14:creationId xmlns:p14="http://schemas.microsoft.com/office/powerpoint/2010/main" val="327062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3FB1-3E58-9DA0-0B37-F5714382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data vs badly organized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2FC3-AE90-4ADF-CB8C-D3067F00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Incorrect data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Asked for birthday and told </a:t>
            </a:r>
            <a:r>
              <a:rPr lang="en-US" dirty="0" err="1"/>
              <a:t>colour</a:t>
            </a:r>
            <a:r>
              <a:rPr lang="en-US" dirty="0"/>
              <a:t> blue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Wrong allergy written down in </a:t>
            </a:r>
            <a:r>
              <a:rPr lang="en-US" dirty="0" err="1"/>
              <a:t>heathcare</a:t>
            </a:r>
            <a:r>
              <a:rPr lang="en-US" dirty="0"/>
              <a:t> record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Wrong transcript was sent to transfer school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Incorrect amount was put on your credit card for your coffee</a:t>
            </a:r>
          </a:p>
          <a:p>
            <a:pPr>
              <a:buClr>
                <a:srgbClr val="8AD0D6"/>
              </a:buClr>
            </a:pPr>
            <a:r>
              <a:rPr lang="en-US" dirty="0"/>
              <a:t>Badly organized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Asked for birthday and told dec but meant 12/2/2000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Data that  doesn't correspond to what was asked for, such as sometimes first name is first, sometimes last name is first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Odd organizational methods, such as organizing your library database by wordcount, or book weight</a:t>
            </a:r>
          </a:p>
        </p:txBody>
      </p:sp>
    </p:spTree>
    <p:extLst>
      <p:ext uri="{BB962C8B-B14F-4D97-AF65-F5344CB8AC3E}">
        <p14:creationId xmlns:p14="http://schemas.microsoft.com/office/powerpoint/2010/main" val="209340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ADC2-A571-54EB-CC87-6FF90B61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why data more complex than you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D18E-2E5E-A960-49E7-041C7018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Names</a:t>
            </a:r>
          </a:p>
          <a:p>
            <a:pPr lvl="1">
              <a:buClr>
                <a:srgbClr val="8AD0D6"/>
              </a:buClr>
            </a:pPr>
            <a:r>
              <a:rPr lang="en-US" dirty="0" err="1"/>
              <a:t>Firstname</a:t>
            </a:r>
            <a:r>
              <a:rPr lang="en-US" dirty="0"/>
              <a:t> Lastname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Lastname </a:t>
            </a:r>
            <a:r>
              <a:rPr lang="en-US" dirty="0" err="1"/>
              <a:t>Firstname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Multiple Names For First And Last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Short names(Wu, Li, Fan)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Long Names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Hyphenated names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Names that are a symbol 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Names with non-letter characters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Characters not in the English language</a:t>
            </a:r>
          </a:p>
          <a:p>
            <a:pPr lvl="1"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 descr="Gru at board meme says &quot;i find a problem&quot; &quot;I solve a problem&quot; &quot;I have to implement it&quot; &quot;I have to implement it">
            <a:extLst>
              <a:ext uri="{FF2B5EF4-FFF2-40B4-BE49-F238E27FC236}">
                <a16:creationId xmlns:a16="http://schemas.microsoft.com/office/drawing/2014/main" id="{3233A2EA-E054-286C-F64B-F885816C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575" y="2241071"/>
            <a:ext cx="4881113" cy="31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4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C47A-8760-B472-20E1-56942D89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on how to collect data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9EB6-3E0D-DC6B-071D-01F1B4C2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sure you have a clear plan that everyone who is collecting data can see, including identifying what you need and how it's being measured in clear and hard to misinterpret language</a:t>
            </a:r>
          </a:p>
          <a:p>
            <a:pPr>
              <a:buClr>
                <a:srgbClr val="8AD0D6"/>
              </a:buClr>
            </a:pPr>
            <a:r>
              <a:rPr lang="en-US" dirty="0"/>
              <a:t>Decide if you are collecting qualitative (Open ended response such as "I feel good today") or quantitative(numbers such as year you were born) data</a:t>
            </a:r>
          </a:p>
          <a:p>
            <a:pPr>
              <a:buClr>
                <a:srgbClr val="8AD0D6"/>
              </a:buClr>
            </a:pPr>
            <a:r>
              <a:rPr lang="en-US" dirty="0"/>
              <a:t>Have a clear system! Include procedures and tests of the people doing the collecting BEFORE sending them out</a:t>
            </a:r>
          </a:p>
        </p:txBody>
      </p:sp>
    </p:spTree>
    <p:extLst>
      <p:ext uri="{BB962C8B-B14F-4D97-AF65-F5344CB8AC3E}">
        <p14:creationId xmlns:p14="http://schemas.microsoft.com/office/powerpoint/2010/main" val="331447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FAD5-7B6F-5376-5E08-ACDC978D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 why to 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242-126A-B3D2-4801-C2BF3696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991221" cy="419548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Data cleaning is fixing data, removing duplicate data, fixing incorrect data and fixing formatting</a:t>
            </a:r>
          </a:p>
          <a:p>
            <a:pPr>
              <a:buClr>
                <a:srgbClr val="8AD0D6"/>
              </a:buClr>
            </a:pPr>
            <a:r>
              <a:rPr lang="en-US" dirty="0"/>
              <a:t>Data cleaning usually removes the data that doesn't belong (Important note!  Keep copy of ORIGINAL data, just in case)</a:t>
            </a:r>
          </a:p>
          <a:p>
            <a:pPr>
              <a:buClr>
                <a:srgbClr val="8AD0D6"/>
              </a:buClr>
            </a:pPr>
            <a:r>
              <a:rPr lang="en-US" dirty="0"/>
              <a:t>Quality and validity matters, make sure your data makes sense</a:t>
            </a:r>
          </a:p>
          <a:p>
            <a:pPr>
              <a:buClr>
                <a:srgbClr val="8AD0D6"/>
              </a:buClr>
            </a:pPr>
            <a:r>
              <a:rPr lang="en-US" dirty="0"/>
              <a:t>We clean data so that when we work with it later, we get better results.  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For example, we might see both N/A and "non applicable" but they mean the same, so we could group them together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This can include outliers, but be warned!  Outlier isn't the same as incorrect, and your definition of "outlier" might not match someone else's, don't ruin your data for a goal or personal opinion</a:t>
            </a:r>
          </a:p>
        </p:txBody>
      </p:sp>
      <p:pic>
        <p:nvPicPr>
          <p:cNvPr id="4" name="Picture 3" descr="Safety Endangered webtoon, says &quot;welcome to Data analytics&quot; then &quot;here's the workload&quot; with a picture of well organized bookshelves. Next panel is pulling stuff off the shells and says &quot;Wait...it's all data cleaning&quot; followed by the devil pulling off a mask and saying &quot;hahahaha sike&quot;">
            <a:extLst>
              <a:ext uri="{FF2B5EF4-FFF2-40B4-BE49-F238E27FC236}">
                <a16:creationId xmlns:a16="http://schemas.microsoft.com/office/drawing/2014/main" id="{5FCC357E-95E1-C2FF-34E8-79425EE0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854" y="2215551"/>
            <a:ext cx="3131388" cy="314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4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D268-D455-6EB1-0D00-E877913C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how data is cleaned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ED99-F709-E482-6377-E33B87C1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might clean data by only looking at specific age ranges, or locations, as part of the process to make sure we're looking at the right group of people</a:t>
            </a:r>
          </a:p>
          <a:p>
            <a:pPr>
              <a:buClr>
                <a:srgbClr val="8AD0D6"/>
              </a:buClr>
            </a:pPr>
            <a:r>
              <a:rPr lang="en-US" dirty="0"/>
              <a:t>We might clean data by removing duplicates such as making sure everyone only did the survey once</a:t>
            </a:r>
          </a:p>
          <a:p>
            <a:pPr>
              <a:buClr>
                <a:srgbClr val="8AD0D6"/>
              </a:buClr>
            </a:pPr>
            <a:r>
              <a:rPr lang="en-US" dirty="0"/>
              <a:t>We might clean data by fixing typos, naming conventions, or even just making sure the format is the same for all collected data</a:t>
            </a:r>
          </a:p>
          <a:p>
            <a:pPr>
              <a:buClr>
                <a:srgbClr val="8AD0D6"/>
              </a:buClr>
            </a:pPr>
            <a:r>
              <a:rPr lang="en-US" dirty="0"/>
              <a:t>We might clean data by checking validity such as does this data make sense? We asked for a name and got a date, or we asked for a birthday and got a </a:t>
            </a:r>
            <a:r>
              <a:rPr lang="en-US" dirty="0" err="1"/>
              <a:t>colour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76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14FB-9023-DA69-D971-91B65A2B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AI is used to 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82BA-B002-CF8E-D0DC-8390A84C4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625372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Artificial Intelligence is being used to clean data more and more</a:t>
            </a:r>
          </a:p>
          <a:p>
            <a:pPr>
              <a:buClr>
                <a:srgbClr val="8AD0D6"/>
              </a:buClr>
            </a:pPr>
            <a:r>
              <a:rPr lang="en-US" dirty="0"/>
              <a:t>We can use programs to clean data, either the program we used to collect the data, or write out own program to look for specific things. </a:t>
            </a:r>
          </a:p>
          <a:p>
            <a:pPr>
              <a:buClr>
                <a:srgbClr val="8AD0D6"/>
              </a:buClr>
            </a:pPr>
            <a:r>
              <a:rPr lang="en-US" dirty="0"/>
              <a:t>New advances in technology is having AI do this for us automatically! Not always correctly, but automatically!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AWS SageMaker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AI Validator for Google Sheets</a:t>
            </a:r>
          </a:p>
        </p:txBody>
      </p:sp>
      <p:pic>
        <p:nvPicPr>
          <p:cNvPr id="4" name="Picture 3" descr="Says &quot;how to confuse machine learning&quot; with lots of pictures of dogs and blueberry muffins">
            <a:extLst>
              <a:ext uri="{FF2B5EF4-FFF2-40B4-BE49-F238E27FC236}">
                <a16:creationId xmlns:a16="http://schemas.microsoft.com/office/drawing/2014/main" id="{B8C574CE-3AAA-77F0-85BD-6475E2BC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495" y="1398957"/>
            <a:ext cx="3965275" cy="48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97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Week 3</vt:lpstr>
      <vt:lpstr>Data Integrity</vt:lpstr>
      <vt:lpstr>Example of Data integrity</vt:lpstr>
      <vt:lpstr>Incorrect data vs badly organized</vt:lpstr>
      <vt:lpstr>Examples of why data more complex than you think</vt:lpstr>
      <vt:lpstr>Examples on how to collect data well</vt:lpstr>
      <vt:lpstr>How and why to clean data</vt:lpstr>
      <vt:lpstr>Examples of how data is cleaned</vt:lpstr>
      <vt:lpstr>How AI is used to clean data</vt:lpstr>
      <vt:lpstr>Why data is important to every job</vt:lpstr>
      <vt:lpstr>Examples of how data is used in jobs well</vt:lpstr>
      <vt:lpstr>Examples of how data is used in jobs poorly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364</cp:revision>
  <dcterms:created xsi:type="dcterms:W3CDTF">2023-11-28T15:25:24Z</dcterms:created>
  <dcterms:modified xsi:type="dcterms:W3CDTF">2024-01-12T21:43:50Z</dcterms:modified>
</cp:coreProperties>
</file>