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904BFB-DD02-435A-87EE-5ACDCDDB5621}" v="1" dt="2020-07-23T21:01:32.582"/>
    <p1510:client id="{0BB94B68-CE85-4CB5-89F6-64314980F36B}" v="3" dt="2023-01-23T15:31:36.781"/>
    <p1510:client id="{886F741D-E5C3-594E-9B35-5BD09AB25FDA}" v="735" dt="2018-08-15T16:01:55.756"/>
    <p1510:client id="{8CC0D998-74B0-45D1-9E59-56683C2017F4}" v="54" dt="2020-07-23T21:13:26.645"/>
    <p1510:client id="{A6619B6D-DE12-45E5-AD01-7DB9996093ED}" v="10" dt="2020-07-23T18:11:11.9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oldengouveia@necc.mass.edu" userId="8de7044ed950bdf3" providerId="LiveId" clId="{D877D75C-9566-BD4B-A219-C5229550217B}"/>
    <pc:docChg chg="custSel addSld delSld modSld">
      <pc:chgData name="aholdengouveia@necc.mass.edu" userId="8de7044ed950bdf3" providerId="LiveId" clId="{D877D75C-9566-BD4B-A219-C5229550217B}" dt="2018-08-15T15:26:01.974" v="660" actId="20577"/>
      <pc:docMkLst>
        <pc:docMk/>
      </pc:docMkLst>
      <pc:sldChg chg="modSp new">
        <pc:chgData name="aholdengouveia@necc.mass.edu" userId="8de7044ed950bdf3" providerId="LiveId" clId="{D877D75C-9566-BD4B-A219-C5229550217B}" dt="2018-08-15T15:03:16.198" v="258" actId="20577"/>
        <pc:sldMkLst>
          <pc:docMk/>
          <pc:sldMk cId="332503297" sldId="257"/>
        </pc:sldMkLst>
        <pc:spChg chg="mod">
          <ac:chgData name="aholdengouveia@necc.mass.edu" userId="8de7044ed950bdf3" providerId="LiveId" clId="{D877D75C-9566-BD4B-A219-C5229550217B}" dt="2018-08-15T14:59:44.442" v="16" actId="20577"/>
          <ac:spMkLst>
            <pc:docMk/>
            <pc:sldMk cId="332503297" sldId="257"/>
            <ac:spMk id="2" creationId="{0E95E94E-6F12-D94E-98A5-7C0D18E71A74}"/>
          </ac:spMkLst>
        </pc:spChg>
        <pc:spChg chg="mod">
          <ac:chgData name="aholdengouveia@necc.mass.edu" userId="8de7044ed950bdf3" providerId="LiveId" clId="{D877D75C-9566-BD4B-A219-C5229550217B}" dt="2018-08-15T15:03:16.198" v="258" actId="20577"/>
          <ac:spMkLst>
            <pc:docMk/>
            <pc:sldMk cId="332503297" sldId="257"/>
            <ac:spMk id="3" creationId="{DBE22059-882A-CD4C-BBA7-27685F8E88AE}"/>
          </ac:spMkLst>
        </pc:spChg>
      </pc:sldChg>
      <pc:sldChg chg="modSp new">
        <pc:chgData name="aholdengouveia@necc.mass.edu" userId="8de7044ed950bdf3" providerId="LiveId" clId="{D877D75C-9566-BD4B-A219-C5229550217B}" dt="2018-08-15T15:26:01.974" v="660" actId="20577"/>
        <pc:sldMkLst>
          <pc:docMk/>
          <pc:sldMk cId="2941936680" sldId="258"/>
        </pc:sldMkLst>
        <pc:spChg chg="mod">
          <ac:chgData name="aholdengouveia@necc.mass.edu" userId="8de7044ed950bdf3" providerId="LiveId" clId="{D877D75C-9566-BD4B-A219-C5229550217B}" dt="2018-08-15T14:59:57.200" v="31" actId="20577"/>
          <ac:spMkLst>
            <pc:docMk/>
            <pc:sldMk cId="2941936680" sldId="258"/>
            <ac:spMk id="2" creationId="{AA6BBE3F-62E7-1A45-83FE-DB19287B527E}"/>
          </ac:spMkLst>
        </pc:spChg>
        <pc:spChg chg="mod">
          <ac:chgData name="aholdengouveia@necc.mass.edu" userId="8de7044ed950bdf3" providerId="LiveId" clId="{D877D75C-9566-BD4B-A219-C5229550217B}" dt="2018-08-15T15:26:01.974" v="660" actId="20577"/>
          <ac:spMkLst>
            <pc:docMk/>
            <pc:sldMk cId="2941936680" sldId="258"/>
            <ac:spMk id="3" creationId="{126C2EB5-6826-AF4B-B894-0B9E89D61C92}"/>
          </ac:spMkLst>
        </pc:spChg>
      </pc:sldChg>
      <pc:sldChg chg="modSp new">
        <pc:chgData name="aholdengouveia@necc.mass.edu" userId="8de7044ed950bdf3" providerId="LiveId" clId="{D877D75C-9566-BD4B-A219-C5229550217B}" dt="2018-08-15T15:04:04.953" v="300" actId="20577"/>
        <pc:sldMkLst>
          <pc:docMk/>
          <pc:sldMk cId="173607329" sldId="259"/>
        </pc:sldMkLst>
        <pc:spChg chg="mod">
          <ac:chgData name="aholdengouveia@necc.mass.edu" userId="8de7044ed950bdf3" providerId="LiveId" clId="{D877D75C-9566-BD4B-A219-C5229550217B}" dt="2018-08-15T15:04:04.953" v="300" actId="20577"/>
          <ac:spMkLst>
            <pc:docMk/>
            <pc:sldMk cId="173607329" sldId="259"/>
            <ac:spMk id="2" creationId="{5BDD2C90-BB20-6943-B5A9-ECE834DD0B58}"/>
          </ac:spMkLst>
        </pc:spChg>
        <pc:spChg chg="mod">
          <ac:chgData name="aholdengouveia@necc.mass.edu" userId="8de7044ed950bdf3" providerId="LiveId" clId="{D877D75C-9566-BD4B-A219-C5229550217B}" dt="2018-08-15T15:03:42.925" v="284" actId="20577"/>
          <ac:spMkLst>
            <pc:docMk/>
            <pc:sldMk cId="173607329" sldId="259"/>
            <ac:spMk id="3" creationId="{854360E5-9998-C94E-BF51-F0CEBA428838}"/>
          </ac:spMkLst>
        </pc:spChg>
      </pc:sldChg>
      <pc:sldChg chg="modSp new">
        <pc:chgData name="aholdengouveia@necc.mass.edu" userId="8de7044ed950bdf3" providerId="LiveId" clId="{D877D75C-9566-BD4B-A219-C5229550217B}" dt="2018-08-15T15:05:33.856" v="417" actId="20577"/>
        <pc:sldMkLst>
          <pc:docMk/>
          <pc:sldMk cId="953316366" sldId="260"/>
        </pc:sldMkLst>
        <pc:spChg chg="mod">
          <ac:chgData name="aholdengouveia@necc.mass.edu" userId="8de7044ed950bdf3" providerId="LiveId" clId="{D877D75C-9566-BD4B-A219-C5229550217B}" dt="2018-08-15T15:00:40.899" v="91" actId="20577"/>
          <ac:spMkLst>
            <pc:docMk/>
            <pc:sldMk cId="953316366" sldId="260"/>
            <ac:spMk id="2" creationId="{C2F58ABC-6E88-CD4C-8AD0-83E8698128B9}"/>
          </ac:spMkLst>
        </pc:spChg>
        <pc:spChg chg="mod">
          <ac:chgData name="aholdengouveia@necc.mass.edu" userId="8de7044ed950bdf3" providerId="LiveId" clId="{D877D75C-9566-BD4B-A219-C5229550217B}" dt="2018-08-15T15:05:33.856" v="417" actId="20577"/>
          <ac:spMkLst>
            <pc:docMk/>
            <pc:sldMk cId="953316366" sldId="260"/>
            <ac:spMk id="3" creationId="{9335A7C4-2495-6E41-9B0A-7E916AB1453C}"/>
          </ac:spMkLst>
        </pc:spChg>
      </pc:sldChg>
      <pc:sldChg chg="modSp new del">
        <pc:chgData name="aholdengouveia@necc.mass.edu" userId="8de7044ed950bdf3" providerId="LiveId" clId="{D877D75C-9566-BD4B-A219-C5229550217B}" dt="2018-08-15T15:05:50.436" v="418" actId="2696"/>
        <pc:sldMkLst>
          <pc:docMk/>
          <pc:sldMk cId="1349662673" sldId="261"/>
        </pc:sldMkLst>
        <pc:spChg chg="mod">
          <ac:chgData name="aholdengouveia@necc.mass.edu" userId="8de7044ed950bdf3" providerId="LiveId" clId="{D877D75C-9566-BD4B-A219-C5229550217B}" dt="2018-08-15T15:00:52.499" v="104" actId="20577"/>
          <ac:spMkLst>
            <pc:docMk/>
            <pc:sldMk cId="1349662673" sldId="261"/>
            <ac:spMk id="2" creationId="{D181BFC7-53B4-494B-B6C4-7C41B1264A1C}"/>
          </ac:spMkLst>
        </pc:spChg>
      </pc:sldChg>
      <pc:sldChg chg="modSp new">
        <pc:chgData name="aholdengouveia@necc.mass.edu" userId="8de7044ed950bdf3" providerId="LiveId" clId="{D877D75C-9566-BD4B-A219-C5229550217B}" dt="2018-08-15T15:06:10.167" v="452" actId="5793"/>
        <pc:sldMkLst>
          <pc:docMk/>
          <pc:sldMk cId="2928669011" sldId="262"/>
        </pc:sldMkLst>
        <pc:spChg chg="mod">
          <ac:chgData name="aholdengouveia@necc.mass.edu" userId="8de7044ed950bdf3" providerId="LiveId" clId="{D877D75C-9566-BD4B-A219-C5229550217B}" dt="2018-08-15T15:01:04.144" v="125" actId="20577"/>
          <ac:spMkLst>
            <pc:docMk/>
            <pc:sldMk cId="2928669011" sldId="262"/>
            <ac:spMk id="2" creationId="{C0D7CC81-1BB0-AA43-A11B-8BED5F729EB1}"/>
          </ac:spMkLst>
        </pc:spChg>
        <pc:spChg chg="mod">
          <ac:chgData name="aholdengouveia@necc.mass.edu" userId="8de7044ed950bdf3" providerId="LiveId" clId="{D877D75C-9566-BD4B-A219-C5229550217B}" dt="2018-08-15T15:06:10.167" v="452" actId="5793"/>
          <ac:spMkLst>
            <pc:docMk/>
            <pc:sldMk cId="2928669011" sldId="262"/>
            <ac:spMk id="3" creationId="{1F93A32F-93E8-AD43-BAE6-5457BA71C4FE}"/>
          </ac:spMkLst>
        </pc:spChg>
      </pc:sldChg>
    </pc:docChg>
  </pc:docChgLst>
  <pc:docChgLst>
    <pc:chgData name="Adrianna Holden-Gouveia" userId="8de7044ed950bdf3" providerId="Windows Live" clId="Web-{0A904BFB-DD02-435A-87EE-5ACDCDDB5621}"/>
    <pc:docChg chg="modSld addMainMaster delMainMaster">
      <pc:chgData name="Adrianna Holden-Gouveia" userId="8de7044ed950bdf3" providerId="Windows Live" clId="Web-{0A904BFB-DD02-435A-87EE-5ACDCDDB5621}" dt="2020-07-23T21:01:32.582" v="0"/>
      <pc:docMkLst>
        <pc:docMk/>
      </pc:docMkLst>
      <pc:sldChg chg="modSp mod modClrScheme chgLayout">
        <pc:chgData name="Adrianna Holden-Gouveia" userId="8de7044ed950bdf3" providerId="Windows Live" clId="Web-{0A904BFB-DD02-435A-87EE-5ACDCDDB5621}" dt="2020-07-23T21:01:32.582" v="0"/>
        <pc:sldMkLst>
          <pc:docMk/>
          <pc:sldMk cId="4157082590" sldId="256"/>
        </pc:sldMkLst>
        <pc:spChg chg="mod ord">
          <ac:chgData name="Adrianna Holden-Gouveia" userId="8de7044ed950bdf3" providerId="Windows Live" clId="Web-{0A904BFB-DD02-435A-87EE-5ACDCDDB5621}" dt="2020-07-23T21:01:32.582" v="0"/>
          <ac:spMkLst>
            <pc:docMk/>
            <pc:sldMk cId="4157082590" sldId="256"/>
            <ac:spMk id="2" creationId="{00000000-0000-0000-0000-000000000000}"/>
          </ac:spMkLst>
        </pc:spChg>
        <pc:spChg chg="mod ord">
          <ac:chgData name="Adrianna Holden-Gouveia" userId="8de7044ed950bdf3" providerId="Windows Live" clId="Web-{0A904BFB-DD02-435A-87EE-5ACDCDDB5621}" dt="2020-07-23T21:01:32.582" v="0"/>
          <ac:spMkLst>
            <pc:docMk/>
            <pc:sldMk cId="4157082590" sldId="256"/>
            <ac:spMk id="3" creationId="{00000000-0000-0000-0000-000000000000}"/>
          </ac:spMkLst>
        </pc:spChg>
      </pc:sldChg>
      <pc:sldChg chg="modSp mod modClrScheme chgLayout">
        <pc:chgData name="Adrianna Holden-Gouveia" userId="8de7044ed950bdf3" providerId="Windows Live" clId="Web-{0A904BFB-DD02-435A-87EE-5ACDCDDB5621}" dt="2020-07-23T21:01:32.582" v="0"/>
        <pc:sldMkLst>
          <pc:docMk/>
          <pc:sldMk cId="332503297" sldId="257"/>
        </pc:sldMkLst>
        <pc:spChg chg="mod ord">
          <ac:chgData name="Adrianna Holden-Gouveia" userId="8de7044ed950bdf3" providerId="Windows Live" clId="Web-{0A904BFB-DD02-435A-87EE-5ACDCDDB5621}" dt="2020-07-23T21:01:32.582" v="0"/>
          <ac:spMkLst>
            <pc:docMk/>
            <pc:sldMk cId="332503297" sldId="257"/>
            <ac:spMk id="2" creationId="{0E95E94E-6F12-D94E-98A5-7C0D18E71A74}"/>
          </ac:spMkLst>
        </pc:spChg>
        <pc:spChg chg="mod ord">
          <ac:chgData name="Adrianna Holden-Gouveia" userId="8de7044ed950bdf3" providerId="Windows Live" clId="Web-{0A904BFB-DD02-435A-87EE-5ACDCDDB5621}" dt="2020-07-23T21:01:32.582" v="0"/>
          <ac:spMkLst>
            <pc:docMk/>
            <pc:sldMk cId="332503297" sldId="257"/>
            <ac:spMk id="3" creationId="{DBE22059-882A-CD4C-BBA7-27685F8E88AE}"/>
          </ac:spMkLst>
        </pc:spChg>
      </pc:sldChg>
      <pc:sldChg chg="modSp mod modClrScheme chgLayout">
        <pc:chgData name="Adrianna Holden-Gouveia" userId="8de7044ed950bdf3" providerId="Windows Live" clId="Web-{0A904BFB-DD02-435A-87EE-5ACDCDDB5621}" dt="2020-07-23T21:01:32.582" v="0"/>
        <pc:sldMkLst>
          <pc:docMk/>
          <pc:sldMk cId="2941936680" sldId="258"/>
        </pc:sldMkLst>
        <pc:spChg chg="mod ord">
          <ac:chgData name="Adrianna Holden-Gouveia" userId="8de7044ed950bdf3" providerId="Windows Live" clId="Web-{0A904BFB-DD02-435A-87EE-5ACDCDDB5621}" dt="2020-07-23T21:01:32.582" v="0"/>
          <ac:spMkLst>
            <pc:docMk/>
            <pc:sldMk cId="2941936680" sldId="258"/>
            <ac:spMk id="2" creationId="{AA6BBE3F-62E7-1A45-83FE-DB19287B527E}"/>
          </ac:spMkLst>
        </pc:spChg>
        <pc:spChg chg="mod ord">
          <ac:chgData name="Adrianna Holden-Gouveia" userId="8de7044ed950bdf3" providerId="Windows Live" clId="Web-{0A904BFB-DD02-435A-87EE-5ACDCDDB5621}" dt="2020-07-23T21:01:32.582" v="0"/>
          <ac:spMkLst>
            <pc:docMk/>
            <pc:sldMk cId="2941936680" sldId="258"/>
            <ac:spMk id="3" creationId="{126C2EB5-6826-AF4B-B894-0B9E89D61C92}"/>
          </ac:spMkLst>
        </pc:spChg>
      </pc:sldChg>
      <pc:sldChg chg="modSp mod modClrScheme chgLayout">
        <pc:chgData name="Adrianna Holden-Gouveia" userId="8de7044ed950bdf3" providerId="Windows Live" clId="Web-{0A904BFB-DD02-435A-87EE-5ACDCDDB5621}" dt="2020-07-23T21:01:32.582" v="0"/>
        <pc:sldMkLst>
          <pc:docMk/>
          <pc:sldMk cId="173607329" sldId="259"/>
        </pc:sldMkLst>
        <pc:spChg chg="mod ord">
          <ac:chgData name="Adrianna Holden-Gouveia" userId="8de7044ed950bdf3" providerId="Windows Live" clId="Web-{0A904BFB-DD02-435A-87EE-5ACDCDDB5621}" dt="2020-07-23T21:01:32.582" v="0"/>
          <ac:spMkLst>
            <pc:docMk/>
            <pc:sldMk cId="173607329" sldId="259"/>
            <ac:spMk id="2" creationId="{5BDD2C90-BB20-6943-B5A9-ECE834DD0B58}"/>
          </ac:spMkLst>
        </pc:spChg>
        <pc:spChg chg="mod ord">
          <ac:chgData name="Adrianna Holden-Gouveia" userId="8de7044ed950bdf3" providerId="Windows Live" clId="Web-{0A904BFB-DD02-435A-87EE-5ACDCDDB5621}" dt="2020-07-23T21:01:32.582" v="0"/>
          <ac:spMkLst>
            <pc:docMk/>
            <pc:sldMk cId="173607329" sldId="259"/>
            <ac:spMk id="3" creationId="{854360E5-9998-C94E-BF51-F0CEBA428838}"/>
          </ac:spMkLst>
        </pc:spChg>
      </pc:sldChg>
      <pc:sldChg chg="modSp mod modClrScheme chgLayout">
        <pc:chgData name="Adrianna Holden-Gouveia" userId="8de7044ed950bdf3" providerId="Windows Live" clId="Web-{0A904BFB-DD02-435A-87EE-5ACDCDDB5621}" dt="2020-07-23T21:01:32.582" v="0"/>
        <pc:sldMkLst>
          <pc:docMk/>
          <pc:sldMk cId="953316366" sldId="260"/>
        </pc:sldMkLst>
        <pc:spChg chg="mod ord">
          <ac:chgData name="Adrianna Holden-Gouveia" userId="8de7044ed950bdf3" providerId="Windows Live" clId="Web-{0A904BFB-DD02-435A-87EE-5ACDCDDB5621}" dt="2020-07-23T21:01:32.582" v="0"/>
          <ac:spMkLst>
            <pc:docMk/>
            <pc:sldMk cId="953316366" sldId="260"/>
            <ac:spMk id="2" creationId="{C2F58ABC-6E88-CD4C-8AD0-83E8698128B9}"/>
          </ac:spMkLst>
        </pc:spChg>
        <pc:spChg chg="mod ord">
          <ac:chgData name="Adrianna Holden-Gouveia" userId="8de7044ed950bdf3" providerId="Windows Live" clId="Web-{0A904BFB-DD02-435A-87EE-5ACDCDDB5621}" dt="2020-07-23T21:01:32.582" v="0"/>
          <ac:spMkLst>
            <pc:docMk/>
            <pc:sldMk cId="953316366" sldId="260"/>
            <ac:spMk id="3" creationId="{9335A7C4-2495-6E41-9B0A-7E916AB1453C}"/>
          </ac:spMkLst>
        </pc:spChg>
      </pc:sldChg>
      <pc:sldChg chg="modSp mod modClrScheme chgLayout">
        <pc:chgData name="Adrianna Holden-Gouveia" userId="8de7044ed950bdf3" providerId="Windows Live" clId="Web-{0A904BFB-DD02-435A-87EE-5ACDCDDB5621}" dt="2020-07-23T21:01:32.582" v="0"/>
        <pc:sldMkLst>
          <pc:docMk/>
          <pc:sldMk cId="2928669011" sldId="262"/>
        </pc:sldMkLst>
        <pc:spChg chg="mod ord">
          <ac:chgData name="Adrianna Holden-Gouveia" userId="8de7044ed950bdf3" providerId="Windows Live" clId="Web-{0A904BFB-DD02-435A-87EE-5ACDCDDB5621}" dt="2020-07-23T21:01:32.582" v="0"/>
          <ac:spMkLst>
            <pc:docMk/>
            <pc:sldMk cId="2928669011" sldId="262"/>
            <ac:spMk id="2" creationId="{C0D7CC81-1BB0-AA43-A11B-8BED5F729EB1}"/>
          </ac:spMkLst>
        </pc:spChg>
        <pc:spChg chg="mod ord">
          <ac:chgData name="Adrianna Holden-Gouveia" userId="8de7044ed950bdf3" providerId="Windows Live" clId="Web-{0A904BFB-DD02-435A-87EE-5ACDCDDB5621}" dt="2020-07-23T21:01:32.582" v="0"/>
          <ac:spMkLst>
            <pc:docMk/>
            <pc:sldMk cId="2928669011" sldId="262"/>
            <ac:spMk id="3" creationId="{1F93A32F-93E8-AD43-BAE6-5457BA71C4FE}"/>
          </ac:spMkLst>
        </pc:spChg>
      </pc:sldChg>
      <pc:sldMasterChg chg="del delSldLayout">
        <pc:chgData name="Adrianna Holden-Gouveia" userId="8de7044ed950bdf3" providerId="Windows Live" clId="Web-{0A904BFB-DD02-435A-87EE-5ACDCDDB5621}" dt="2020-07-23T21:01:32.582" v="0"/>
        <pc:sldMasterMkLst>
          <pc:docMk/>
          <pc:sldMasterMk cId="2324375566" sldId="2147483711"/>
        </pc:sldMasterMkLst>
        <pc:sldLayoutChg chg="del">
          <pc:chgData name="Adrianna Holden-Gouveia" userId="8de7044ed950bdf3" providerId="Windows Live" clId="Web-{0A904BFB-DD02-435A-87EE-5ACDCDDB5621}" dt="2020-07-23T21:01:32.582" v="0"/>
          <pc:sldLayoutMkLst>
            <pc:docMk/>
            <pc:sldMasterMk cId="2324375566" sldId="2147483711"/>
            <pc:sldLayoutMk cId="4230207923" sldId="2147483712"/>
          </pc:sldLayoutMkLst>
        </pc:sldLayoutChg>
        <pc:sldLayoutChg chg="del">
          <pc:chgData name="Adrianna Holden-Gouveia" userId="8de7044ed950bdf3" providerId="Windows Live" clId="Web-{0A904BFB-DD02-435A-87EE-5ACDCDDB5621}" dt="2020-07-23T21:01:32.582" v="0"/>
          <pc:sldLayoutMkLst>
            <pc:docMk/>
            <pc:sldMasterMk cId="2324375566" sldId="2147483711"/>
            <pc:sldLayoutMk cId="168161943" sldId="2147483713"/>
          </pc:sldLayoutMkLst>
        </pc:sldLayoutChg>
        <pc:sldLayoutChg chg="del">
          <pc:chgData name="Adrianna Holden-Gouveia" userId="8de7044ed950bdf3" providerId="Windows Live" clId="Web-{0A904BFB-DD02-435A-87EE-5ACDCDDB5621}" dt="2020-07-23T21:01:32.582" v="0"/>
          <pc:sldLayoutMkLst>
            <pc:docMk/>
            <pc:sldMasterMk cId="2324375566" sldId="2147483711"/>
            <pc:sldLayoutMk cId="2636342325" sldId="2147483714"/>
          </pc:sldLayoutMkLst>
        </pc:sldLayoutChg>
        <pc:sldLayoutChg chg="del">
          <pc:chgData name="Adrianna Holden-Gouveia" userId="8de7044ed950bdf3" providerId="Windows Live" clId="Web-{0A904BFB-DD02-435A-87EE-5ACDCDDB5621}" dt="2020-07-23T21:01:32.582" v="0"/>
          <pc:sldLayoutMkLst>
            <pc:docMk/>
            <pc:sldMasterMk cId="2324375566" sldId="2147483711"/>
            <pc:sldLayoutMk cId="233991345" sldId="2147483715"/>
          </pc:sldLayoutMkLst>
        </pc:sldLayoutChg>
        <pc:sldLayoutChg chg="del">
          <pc:chgData name="Adrianna Holden-Gouveia" userId="8de7044ed950bdf3" providerId="Windows Live" clId="Web-{0A904BFB-DD02-435A-87EE-5ACDCDDB5621}" dt="2020-07-23T21:01:32.582" v="0"/>
          <pc:sldLayoutMkLst>
            <pc:docMk/>
            <pc:sldMasterMk cId="2324375566" sldId="2147483711"/>
            <pc:sldLayoutMk cId="1737875440" sldId="2147483716"/>
          </pc:sldLayoutMkLst>
        </pc:sldLayoutChg>
        <pc:sldLayoutChg chg="del">
          <pc:chgData name="Adrianna Holden-Gouveia" userId="8de7044ed950bdf3" providerId="Windows Live" clId="Web-{0A904BFB-DD02-435A-87EE-5ACDCDDB5621}" dt="2020-07-23T21:01:32.582" v="0"/>
          <pc:sldLayoutMkLst>
            <pc:docMk/>
            <pc:sldMasterMk cId="2324375566" sldId="2147483711"/>
            <pc:sldLayoutMk cId="1938865710" sldId="2147483717"/>
          </pc:sldLayoutMkLst>
        </pc:sldLayoutChg>
        <pc:sldLayoutChg chg="del">
          <pc:chgData name="Adrianna Holden-Gouveia" userId="8de7044ed950bdf3" providerId="Windows Live" clId="Web-{0A904BFB-DD02-435A-87EE-5ACDCDDB5621}" dt="2020-07-23T21:01:32.582" v="0"/>
          <pc:sldLayoutMkLst>
            <pc:docMk/>
            <pc:sldMasterMk cId="2324375566" sldId="2147483711"/>
            <pc:sldLayoutMk cId="602557273" sldId="2147483718"/>
          </pc:sldLayoutMkLst>
        </pc:sldLayoutChg>
        <pc:sldLayoutChg chg="del">
          <pc:chgData name="Adrianna Holden-Gouveia" userId="8de7044ed950bdf3" providerId="Windows Live" clId="Web-{0A904BFB-DD02-435A-87EE-5ACDCDDB5621}" dt="2020-07-23T21:01:32.582" v="0"/>
          <pc:sldLayoutMkLst>
            <pc:docMk/>
            <pc:sldMasterMk cId="2324375566" sldId="2147483711"/>
            <pc:sldLayoutMk cId="2672560889" sldId="2147483719"/>
          </pc:sldLayoutMkLst>
        </pc:sldLayoutChg>
        <pc:sldLayoutChg chg="del">
          <pc:chgData name="Adrianna Holden-Gouveia" userId="8de7044ed950bdf3" providerId="Windows Live" clId="Web-{0A904BFB-DD02-435A-87EE-5ACDCDDB5621}" dt="2020-07-23T21:01:32.582" v="0"/>
          <pc:sldLayoutMkLst>
            <pc:docMk/>
            <pc:sldMasterMk cId="2324375566" sldId="2147483711"/>
            <pc:sldLayoutMk cId="2373882280" sldId="2147483720"/>
          </pc:sldLayoutMkLst>
        </pc:sldLayoutChg>
        <pc:sldLayoutChg chg="del">
          <pc:chgData name="Adrianna Holden-Gouveia" userId="8de7044ed950bdf3" providerId="Windows Live" clId="Web-{0A904BFB-DD02-435A-87EE-5ACDCDDB5621}" dt="2020-07-23T21:01:32.582" v="0"/>
          <pc:sldLayoutMkLst>
            <pc:docMk/>
            <pc:sldMasterMk cId="2324375566" sldId="2147483711"/>
            <pc:sldLayoutMk cId="2446932049" sldId="2147483721"/>
          </pc:sldLayoutMkLst>
        </pc:sldLayoutChg>
        <pc:sldLayoutChg chg="del">
          <pc:chgData name="Adrianna Holden-Gouveia" userId="8de7044ed950bdf3" providerId="Windows Live" clId="Web-{0A904BFB-DD02-435A-87EE-5ACDCDDB5621}" dt="2020-07-23T21:01:32.582" v="0"/>
          <pc:sldLayoutMkLst>
            <pc:docMk/>
            <pc:sldMasterMk cId="2324375566" sldId="2147483711"/>
            <pc:sldLayoutMk cId="3783117033" sldId="2147483722"/>
          </pc:sldLayoutMkLst>
        </pc:sldLayoutChg>
        <pc:sldLayoutChg chg="del">
          <pc:chgData name="Adrianna Holden-Gouveia" userId="8de7044ed950bdf3" providerId="Windows Live" clId="Web-{0A904BFB-DD02-435A-87EE-5ACDCDDB5621}" dt="2020-07-23T21:01:32.582" v="0"/>
          <pc:sldLayoutMkLst>
            <pc:docMk/>
            <pc:sldMasterMk cId="2324375566" sldId="2147483711"/>
            <pc:sldLayoutMk cId="3022408315" sldId="2147483723"/>
          </pc:sldLayoutMkLst>
        </pc:sldLayoutChg>
        <pc:sldLayoutChg chg="del">
          <pc:chgData name="Adrianna Holden-Gouveia" userId="8de7044ed950bdf3" providerId="Windows Live" clId="Web-{0A904BFB-DD02-435A-87EE-5ACDCDDB5621}" dt="2020-07-23T21:01:32.582" v="0"/>
          <pc:sldLayoutMkLst>
            <pc:docMk/>
            <pc:sldMasterMk cId="2324375566" sldId="2147483711"/>
            <pc:sldLayoutMk cId="1164358249" sldId="2147483724"/>
          </pc:sldLayoutMkLst>
        </pc:sldLayoutChg>
        <pc:sldLayoutChg chg="del">
          <pc:chgData name="Adrianna Holden-Gouveia" userId="8de7044ed950bdf3" providerId="Windows Live" clId="Web-{0A904BFB-DD02-435A-87EE-5ACDCDDB5621}" dt="2020-07-23T21:01:32.582" v="0"/>
          <pc:sldLayoutMkLst>
            <pc:docMk/>
            <pc:sldMasterMk cId="2324375566" sldId="2147483711"/>
            <pc:sldLayoutMk cId="2586862303" sldId="2147483725"/>
          </pc:sldLayoutMkLst>
        </pc:sldLayoutChg>
        <pc:sldLayoutChg chg="del">
          <pc:chgData name="Adrianna Holden-Gouveia" userId="8de7044ed950bdf3" providerId="Windows Live" clId="Web-{0A904BFB-DD02-435A-87EE-5ACDCDDB5621}" dt="2020-07-23T21:01:32.582" v="0"/>
          <pc:sldLayoutMkLst>
            <pc:docMk/>
            <pc:sldMasterMk cId="2324375566" sldId="2147483711"/>
            <pc:sldLayoutMk cId="1381462744" sldId="2147483726"/>
          </pc:sldLayoutMkLst>
        </pc:sldLayoutChg>
        <pc:sldLayoutChg chg="del">
          <pc:chgData name="Adrianna Holden-Gouveia" userId="8de7044ed950bdf3" providerId="Windows Live" clId="Web-{0A904BFB-DD02-435A-87EE-5ACDCDDB5621}" dt="2020-07-23T21:01:32.582" v="0"/>
          <pc:sldLayoutMkLst>
            <pc:docMk/>
            <pc:sldMasterMk cId="2324375566" sldId="2147483711"/>
            <pc:sldLayoutMk cId="2799434534" sldId="2147483727"/>
          </pc:sldLayoutMkLst>
        </pc:sldLayoutChg>
        <pc:sldLayoutChg chg="del">
          <pc:chgData name="Adrianna Holden-Gouveia" userId="8de7044ed950bdf3" providerId="Windows Live" clId="Web-{0A904BFB-DD02-435A-87EE-5ACDCDDB5621}" dt="2020-07-23T21:01:32.582" v="0"/>
          <pc:sldLayoutMkLst>
            <pc:docMk/>
            <pc:sldMasterMk cId="2324375566" sldId="2147483711"/>
            <pc:sldLayoutMk cId="2870736949" sldId="2147483728"/>
          </pc:sldLayoutMkLst>
        </pc:sldLayoutChg>
      </pc:sldMasterChg>
      <pc:sldMasterChg chg="add addSldLayout modSldLayout">
        <pc:chgData name="Adrianna Holden-Gouveia" userId="8de7044ed950bdf3" providerId="Windows Live" clId="Web-{0A904BFB-DD02-435A-87EE-5ACDCDDB5621}" dt="2020-07-23T21:01:32.582" v="0"/>
        <pc:sldMasterMkLst>
          <pc:docMk/>
          <pc:sldMasterMk cId="1272528031" sldId="2147483729"/>
        </pc:sldMasterMkLst>
        <pc:sldLayoutChg chg="add mod replId">
          <pc:chgData name="Adrianna Holden-Gouveia" userId="8de7044ed950bdf3" providerId="Windows Live" clId="Web-{0A904BFB-DD02-435A-87EE-5ACDCDDB5621}" dt="2020-07-23T21:01:32.582" v="0"/>
          <pc:sldLayoutMkLst>
            <pc:docMk/>
            <pc:sldMasterMk cId="1272528031" sldId="2147483729"/>
            <pc:sldLayoutMk cId="895701494" sldId="2147483730"/>
          </pc:sldLayoutMkLst>
        </pc:sldLayoutChg>
        <pc:sldLayoutChg chg="add mod replId">
          <pc:chgData name="Adrianna Holden-Gouveia" userId="8de7044ed950bdf3" providerId="Windows Live" clId="Web-{0A904BFB-DD02-435A-87EE-5ACDCDDB5621}" dt="2020-07-23T21:01:32.582" v="0"/>
          <pc:sldLayoutMkLst>
            <pc:docMk/>
            <pc:sldMasterMk cId="1272528031" sldId="2147483729"/>
            <pc:sldLayoutMk cId="170347796" sldId="2147483731"/>
          </pc:sldLayoutMkLst>
        </pc:sldLayoutChg>
        <pc:sldLayoutChg chg="add mod replId">
          <pc:chgData name="Adrianna Holden-Gouveia" userId="8de7044ed950bdf3" providerId="Windows Live" clId="Web-{0A904BFB-DD02-435A-87EE-5ACDCDDB5621}" dt="2020-07-23T21:01:32.582" v="0"/>
          <pc:sldLayoutMkLst>
            <pc:docMk/>
            <pc:sldMasterMk cId="1272528031" sldId="2147483729"/>
            <pc:sldLayoutMk cId="609631988" sldId="2147483732"/>
          </pc:sldLayoutMkLst>
        </pc:sldLayoutChg>
        <pc:sldLayoutChg chg="add mod replId">
          <pc:chgData name="Adrianna Holden-Gouveia" userId="8de7044ed950bdf3" providerId="Windows Live" clId="Web-{0A904BFB-DD02-435A-87EE-5ACDCDDB5621}" dt="2020-07-23T21:01:32.582" v="0"/>
          <pc:sldLayoutMkLst>
            <pc:docMk/>
            <pc:sldMasterMk cId="1272528031" sldId="2147483729"/>
            <pc:sldLayoutMk cId="2014731798" sldId="2147483733"/>
          </pc:sldLayoutMkLst>
        </pc:sldLayoutChg>
        <pc:sldLayoutChg chg="add mod replId">
          <pc:chgData name="Adrianna Holden-Gouveia" userId="8de7044ed950bdf3" providerId="Windows Live" clId="Web-{0A904BFB-DD02-435A-87EE-5ACDCDDB5621}" dt="2020-07-23T21:01:32.582" v="0"/>
          <pc:sldLayoutMkLst>
            <pc:docMk/>
            <pc:sldMasterMk cId="1272528031" sldId="2147483729"/>
            <pc:sldLayoutMk cId="3028584633" sldId="2147483734"/>
          </pc:sldLayoutMkLst>
        </pc:sldLayoutChg>
        <pc:sldLayoutChg chg="add mod replId">
          <pc:chgData name="Adrianna Holden-Gouveia" userId="8de7044ed950bdf3" providerId="Windows Live" clId="Web-{0A904BFB-DD02-435A-87EE-5ACDCDDB5621}" dt="2020-07-23T21:01:32.582" v="0"/>
          <pc:sldLayoutMkLst>
            <pc:docMk/>
            <pc:sldMasterMk cId="1272528031" sldId="2147483729"/>
            <pc:sldLayoutMk cId="1215294271" sldId="2147483735"/>
          </pc:sldLayoutMkLst>
        </pc:sldLayoutChg>
        <pc:sldLayoutChg chg="add mod replId">
          <pc:chgData name="Adrianna Holden-Gouveia" userId="8de7044ed950bdf3" providerId="Windows Live" clId="Web-{0A904BFB-DD02-435A-87EE-5ACDCDDB5621}" dt="2020-07-23T21:01:32.582" v="0"/>
          <pc:sldLayoutMkLst>
            <pc:docMk/>
            <pc:sldMasterMk cId="1272528031" sldId="2147483729"/>
            <pc:sldLayoutMk cId="1671707137" sldId="2147483736"/>
          </pc:sldLayoutMkLst>
        </pc:sldLayoutChg>
        <pc:sldLayoutChg chg="add mod replId">
          <pc:chgData name="Adrianna Holden-Gouveia" userId="8de7044ed950bdf3" providerId="Windows Live" clId="Web-{0A904BFB-DD02-435A-87EE-5ACDCDDB5621}" dt="2020-07-23T21:01:32.582" v="0"/>
          <pc:sldLayoutMkLst>
            <pc:docMk/>
            <pc:sldMasterMk cId="1272528031" sldId="2147483729"/>
            <pc:sldLayoutMk cId="2578503502" sldId="2147483737"/>
          </pc:sldLayoutMkLst>
        </pc:sldLayoutChg>
        <pc:sldLayoutChg chg="add mod replId">
          <pc:chgData name="Adrianna Holden-Gouveia" userId="8de7044ed950bdf3" providerId="Windows Live" clId="Web-{0A904BFB-DD02-435A-87EE-5ACDCDDB5621}" dt="2020-07-23T21:01:32.582" v="0"/>
          <pc:sldLayoutMkLst>
            <pc:docMk/>
            <pc:sldMasterMk cId="1272528031" sldId="2147483729"/>
            <pc:sldLayoutMk cId="3015493663" sldId="2147483738"/>
          </pc:sldLayoutMkLst>
        </pc:sldLayoutChg>
        <pc:sldLayoutChg chg="add mod replId">
          <pc:chgData name="Adrianna Holden-Gouveia" userId="8de7044ed950bdf3" providerId="Windows Live" clId="Web-{0A904BFB-DD02-435A-87EE-5ACDCDDB5621}" dt="2020-07-23T21:01:32.582" v="0"/>
          <pc:sldLayoutMkLst>
            <pc:docMk/>
            <pc:sldMasterMk cId="1272528031" sldId="2147483729"/>
            <pc:sldLayoutMk cId="3307992078" sldId="2147483739"/>
          </pc:sldLayoutMkLst>
        </pc:sldLayoutChg>
        <pc:sldLayoutChg chg="add mod replId">
          <pc:chgData name="Adrianna Holden-Gouveia" userId="8de7044ed950bdf3" providerId="Windows Live" clId="Web-{0A904BFB-DD02-435A-87EE-5ACDCDDB5621}" dt="2020-07-23T21:01:32.582" v="0"/>
          <pc:sldLayoutMkLst>
            <pc:docMk/>
            <pc:sldMasterMk cId="1272528031" sldId="2147483729"/>
            <pc:sldLayoutMk cId="618654954" sldId="2147483740"/>
          </pc:sldLayoutMkLst>
        </pc:sldLayoutChg>
        <pc:sldLayoutChg chg="add mod replId">
          <pc:chgData name="Adrianna Holden-Gouveia" userId="8de7044ed950bdf3" providerId="Windows Live" clId="Web-{0A904BFB-DD02-435A-87EE-5ACDCDDB5621}" dt="2020-07-23T21:01:32.582" v="0"/>
          <pc:sldLayoutMkLst>
            <pc:docMk/>
            <pc:sldMasterMk cId="1272528031" sldId="2147483729"/>
            <pc:sldLayoutMk cId="1359041379" sldId="2147483741"/>
          </pc:sldLayoutMkLst>
        </pc:sldLayoutChg>
        <pc:sldLayoutChg chg="add mod replId">
          <pc:chgData name="Adrianna Holden-Gouveia" userId="8de7044ed950bdf3" providerId="Windows Live" clId="Web-{0A904BFB-DD02-435A-87EE-5ACDCDDB5621}" dt="2020-07-23T21:01:32.582" v="0"/>
          <pc:sldLayoutMkLst>
            <pc:docMk/>
            <pc:sldMasterMk cId="1272528031" sldId="2147483729"/>
            <pc:sldLayoutMk cId="2536185566" sldId="2147483742"/>
          </pc:sldLayoutMkLst>
        </pc:sldLayoutChg>
        <pc:sldLayoutChg chg="add mod replId">
          <pc:chgData name="Adrianna Holden-Gouveia" userId="8de7044ed950bdf3" providerId="Windows Live" clId="Web-{0A904BFB-DD02-435A-87EE-5ACDCDDB5621}" dt="2020-07-23T21:01:32.582" v="0"/>
          <pc:sldLayoutMkLst>
            <pc:docMk/>
            <pc:sldMasterMk cId="1272528031" sldId="2147483729"/>
            <pc:sldLayoutMk cId="78886704" sldId="2147483743"/>
          </pc:sldLayoutMkLst>
        </pc:sldLayoutChg>
        <pc:sldLayoutChg chg="add mod replId">
          <pc:chgData name="Adrianna Holden-Gouveia" userId="8de7044ed950bdf3" providerId="Windows Live" clId="Web-{0A904BFB-DD02-435A-87EE-5ACDCDDB5621}" dt="2020-07-23T21:01:32.582" v="0"/>
          <pc:sldLayoutMkLst>
            <pc:docMk/>
            <pc:sldMasterMk cId="1272528031" sldId="2147483729"/>
            <pc:sldLayoutMk cId="2662799627" sldId="2147483744"/>
          </pc:sldLayoutMkLst>
        </pc:sldLayoutChg>
        <pc:sldLayoutChg chg="add mod replId">
          <pc:chgData name="Adrianna Holden-Gouveia" userId="8de7044ed950bdf3" providerId="Windows Live" clId="Web-{0A904BFB-DD02-435A-87EE-5ACDCDDB5621}" dt="2020-07-23T21:01:32.582" v="0"/>
          <pc:sldLayoutMkLst>
            <pc:docMk/>
            <pc:sldMasterMk cId="1272528031" sldId="2147483729"/>
            <pc:sldLayoutMk cId="3026154559" sldId="2147483745"/>
          </pc:sldLayoutMkLst>
        </pc:sldLayoutChg>
        <pc:sldLayoutChg chg="add mod replId">
          <pc:chgData name="Adrianna Holden-Gouveia" userId="8de7044ed950bdf3" providerId="Windows Live" clId="Web-{0A904BFB-DD02-435A-87EE-5ACDCDDB5621}" dt="2020-07-23T21:01:32.582" v="0"/>
          <pc:sldLayoutMkLst>
            <pc:docMk/>
            <pc:sldMasterMk cId="1272528031" sldId="2147483729"/>
            <pc:sldLayoutMk cId="1400607711" sldId="2147483746"/>
          </pc:sldLayoutMkLst>
        </pc:sldLayoutChg>
      </pc:sldMasterChg>
    </pc:docChg>
  </pc:docChgLst>
  <pc:docChgLst>
    <pc:chgData name="Adrianna Holden-Gouveia" userId="8de7044ed950bdf3" providerId="Windows Live" clId="Web-{A6619B6D-DE12-45E5-AD01-7DB9996093ED}"/>
    <pc:docChg chg="modSld">
      <pc:chgData name="Adrianna Holden-Gouveia" userId="8de7044ed950bdf3" providerId="Windows Live" clId="Web-{A6619B6D-DE12-45E5-AD01-7DB9996093ED}" dt="2020-07-23T18:11:11.904" v="9"/>
      <pc:docMkLst>
        <pc:docMk/>
      </pc:docMkLst>
      <pc:sldChg chg="modSp">
        <pc:chgData name="Adrianna Holden-Gouveia" userId="8de7044ed950bdf3" providerId="Windows Live" clId="Web-{A6619B6D-DE12-45E5-AD01-7DB9996093ED}" dt="2020-07-23T18:07:51.973" v="2"/>
        <pc:sldMkLst>
          <pc:docMk/>
          <pc:sldMk cId="332503297" sldId="257"/>
        </pc:sldMkLst>
        <pc:picChg chg="mod">
          <ac:chgData name="Adrianna Holden-Gouveia" userId="8de7044ed950bdf3" providerId="Windows Live" clId="Web-{A6619B6D-DE12-45E5-AD01-7DB9996093ED}" dt="2020-07-23T18:07:51.973" v="2"/>
          <ac:picMkLst>
            <pc:docMk/>
            <pc:sldMk cId="332503297" sldId="257"/>
            <ac:picMk id="4" creationId="{00000000-0000-0000-0000-000000000000}"/>
          </ac:picMkLst>
        </pc:picChg>
      </pc:sldChg>
      <pc:sldChg chg="modSp">
        <pc:chgData name="Adrianna Holden-Gouveia" userId="8de7044ed950bdf3" providerId="Windows Live" clId="Web-{A6619B6D-DE12-45E5-AD01-7DB9996093ED}" dt="2020-07-23T18:09:07.633" v="4"/>
        <pc:sldMkLst>
          <pc:docMk/>
          <pc:sldMk cId="2941936680" sldId="258"/>
        </pc:sldMkLst>
        <pc:picChg chg="mod">
          <ac:chgData name="Adrianna Holden-Gouveia" userId="8de7044ed950bdf3" providerId="Windows Live" clId="Web-{A6619B6D-DE12-45E5-AD01-7DB9996093ED}" dt="2020-07-23T18:09:07.633" v="4"/>
          <ac:picMkLst>
            <pc:docMk/>
            <pc:sldMk cId="2941936680" sldId="258"/>
            <ac:picMk id="4" creationId="{00000000-0000-0000-0000-000000000000}"/>
          </ac:picMkLst>
        </pc:picChg>
      </pc:sldChg>
      <pc:sldChg chg="modSp">
        <pc:chgData name="Adrianna Holden-Gouveia" userId="8de7044ed950bdf3" providerId="Windows Live" clId="Web-{A6619B6D-DE12-45E5-AD01-7DB9996093ED}" dt="2020-07-23T18:10:04.635" v="8"/>
        <pc:sldMkLst>
          <pc:docMk/>
          <pc:sldMk cId="173607329" sldId="259"/>
        </pc:sldMkLst>
        <pc:picChg chg="mod">
          <ac:chgData name="Adrianna Holden-Gouveia" userId="8de7044ed950bdf3" providerId="Windows Live" clId="Web-{A6619B6D-DE12-45E5-AD01-7DB9996093ED}" dt="2020-07-23T18:10:04.635" v="8"/>
          <ac:picMkLst>
            <pc:docMk/>
            <pc:sldMk cId="173607329" sldId="259"/>
            <ac:picMk id="4" creationId="{00000000-0000-0000-0000-000000000000}"/>
          </ac:picMkLst>
        </pc:picChg>
      </pc:sldChg>
      <pc:sldChg chg="modSp">
        <pc:chgData name="Adrianna Holden-Gouveia" userId="8de7044ed950bdf3" providerId="Windows Live" clId="Web-{A6619B6D-DE12-45E5-AD01-7DB9996093ED}" dt="2020-07-23T18:11:11.904" v="9"/>
        <pc:sldMkLst>
          <pc:docMk/>
          <pc:sldMk cId="953316366" sldId="260"/>
        </pc:sldMkLst>
        <pc:picChg chg="mod">
          <ac:chgData name="Adrianna Holden-Gouveia" userId="8de7044ed950bdf3" providerId="Windows Live" clId="Web-{A6619B6D-DE12-45E5-AD01-7DB9996093ED}" dt="2020-07-23T18:11:11.904" v="9"/>
          <ac:picMkLst>
            <pc:docMk/>
            <pc:sldMk cId="953316366" sldId="260"/>
            <ac:picMk id="5" creationId="{00000000-0000-0000-0000-000000000000}"/>
          </ac:picMkLst>
        </pc:picChg>
      </pc:sldChg>
    </pc:docChg>
  </pc:docChgLst>
  <pc:docChgLst>
    <pc:chgData name="aholdengouveia@necc.mass.edu" userId="8de7044ed950bdf3" providerId="LiveId" clId="{886F741D-E5C3-594E-9B35-5BD09AB25FDA}"/>
    <pc:docChg chg="modSld">
      <pc:chgData name="aholdengouveia@necc.mass.edu" userId="8de7044ed950bdf3" providerId="LiveId" clId="{886F741D-E5C3-594E-9B35-5BD09AB25FDA}" dt="2018-08-15T16:01:55.757" v="79" actId="1076"/>
      <pc:docMkLst>
        <pc:docMk/>
      </pc:docMkLst>
      <pc:sldChg chg="addSp modSp">
        <pc:chgData name="aholdengouveia@necc.mass.edu" userId="8de7044ed950bdf3" providerId="LiveId" clId="{886F741D-E5C3-594E-9B35-5BD09AB25FDA}" dt="2018-08-15T16:01:55.757" v="79" actId="1076"/>
        <pc:sldMkLst>
          <pc:docMk/>
          <pc:sldMk cId="953316366" sldId="260"/>
        </pc:sldMkLst>
        <pc:spChg chg="add mod">
          <ac:chgData name="aholdengouveia@necc.mass.edu" userId="8de7044ed950bdf3" providerId="LiveId" clId="{886F741D-E5C3-594E-9B35-5BD09AB25FDA}" dt="2018-08-15T16:01:55.757" v="79" actId="1076"/>
          <ac:spMkLst>
            <pc:docMk/>
            <pc:sldMk cId="953316366" sldId="260"/>
            <ac:spMk id="4" creationId="{7DBC959D-F3A9-0A44-993B-88A1ECA3BB4D}"/>
          </ac:spMkLst>
        </pc:spChg>
      </pc:sldChg>
    </pc:docChg>
  </pc:docChgLst>
  <pc:docChgLst>
    <pc:chgData name="Adrianna Holden-Gouveia" userId="8de7044ed950bdf3" providerId="Windows Live" clId="Web-{8CC0D998-74B0-45D1-9E59-56683C2017F4}"/>
    <pc:docChg chg="modSld">
      <pc:chgData name="Adrianna Holden-Gouveia" userId="8de7044ed950bdf3" providerId="Windows Live" clId="Web-{8CC0D998-74B0-45D1-9E59-56683C2017F4}" dt="2020-07-23T21:13:26.645" v="53" actId="20577"/>
      <pc:docMkLst>
        <pc:docMk/>
      </pc:docMkLst>
      <pc:sldChg chg="modSp">
        <pc:chgData name="Adrianna Holden-Gouveia" userId="8de7044ed950bdf3" providerId="Windows Live" clId="Web-{8CC0D998-74B0-45D1-9E59-56683C2017F4}" dt="2020-07-23T21:13:22.551" v="51" actId="20577"/>
        <pc:sldMkLst>
          <pc:docMk/>
          <pc:sldMk cId="332503297" sldId="257"/>
        </pc:sldMkLst>
        <pc:spChg chg="mod">
          <ac:chgData name="Adrianna Holden-Gouveia" userId="8de7044ed950bdf3" providerId="Windows Live" clId="Web-{8CC0D998-74B0-45D1-9E59-56683C2017F4}" dt="2020-07-23T21:13:22.551" v="51" actId="20577"/>
          <ac:spMkLst>
            <pc:docMk/>
            <pc:sldMk cId="332503297" sldId="257"/>
            <ac:spMk id="3" creationId="{DBE22059-882A-CD4C-BBA7-27685F8E88AE}"/>
          </ac:spMkLst>
        </pc:spChg>
      </pc:sldChg>
    </pc:docChg>
  </pc:docChgLst>
  <pc:docChgLst>
    <pc:chgData name="Adrianna Holden-Gouveia" userId="8de7044ed950bdf3" providerId="Windows Live" clId="Web-{0BB94B68-CE85-4CB5-89F6-64314980F36B}"/>
    <pc:docChg chg="modSld">
      <pc:chgData name="Adrianna Holden-Gouveia" userId="8de7044ed950bdf3" providerId="Windows Live" clId="Web-{0BB94B68-CE85-4CB5-89F6-64314980F36B}" dt="2023-01-23T15:31:33.766" v="1" actId="20577"/>
      <pc:docMkLst>
        <pc:docMk/>
      </pc:docMkLst>
      <pc:sldChg chg="modSp">
        <pc:chgData name="Adrianna Holden-Gouveia" userId="8de7044ed950bdf3" providerId="Windows Live" clId="Web-{0BB94B68-CE85-4CB5-89F6-64314980F36B}" dt="2023-01-23T15:31:33.766" v="1" actId="20577"/>
        <pc:sldMkLst>
          <pc:docMk/>
          <pc:sldMk cId="2941936680" sldId="258"/>
        </pc:sldMkLst>
        <pc:spChg chg="mod">
          <ac:chgData name="Adrianna Holden-Gouveia" userId="8de7044ed950bdf3" providerId="Windows Live" clId="Web-{0BB94B68-CE85-4CB5-89F6-64314980F36B}" dt="2023-01-23T15:31:33.766" v="1" actId="20577"/>
          <ac:spMkLst>
            <pc:docMk/>
            <pc:sldMk cId="2941936680" sldId="258"/>
            <ac:spMk id="2" creationId="{AA6BBE3F-62E7-1A45-83FE-DB19287B527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701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99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654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9041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185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867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799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154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607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47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631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731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584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294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707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503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493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5280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CIS117 Week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Linux Basics</a:t>
            </a:r>
          </a:p>
        </p:txBody>
      </p:sp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5E94E-6F12-D94E-98A5-7C0D18E71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 the beginning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22059-882A-CD4C-BBA7-27685F8E88AE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 dirty="0"/>
              <a:t>Multics (failed project)</a:t>
            </a:r>
            <a:endParaRPr lang="en-US"/>
          </a:p>
          <a:p>
            <a:pPr>
              <a:buFont typeface="Arial" charset="2"/>
              <a:buChar char="•"/>
            </a:pPr>
            <a:r>
              <a:rPr lang="en-US" dirty="0"/>
              <a:t>Bell labs Thompson and Ritchie (Kernighan)</a:t>
            </a:r>
          </a:p>
          <a:p>
            <a:pPr>
              <a:buFont typeface="Arial" charset="2"/>
              <a:buChar char="•"/>
            </a:pPr>
            <a:r>
              <a:rPr lang="en-US" dirty="0"/>
              <a:t>Evolution</a:t>
            </a:r>
          </a:p>
          <a:p>
            <a:pPr lvl="1">
              <a:buFont typeface="Arial" charset="2"/>
              <a:buChar char="•"/>
            </a:pPr>
            <a:r>
              <a:rPr lang="en-US" dirty="0"/>
              <a:t>AT&amp;T and Berkeley</a:t>
            </a:r>
          </a:p>
          <a:p>
            <a:pPr lvl="1">
              <a:buFont typeface="Arial" charset="2"/>
              <a:buChar char="•"/>
            </a:pPr>
            <a:r>
              <a:rPr lang="en-US" dirty="0"/>
              <a:t>*nix</a:t>
            </a:r>
          </a:p>
          <a:p>
            <a:pPr lvl="1">
              <a:buFont typeface="Arial" charset="2"/>
              <a:buChar char="•"/>
            </a:pPr>
            <a:r>
              <a:rPr lang="en-US" dirty="0"/>
              <a:t>BSD and Macs</a:t>
            </a:r>
          </a:p>
        </p:txBody>
      </p:sp>
      <p:pic>
        <p:nvPicPr>
          <p:cNvPr id="4" name="Picture 3" descr="Image shows the timeline of Multics 1960 to 2000.  Multics (Multiplexed Information and Computing Service) is a timesharing operating system begun in 1965 and used until 2000. Full history can be found at the website https://enki2.tumblr.com/post/109340473774/multics-histor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1133" y="915527"/>
            <a:ext cx="3283255" cy="33489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71133" y="4340646"/>
            <a:ext cx="33160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http://enki2.tumblr.com/post/109340473774/multics-history</a:t>
            </a:r>
          </a:p>
        </p:txBody>
      </p:sp>
    </p:spTree>
    <p:extLst>
      <p:ext uri="{BB962C8B-B14F-4D97-AF65-F5344CB8AC3E}">
        <p14:creationId xmlns:p14="http://schemas.microsoft.com/office/powerpoint/2010/main" val="332503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BBE3F-62E7-1A45-83FE-DB19287B5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Linus Torvalds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C2EB5-6826-AF4B-B894-0B9E89D61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04856"/>
            <a:ext cx="9905999" cy="3541714"/>
          </a:xfrm>
        </p:spPr>
        <p:txBody>
          <a:bodyPr/>
          <a:lstStyle/>
          <a:p>
            <a:r>
              <a:rPr lang="en-US"/>
              <a:t>Principal developer of the Linux kernel</a:t>
            </a:r>
          </a:p>
          <a:p>
            <a:r>
              <a:rPr lang="en-US"/>
              <a:t>Personal mascot of Tux now adopted as mascot of Linux</a:t>
            </a:r>
          </a:p>
          <a:p>
            <a:endParaRPr lang="en-US"/>
          </a:p>
          <a:p>
            <a:pPr marL="0" indent="0" algn="r">
              <a:buNone/>
            </a:pPr>
            <a:r>
              <a:rPr lang="en-US"/>
              <a:t>“Open source is the only right way to do software”</a:t>
            </a:r>
          </a:p>
          <a:p>
            <a:pPr marL="1371600" lvl="3" indent="0" algn="r">
              <a:buNone/>
            </a:pPr>
            <a:r>
              <a:rPr lang="en-US"/>
              <a:t>-Linus Torvalds</a:t>
            </a:r>
          </a:p>
        </p:txBody>
      </p:sp>
      <p:pic>
        <p:nvPicPr>
          <p:cNvPr id="4" name="Picture 3" descr="Funny photo showing a cartoon penguin in a pirate costume. Arrr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3300469"/>
            <a:ext cx="3372309" cy="33723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13721" y="6332798"/>
            <a:ext cx="4472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https://www.zazzle.com/linux_tux_penguin_pirate_sticker_black_ubuntu_etc-217400779153032358</a:t>
            </a:r>
          </a:p>
        </p:txBody>
      </p:sp>
    </p:spTree>
    <p:extLst>
      <p:ext uri="{BB962C8B-B14F-4D97-AF65-F5344CB8AC3E}">
        <p14:creationId xmlns:p14="http://schemas.microsoft.com/office/powerpoint/2010/main" val="2941936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D2C90-BB20-6943-B5A9-ECE834DD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360E5-9998-C94E-BF51-F0CEBA428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Servers</a:t>
            </a:r>
          </a:p>
          <a:p>
            <a:r>
              <a:rPr lang="en-US"/>
              <a:t>Command line</a:t>
            </a:r>
          </a:p>
          <a:p>
            <a:r>
              <a:rPr lang="en-US"/>
              <a:t>GUIs</a:t>
            </a:r>
          </a:p>
        </p:txBody>
      </p:sp>
      <p:pic>
        <p:nvPicPr>
          <p:cNvPr id="4" name="Picture 3" descr="8 Cartoon penguins with Linux logos on their stomachs. 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733" y="2274908"/>
            <a:ext cx="5805201" cy="35162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89802" y="5943600"/>
            <a:ext cx="59050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https://www.infoworld.com/article/3204592/linux/get-started-with-the-windows-subsystem-for-linux.html</a:t>
            </a:r>
          </a:p>
        </p:txBody>
      </p:sp>
    </p:spTree>
    <p:extLst>
      <p:ext uri="{BB962C8B-B14F-4D97-AF65-F5344CB8AC3E}">
        <p14:creationId xmlns:p14="http://schemas.microsoft.com/office/powerpoint/2010/main" val="173607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58ABC-6E88-CD4C-8AD0-83E869812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Advantages and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5A7C4-2495-6E41-9B0A-7E916AB14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Pros</a:t>
            </a:r>
          </a:p>
          <a:p>
            <a:pPr lvl="1"/>
            <a:r>
              <a:rPr lang="en-US"/>
              <a:t>Security</a:t>
            </a:r>
          </a:p>
          <a:p>
            <a:pPr lvl="1"/>
            <a:r>
              <a:rPr lang="en-US"/>
              <a:t>Multi-user</a:t>
            </a:r>
          </a:p>
          <a:p>
            <a:pPr lvl="1"/>
            <a:r>
              <a:rPr lang="en-US"/>
              <a:t>Maintenance </a:t>
            </a:r>
          </a:p>
          <a:p>
            <a:r>
              <a:rPr lang="en-US"/>
              <a:t>Cons </a:t>
            </a:r>
          </a:p>
          <a:p>
            <a:pPr lvl="1"/>
            <a:r>
              <a:rPr lang="en-US"/>
              <a:t>General use</a:t>
            </a:r>
          </a:p>
          <a:p>
            <a:pPr lvl="1"/>
            <a:r>
              <a:rPr lang="en-US"/>
              <a:t>Software availability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BC959D-F3A9-0A44-993B-88A1ECA3BB4D}"/>
              </a:ext>
            </a:extLst>
          </p:cNvPr>
          <p:cNvSpPr txBox="1"/>
          <p:nvPr/>
        </p:nvSpPr>
        <p:spPr>
          <a:xfrm>
            <a:off x="5201572" y="4132656"/>
            <a:ext cx="6634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Unix is very user friendly. Its just picky about who its friends are. </a:t>
            </a:r>
          </a:p>
        </p:txBody>
      </p:sp>
      <p:pic>
        <p:nvPicPr>
          <p:cNvPr id="5" name="Picture 4" descr="Image shows a mug with the cartoon penguin on it and says &amp;#34; Linux is User Friendly. It&amp;#39;s just very picky about who it&amp;#39;s friends are&amp;#34;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997" y="1958275"/>
            <a:ext cx="2390889" cy="219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316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7CC81-1BB0-AA43-A11B-8BED5F729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source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3A32F-93E8-AD43-BAE6-5457BA71C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Ethos</a:t>
            </a:r>
          </a:p>
          <a:p>
            <a:r>
              <a:rPr lang="en-US"/>
              <a:t>Availability </a:t>
            </a:r>
          </a:p>
          <a:p>
            <a:r>
              <a:rPr lang="en-US"/>
              <a:t>Community </a:t>
            </a:r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486" y="1961327"/>
            <a:ext cx="6257925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825388" y="5453349"/>
            <a:ext cx="6004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https://blog.kentcdodds.com/how-getting-into-open-source-has-been-awesome-for-me-8480cd756a80</a:t>
            </a:r>
          </a:p>
        </p:txBody>
      </p:sp>
    </p:spTree>
    <p:extLst>
      <p:ext uri="{BB962C8B-B14F-4D97-AF65-F5344CB8AC3E}">
        <p14:creationId xmlns:p14="http://schemas.microsoft.com/office/powerpoint/2010/main" val="29286690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Ion</vt:lpstr>
      <vt:lpstr>CIS117 Week 1</vt:lpstr>
      <vt:lpstr>In the beginning</vt:lpstr>
      <vt:lpstr>Linus Torvalds</vt:lpstr>
      <vt:lpstr>Common usage</vt:lpstr>
      <vt:lpstr>Advantages and disadvantages</vt:lpstr>
      <vt:lpstr>Open source 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CIS117 Week 1</dc:title>
  <dc:creator/>
  <cp:revision>39</cp:revision>
  <dcterms:created xsi:type="dcterms:W3CDTF">2012-07-27T01:16:44Z</dcterms:created>
  <dcterms:modified xsi:type="dcterms:W3CDTF">2023-01-23T15:31:44Z</dcterms:modified>
</cp:coreProperties>
</file>