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D17BA0-66CC-43D3-92DF-6D94063B1BF5}" v="2" dt="2024-02-12T21:28:08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4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30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14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6235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127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981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36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84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1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93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0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67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5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9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9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2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3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69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CIS117 Week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Scripts with conditionals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F3519-2642-4B54-A7CA-3E30A4DF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if – then -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81684-ED3F-4A29-90E7-5D3EC05AA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/>
              <a:t>Conditionals mean you have choices in a path</a:t>
            </a:r>
          </a:p>
          <a:p>
            <a:r>
              <a:rPr lang="en-US" dirty="0"/>
              <a:t>Not the same a loop  </a:t>
            </a:r>
          </a:p>
          <a:p>
            <a:pPr marL="0" indent="0">
              <a:buNone/>
            </a:pPr>
            <a:r>
              <a:rPr lang="en-US" dirty="0"/>
              <a:t>if [condition]</a:t>
            </a:r>
          </a:p>
          <a:p>
            <a:pPr marL="0" indent="0">
              <a:buNone/>
            </a:pPr>
            <a:r>
              <a:rPr lang="en-US" dirty="0"/>
              <a:t>then</a:t>
            </a:r>
          </a:p>
          <a:p>
            <a:pPr marL="0" indent="0">
              <a:buNone/>
            </a:pPr>
            <a:r>
              <a:rPr lang="en-US" dirty="0"/>
              <a:t>echo </a:t>
            </a:r>
            <a:br>
              <a:rPr lang="en-US" dirty="0"/>
            </a:br>
            <a:r>
              <a:rPr lang="en-US" dirty="0"/>
              <a:t>yes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echo "no"</a:t>
            </a:r>
          </a:p>
          <a:p>
            <a:pPr marL="0" indent="0">
              <a:buNone/>
            </a:pPr>
            <a:r>
              <a:rPr lang="en-US" dirty="0"/>
              <a:t>fi </a:t>
            </a:r>
          </a:p>
        </p:txBody>
      </p:sp>
      <p:pic>
        <p:nvPicPr>
          <p:cNvPr id="4" name="Picture 4" descr="XKCD comic joking about the time it takes to automate something vs just brute force. ">
            <a:extLst>
              <a:ext uri="{FF2B5EF4-FFF2-40B4-BE49-F238E27FC236}">
                <a16:creationId xmlns:a16="http://schemas.microsoft.com/office/drawing/2014/main" id="{7592F203-C9EB-40C5-A8D9-E7CF678EB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967" y="1741896"/>
            <a:ext cx="4569123" cy="45962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9DC7D3-A953-4E5A-98B9-05761C94A617}"/>
              </a:ext>
            </a:extLst>
          </p:cNvPr>
          <p:cNvSpPr txBox="1"/>
          <p:nvPr/>
        </p:nvSpPr>
        <p:spPr>
          <a:xfrm>
            <a:off x="7082287" y="634185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https://xkcd.com/1319/</a:t>
            </a:r>
          </a:p>
        </p:txBody>
      </p:sp>
    </p:spTree>
    <p:extLst>
      <p:ext uri="{BB962C8B-B14F-4D97-AF65-F5344CB8AC3E}">
        <p14:creationId xmlns:p14="http://schemas.microsoft.com/office/powerpoint/2010/main" val="405076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92AE-A192-4BC3-8EF0-FDFDC608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86D7D-4C61-456D-A2E3-5653B2F2F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if [ $answer = “Y” ] Brackets do test (can also use function test)</a:t>
            </a:r>
          </a:p>
          <a:p>
            <a:pPr marL="0" indent="0">
              <a:buNone/>
            </a:pPr>
            <a:r>
              <a:rPr lang="en-US" dirty="0"/>
              <a:t>then Must include “then”</a:t>
            </a:r>
          </a:p>
          <a:p>
            <a:pPr marL="0" indent="0">
              <a:buNone/>
            </a:pPr>
            <a:r>
              <a:rPr lang="en-US" dirty="0"/>
              <a:t>echo “Yes” If condition is true (can be multiple statements)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echo “No” If condition is false (can be multiple statements)</a:t>
            </a:r>
          </a:p>
          <a:p>
            <a:pPr marL="0" indent="0">
              <a:buNone/>
            </a:pPr>
            <a:r>
              <a:rPr lang="en-US" dirty="0"/>
              <a:t>fi End of conditional (if backwards)</a:t>
            </a:r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8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D122-F77E-4CBB-AD18-474166071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869A8-528E-4734-8D45-7DCCA3E0B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Tests for string comparison </a:t>
            </a:r>
            <a:endParaRPr lang="en-US"/>
          </a:p>
          <a:p>
            <a:pPr lvl="1"/>
            <a:r>
              <a:rPr lang="en-US" dirty="0"/>
              <a:t>=</a:t>
            </a:r>
          </a:p>
          <a:p>
            <a:r>
              <a:rPr lang="en-US" dirty="0"/>
              <a:t>Test for numbers (-eq –le –</a:t>
            </a:r>
            <a:r>
              <a:rPr lang="en-US" dirty="0" err="1"/>
              <a:t>ge</a:t>
            </a:r>
            <a:r>
              <a:rPr lang="en-US" dirty="0"/>
              <a:t> –</a:t>
            </a:r>
            <a:r>
              <a:rPr lang="en-US" dirty="0" err="1"/>
              <a:t>gt</a:t>
            </a:r>
            <a:r>
              <a:rPr lang="en-US" dirty="0"/>
              <a:t> –</a:t>
            </a:r>
            <a:r>
              <a:rPr lang="en-US" dirty="0" err="1"/>
              <a:t>lt</a:t>
            </a:r>
            <a:r>
              <a:rPr lang="en-US" dirty="0"/>
              <a:t> )</a:t>
            </a:r>
          </a:p>
          <a:p>
            <a:r>
              <a:rPr lang="en-US" dirty="0"/>
              <a:t>File test operators (with a few examples more in book/online)</a:t>
            </a:r>
          </a:p>
          <a:p>
            <a:pPr lvl="1"/>
            <a:r>
              <a:rPr lang="en-US" dirty="0"/>
              <a:t>-e if file exists</a:t>
            </a:r>
          </a:p>
          <a:p>
            <a:pPr lvl="1"/>
            <a:r>
              <a:rPr lang="en-US" dirty="0"/>
              <a:t>-s file is directory</a:t>
            </a:r>
          </a:p>
        </p:txBody>
      </p:sp>
    </p:spTree>
    <p:extLst>
      <p:ext uri="{BB962C8B-B14F-4D97-AF65-F5344CB8AC3E}">
        <p14:creationId xmlns:p14="http://schemas.microsoft.com/office/powerpoint/2010/main" val="119039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D7FF5-D828-4A43-A620-EB572B14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and common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2A105-4621-41D2-BD01-13122A56D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Space matters (there and not there, can be picky)</a:t>
            </a:r>
          </a:p>
          <a:p>
            <a:r>
              <a:rPr lang="en-US" dirty="0"/>
              <a:t>Make sure the condition is right type (-eq vs = vs –f)</a:t>
            </a:r>
          </a:p>
          <a:p>
            <a:r>
              <a:rPr lang="en-US" dirty="0"/>
              <a:t>Watch for closing fi</a:t>
            </a:r>
          </a:p>
          <a:p>
            <a:endParaRPr lang="en-US" dirty="0"/>
          </a:p>
        </p:txBody>
      </p:sp>
      <p:pic>
        <p:nvPicPr>
          <p:cNvPr id="4" name="Picture 4" descr="XKCD comic joking about code that is ugly and resembles other code. Likens it to &amp;#34;That wall isn&amp;#39;t load-bearing does that mean we can&amp;#39;t just throw hammers at it&amp;#34;">
            <a:extLst>
              <a:ext uri="{FF2B5EF4-FFF2-40B4-BE49-F238E27FC236}">
                <a16:creationId xmlns:a16="http://schemas.microsoft.com/office/drawing/2014/main" id="{36796E3F-DA44-411D-B26B-BB77BDBEB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174" y="3576936"/>
            <a:ext cx="6553200" cy="24502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ECC59-7DA5-47C5-B909-2EF52399ED47}"/>
              </a:ext>
            </a:extLst>
          </p:cNvPr>
          <p:cNvSpPr txBox="1"/>
          <p:nvPr/>
        </p:nvSpPr>
        <p:spPr>
          <a:xfrm>
            <a:off x="4106174" y="6025551"/>
            <a:ext cx="672572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https://www.explainxkcd.com/wiki/index.php/1926:_Bad_Code</a:t>
            </a:r>
          </a:p>
        </p:txBody>
      </p:sp>
    </p:spTree>
    <p:extLst>
      <p:ext uri="{BB962C8B-B14F-4D97-AF65-F5344CB8AC3E}">
        <p14:creationId xmlns:p14="http://schemas.microsoft.com/office/powerpoint/2010/main" val="1849589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Ion</vt:lpstr>
      <vt:lpstr>CIS117 Week 11</vt:lpstr>
      <vt:lpstr>Basic if – then - else</vt:lpstr>
      <vt:lpstr>explanations</vt:lpstr>
      <vt:lpstr>String testing</vt:lpstr>
      <vt:lpstr>Debugging and common mistakes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CIS117 Week 1</dc:title>
  <dc:creator/>
  <cp:lastModifiedBy/>
  <cp:revision>69</cp:revision>
  <dcterms:created xsi:type="dcterms:W3CDTF">2012-07-27T01:16:44Z</dcterms:created>
  <dcterms:modified xsi:type="dcterms:W3CDTF">2024-02-12T21:36:49Z</dcterms:modified>
</cp:coreProperties>
</file>