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C469E-654A-4B86-B53A-D2CBA0741F9D}" v="1" dt="2020-07-23T21:45:11.136"/>
    <p1510:client id="{E5682442-C42C-4CFE-B781-886943E16845}" v="5" dt="2020-07-23T19:05:06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3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406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26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9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0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7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3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0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0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CIS117 Week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Scripts with Loops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EDEE-92C2-4D91-B4ED-C5B7333C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53DF-7B71-454C-9B40-50EFA8B0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Loop takes care of repetitive tasks</a:t>
            </a:r>
          </a:p>
          <a:p>
            <a:r>
              <a:rPr lang="en-US" dirty="0"/>
              <a:t>Not the same as if/else or case statements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Move or delete files over a certain size/age/attribute</a:t>
            </a:r>
          </a:p>
          <a:p>
            <a:pPr lvl="1"/>
            <a:r>
              <a:rPr lang="en-US" dirty="0"/>
              <a:t>Number manipulation (such as increase all numbers by 1)</a:t>
            </a:r>
          </a:p>
          <a:p>
            <a:pPr lvl="1"/>
            <a:r>
              <a:rPr lang="en-US" dirty="0"/>
              <a:t>Changing whole folders of files (such as adding time stamps or changing permissions)</a:t>
            </a:r>
          </a:p>
          <a:p>
            <a:pPr lvl="1"/>
            <a:r>
              <a:rPr lang="en-US" dirty="0"/>
              <a:t>Searching for a value</a:t>
            </a:r>
          </a:p>
          <a:p>
            <a:pPr lvl="1"/>
            <a:r>
              <a:rPr lang="en-US" dirty="0"/>
              <a:t>Check computer status (such as is the server up)</a:t>
            </a:r>
          </a:p>
        </p:txBody>
      </p:sp>
    </p:spTree>
    <p:extLst>
      <p:ext uri="{BB962C8B-B14F-4D97-AF65-F5344CB8AC3E}">
        <p14:creationId xmlns:p14="http://schemas.microsoft.com/office/powerpoint/2010/main" val="17970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B6AF-C407-429E-A5AD-AC0A38EF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5189-C93F-4C5A-A7DF-A43EA785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While runs as long as condition is successfully executing, stops when condition is false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Counting</a:t>
            </a:r>
          </a:p>
          <a:p>
            <a:pPr lvl="1"/>
            <a:r>
              <a:rPr lang="en-US" dirty="0"/>
              <a:t>Reading input </a:t>
            </a:r>
          </a:p>
        </p:txBody>
      </p:sp>
    </p:spTree>
    <p:extLst>
      <p:ext uri="{BB962C8B-B14F-4D97-AF65-F5344CB8AC3E}">
        <p14:creationId xmlns:p14="http://schemas.microsoft.com/office/powerpoint/2010/main" val="11453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E241-687D-483B-A535-5BC1EE35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pic>
        <p:nvPicPr>
          <p:cNvPr id="8" name="Picture 8" descr="Shows an example while look that will open 4 terminal windows using xterm">
            <a:extLst>
              <a:ext uri="{FF2B5EF4-FFF2-40B4-BE49-F238E27FC236}">
                <a16:creationId xmlns:a16="http://schemas.microsoft.com/office/drawing/2014/main" id="{9FE2110A-39AD-4ABB-9B7D-2A554176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30" y="1912264"/>
            <a:ext cx="6738667" cy="3885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EDA19-EC91-4E53-A31A-7BF025B3A1CB}"/>
              </a:ext>
            </a:extLst>
          </p:cNvPr>
          <p:cNvSpPr txBox="1"/>
          <p:nvPr/>
        </p:nvSpPr>
        <p:spPr>
          <a:xfrm>
            <a:off x="1834551" y="5881777"/>
            <a:ext cx="72720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http://tldp.org/LDP/Bash-Beginners-Guide/html/sect_09_02.html</a:t>
            </a:r>
          </a:p>
        </p:txBody>
      </p:sp>
    </p:spTree>
    <p:extLst>
      <p:ext uri="{BB962C8B-B14F-4D97-AF65-F5344CB8AC3E}">
        <p14:creationId xmlns:p14="http://schemas.microsoft.com/office/powerpoint/2010/main" val="24964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1F6-FA21-4475-9207-B770724C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514E-99E4-45B1-BB46-D5C0A295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Only runs when condition is false or command fails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Input </a:t>
            </a:r>
          </a:p>
        </p:txBody>
      </p:sp>
    </p:spTree>
    <p:extLst>
      <p:ext uri="{BB962C8B-B14F-4D97-AF65-F5344CB8AC3E}">
        <p14:creationId xmlns:p14="http://schemas.microsoft.com/office/powerpoint/2010/main" val="192275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D9EF-7992-4C26-8813-CC040D75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until loop example</a:t>
            </a:r>
          </a:p>
        </p:txBody>
      </p:sp>
      <p:pic>
        <p:nvPicPr>
          <p:cNvPr id="4" name="Picture 4" descr="Screenshot of a complex loop that checks to see if the disk is full.  Used as a real life example of when you&amp;#39;d need to use a loop">
            <a:extLst>
              <a:ext uri="{FF2B5EF4-FFF2-40B4-BE49-F238E27FC236}">
                <a16:creationId xmlns:a16="http://schemas.microsoft.com/office/drawing/2014/main" id="{76FF1E5F-52BD-4395-822B-9C1B455E0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484" y="1933185"/>
            <a:ext cx="5059591" cy="354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A33C3-D865-45B9-A6E0-5155AA50B0F2}"/>
              </a:ext>
            </a:extLst>
          </p:cNvPr>
          <p:cNvSpPr txBox="1"/>
          <p:nvPr/>
        </p:nvSpPr>
        <p:spPr>
          <a:xfrm>
            <a:off x="2927230" y="5924909"/>
            <a:ext cx="635191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http://tldp.org/LDP/Bash-Beginners-Guide/html/sect_09_03.html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732C35-73E5-45A7-9465-6865EB1B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2" y="2466161"/>
            <a:ext cx="5086709" cy="29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A951-4559-4901-9BB8-C8E16FAB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946-CAEB-4B90-A64D-C09830FB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Also called a for-each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Process list of items</a:t>
            </a:r>
          </a:p>
          <a:p>
            <a:pPr lvl="1"/>
            <a:r>
              <a:rPr lang="en-US" dirty="0"/>
              <a:t>Sequence </a:t>
            </a:r>
          </a:p>
          <a:p>
            <a:pPr lvl="1"/>
            <a:r>
              <a:rPr lang="en-US" dirty="0"/>
              <a:t>Items from another command (such as cat or ls)</a:t>
            </a:r>
          </a:p>
        </p:txBody>
      </p:sp>
    </p:spTree>
    <p:extLst>
      <p:ext uri="{BB962C8B-B14F-4D97-AF65-F5344CB8AC3E}">
        <p14:creationId xmlns:p14="http://schemas.microsoft.com/office/powerpoint/2010/main" val="332149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BA5E-D014-43D2-ABE9-E5133114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</a:t>
            </a:r>
          </a:p>
        </p:txBody>
      </p:sp>
      <p:pic>
        <p:nvPicPr>
          <p:cNvPr id="4" name="Picture 4" descr="Screenshot of for loop examples using either for i in 1 2 3 4 5  or a set which looks like for i in {1...5} in both cases it still prints a statement that says &amp;#34;Welcome $i times&amp;#34; just different ways to do that">
            <a:extLst>
              <a:ext uri="{FF2B5EF4-FFF2-40B4-BE49-F238E27FC236}">
                <a16:creationId xmlns:a16="http://schemas.microsoft.com/office/drawing/2014/main" id="{887FEAC6-F133-42BF-9901-9F4808D3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073" y="2379078"/>
            <a:ext cx="5138827" cy="201732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BAC4E3-68B2-4692-AD87-EB4A3381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01" y="2377207"/>
            <a:ext cx="5272356" cy="200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7A1EF3-81AF-4949-AB9C-575CECDCE1FF}"/>
              </a:ext>
            </a:extLst>
          </p:cNvPr>
          <p:cNvSpPr txBox="1"/>
          <p:nvPr/>
        </p:nvSpPr>
        <p:spPr>
          <a:xfrm>
            <a:off x="3286664" y="4688456"/>
            <a:ext cx="65244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https://www.cyberciti.biz/faq/bash-for-loop/</a:t>
            </a:r>
          </a:p>
        </p:txBody>
      </p:sp>
    </p:spTree>
    <p:extLst>
      <p:ext uri="{BB962C8B-B14F-4D97-AF65-F5344CB8AC3E}">
        <p14:creationId xmlns:p14="http://schemas.microsoft.com/office/powerpoint/2010/main" val="3546826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CIS117 Week 12</vt:lpstr>
      <vt:lpstr>What is a loop</vt:lpstr>
      <vt:lpstr>While</vt:lpstr>
      <vt:lpstr>While loop example</vt:lpstr>
      <vt:lpstr>until</vt:lpstr>
      <vt:lpstr>Complex until loop example</vt:lpstr>
      <vt:lpstr>for</vt:lpstr>
      <vt:lpstr>For loop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/>
  <cp:revision>143</cp:revision>
  <dcterms:created xsi:type="dcterms:W3CDTF">2012-07-27T01:16:44Z</dcterms:created>
  <dcterms:modified xsi:type="dcterms:W3CDTF">2024-02-12T21:49:05Z</dcterms:modified>
</cp:coreProperties>
</file>