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F5F8F-A031-4D5D-B740-A9192BCF28DE}" v="1" dt="2024-01-29T20:42:02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8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2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484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9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22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60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4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3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9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08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CIS117 Week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shellscripting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0C8B-2F05-47BE-A662-BD44633B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B9EA-13AA-4F34-A1C4-42CCF157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Small programs</a:t>
            </a:r>
          </a:p>
          <a:p>
            <a:r>
              <a:rPr lang="en-US" dirty="0"/>
              <a:t>A text file with 1 command per line</a:t>
            </a:r>
          </a:p>
          <a:p>
            <a:r>
              <a:rPr lang="en-US" dirty="0"/>
              <a:t>Comments use a #</a:t>
            </a:r>
          </a:p>
          <a:p>
            <a:r>
              <a:rPr lang="en-US" dirty="0"/>
              <a:t>Always start with </a:t>
            </a:r>
            <a:r>
              <a:rPr lang="en-US" dirty="0" err="1"/>
              <a:t>shbang</a:t>
            </a:r>
            <a:r>
              <a:rPr lang="en-US" dirty="0"/>
              <a:t> to specify shell type</a:t>
            </a:r>
          </a:p>
          <a:p>
            <a:r>
              <a:rPr lang="en-US" dirty="0"/>
              <a:t>DEMO samples in module</a:t>
            </a:r>
          </a:p>
        </p:txBody>
      </p:sp>
    </p:spTree>
    <p:extLst>
      <p:ext uri="{BB962C8B-B14F-4D97-AF65-F5344CB8AC3E}">
        <p14:creationId xmlns:p14="http://schemas.microsoft.com/office/powerpoint/2010/main" val="623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307A-1707-4CA3-AC81-BB77A4F9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6C9F-CAE7-4EE2-8E13-AAC27289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Repetitive tasks</a:t>
            </a:r>
          </a:p>
          <a:p>
            <a:r>
              <a:rPr lang="en-US" dirty="0"/>
              <a:t>Scheduling repeated </a:t>
            </a:r>
            <a:r>
              <a:rPr lang="en-US"/>
              <a:t>activities</a:t>
            </a:r>
            <a:r>
              <a:rPr lang="en-US" dirty="0"/>
              <a:t> (backups)</a:t>
            </a:r>
          </a:p>
          <a:p>
            <a:r>
              <a:rPr lang="en-US" dirty="0"/>
              <a:t>Complicated things you don't use often</a:t>
            </a:r>
          </a:p>
          <a:p>
            <a:pPr lvl="1"/>
            <a:r>
              <a:rPr lang="en-US" dirty="0"/>
              <a:t>If you need to figure it out once, why not make a script so you don't have to do it again?</a:t>
            </a:r>
          </a:p>
        </p:txBody>
      </p:sp>
    </p:spTree>
    <p:extLst>
      <p:ext uri="{BB962C8B-B14F-4D97-AF65-F5344CB8AC3E}">
        <p14:creationId xmlns:p14="http://schemas.microsoft.com/office/powerpoint/2010/main" val="20554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D2CD-F81A-4AAF-AD78-32BBA3A3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0692-5947-46A5-9606-12BF922B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Plain (no quotes)</a:t>
            </a:r>
          </a:p>
          <a:p>
            <a:pPr lvl="1"/>
            <a:r>
              <a:rPr lang="en-US" dirty="0"/>
              <a:t>echo hello </a:t>
            </a:r>
          </a:p>
          <a:p>
            <a:r>
              <a:rPr lang="en-US" dirty="0"/>
              <a:t>Semi-opaque (double quotes, expands variables)</a:t>
            </a:r>
          </a:p>
          <a:p>
            <a:pPr lvl="1"/>
            <a:r>
              <a:rPr lang="en-US" dirty="0"/>
              <a:t>echo "hello $name"</a:t>
            </a:r>
          </a:p>
          <a:p>
            <a:r>
              <a:rPr lang="en-US" dirty="0"/>
              <a:t>Opaque (single quote, shows exactly what's in quotes)</a:t>
            </a:r>
          </a:p>
          <a:p>
            <a:pPr lvl="1"/>
            <a:r>
              <a:rPr lang="en-US" dirty="0"/>
              <a:t>echo 'hello $name'</a:t>
            </a:r>
          </a:p>
          <a:p>
            <a:r>
              <a:rPr lang="en-US" dirty="0"/>
              <a:t>DEMO results of each type</a:t>
            </a:r>
          </a:p>
        </p:txBody>
      </p:sp>
    </p:spTree>
    <p:extLst>
      <p:ext uri="{BB962C8B-B14F-4D97-AF65-F5344CB8AC3E}">
        <p14:creationId xmlns:p14="http://schemas.microsoft.com/office/powerpoint/2010/main" val="18029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5C08-7357-4270-9862-EB8065E5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671F-15FA-4B91-A2E8-C80BE678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Backticks</a:t>
            </a:r>
          </a:p>
          <a:p>
            <a:r>
              <a:rPr lang="en-US" dirty="0" err="1"/>
              <a:t>Shbang</a:t>
            </a:r>
            <a:r>
              <a:rPr lang="en-US" dirty="0"/>
              <a:t> line</a:t>
            </a:r>
          </a:p>
          <a:p>
            <a:r>
              <a:rPr lang="en-US" dirty="0"/>
              <a:t>To run, file must be executable (it's not by default)</a:t>
            </a:r>
          </a:p>
          <a:p>
            <a:pPr lvl="1"/>
            <a:r>
              <a:rPr lang="en-US" dirty="0"/>
              <a:t>Most common beginner mistake</a:t>
            </a:r>
          </a:p>
          <a:p>
            <a:r>
              <a:rPr lang="en-US" dirty="0"/>
              <a:t>To run you need to use the path (unless in PATH)</a:t>
            </a:r>
          </a:p>
          <a:p>
            <a:pPr lvl="1"/>
            <a:r>
              <a:rPr lang="en-US" dirty="0"/>
              <a:t>Second most common beginner mistake</a:t>
            </a:r>
          </a:p>
        </p:txBody>
      </p:sp>
      <p:pic>
        <p:nvPicPr>
          <p:cNvPr id="4" name="Picture 4" descr="Willy Wonka meme says &amp;#34;Didn&amp;#39;t CHMOD 755 your new Bash script? Yeah that&amp;#39;l work&amp;#34; Always remember to CHMOD when Bash scripting">
            <a:extLst>
              <a:ext uri="{FF2B5EF4-FFF2-40B4-BE49-F238E27FC236}">
                <a16:creationId xmlns:a16="http://schemas.microsoft.com/office/drawing/2014/main" id="{B2034AC2-572D-4984-92C0-C2793147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702" y="1726893"/>
            <a:ext cx="2743200" cy="3346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E55E2-71CF-4979-A2DA-9C0E2674150C}"/>
              </a:ext>
            </a:extLst>
          </p:cNvPr>
          <p:cNvSpPr txBox="1"/>
          <p:nvPr/>
        </p:nvSpPr>
        <p:spPr>
          <a:xfrm>
            <a:off x="8088702" y="514853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https://onsizzle.com/t/bash-scripting</a:t>
            </a:r>
          </a:p>
        </p:txBody>
      </p:sp>
    </p:spTree>
    <p:extLst>
      <p:ext uri="{BB962C8B-B14F-4D97-AF65-F5344CB8AC3E}">
        <p14:creationId xmlns:p14="http://schemas.microsoft.com/office/powerpoint/2010/main" val="358126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61C1-A800-4C29-ADBA-39FDC2F4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for a successful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EF52-6710-4024-AC5C-A0F246E8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Test commands at command prompt</a:t>
            </a:r>
          </a:p>
          <a:p>
            <a:r>
              <a:rPr lang="en-US" dirty="0"/>
              <a:t>Create and edit the file in an editor (VIM)</a:t>
            </a:r>
          </a:p>
          <a:p>
            <a:r>
              <a:rPr lang="en-US" dirty="0"/>
              <a:t>Start script with </a:t>
            </a:r>
            <a:r>
              <a:rPr lang="en-US" dirty="0" err="1"/>
              <a:t>shbang</a:t>
            </a:r>
            <a:r>
              <a:rPr lang="en-US" dirty="0"/>
              <a:t> line (#!/bin/bash)</a:t>
            </a:r>
          </a:p>
          <a:p>
            <a:r>
              <a:rPr lang="en-US" dirty="0"/>
              <a:t>Add comment with function, name and date</a:t>
            </a:r>
          </a:p>
          <a:p>
            <a:r>
              <a:rPr lang="en-US" dirty="0"/>
              <a:t>Save</a:t>
            </a:r>
          </a:p>
          <a:p>
            <a:r>
              <a:rPr lang="en-US" dirty="0"/>
              <a:t>Change permissions</a:t>
            </a:r>
          </a:p>
          <a:p>
            <a:r>
              <a:rPr lang="en-US" dirty="0"/>
              <a:t>Test!!</a:t>
            </a:r>
          </a:p>
          <a:p>
            <a:r>
              <a:rPr lang="en-US" dirty="0"/>
              <a:t>Rinse and repeat</a:t>
            </a:r>
          </a:p>
        </p:txBody>
      </p:sp>
      <p:pic>
        <p:nvPicPr>
          <p:cNvPr id="4" name="Picture 4" descr="meme from GoT of the shame nun saying &amp;#34;Writing untested code? Shame! Ding Ding&amp;#34;">
            <a:extLst>
              <a:ext uri="{FF2B5EF4-FFF2-40B4-BE49-F238E27FC236}">
                <a16:creationId xmlns:a16="http://schemas.microsoft.com/office/drawing/2014/main" id="{6237E057-3589-4C20-A32D-3CB0E618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48" y="1753229"/>
            <a:ext cx="4116956" cy="371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25636-B554-424C-853B-E5AC6CE695C6}"/>
              </a:ext>
            </a:extLst>
          </p:cNvPr>
          <p:cNvSpPr txBox="1"/>
          <p:nvPr/>
        </p:nvSpPr>
        <p:spPr>
          <a:xfrm>
            <a:off x="6622211" y="5608607"/>
            <a:ext cx="458350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https://memegenerator.net/instance/63088250/shame12345-writing-untested-code-shame-ding-ding</a:t>
            </a:r>
          </a:p>
        </p:txBody>
      </p:sp>
    </p:spTree>
    <p:extLst>
      <p:ext uri="{BB962C8B-B14F-4D97-AF65-F5344CB8AC3E}">
        <p14:creationId xmlns:p14="http://schemas.microsoft.com/office/powerpoint/2010/main" val="185141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B1EE-07CD-4754-81AF-EE9CEA5A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to 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7820-2D9E-4FB5-B0AC-7C514384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Must submit evidence of testing on blackboard </a:t>
            </a:r>
          </a:p>
          <a:p>
            <a:pPr lvl="1"/>
            <a:r>
              <a:rPr lang="en-US" dirty="0"/>
              <a:t>DEMO how to submit labs</a:t>
            </a:r>
          </a:p>
        </p:txBody>
      </p:sp>
      <p:pic>
        <p:nvPicPr>
          <p:cNvPr id="4" name="Picture 4" descr="Meme of Gandalf saying &amp;#34;Your bad code shall not pass!&amp;#34;">
            <a:extLst>
              <a:ext uri="{FF2B5EF4-FFF2-40B4-BE49-F238E27FC236}">
                <a16:creationId xmlns:a16="http://schemas.microsoft.com/office/drawing/2014/main" id="{5AB72BDD-E3A7-4E6A-9B25-2745E666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79" y="1597323"/>
            <a:ext cx="4281577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28ABB-FABA-4B36-8989-3A6F319A3A8F}"/>
              </a:ext>
            </a:extLst>
          </p:cNvPr>
          <p:cNvSpPr txBox="1"/>
          <p:nvPr/>
        </p:nvSpPr>
        <p:spPr>
          <a:xfrm>
            <a:off x="7010400" y="5982418"/>
            <a:ext cx="48279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https://jameskbride.com/2015/09/12/broken-windows-and-how-to-fix-them.html</a:t>
            </a:r>
          </a:p>
        </p:txBody>
      </p:sp>
    </p:spTree>
    <p:extLst>
      <p:ext uri="{BB962C8B-B14F-4D97-AF65-F5344CB8AC3E}">
        <p14:creationId xmlns:p14="http://schemas.microsoft.com/office/powerpoint/2010/main" val="1689197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CIS117 Week 8</vt:lpstr>
      <vt:lpstr>What is a script?</vt:lpstr>
      <vt:lpstr>But, why should I care?</vt:lpstr>
      <vt:lpstr>Types of text</vt:lpstr>
      <vt:lpstr>Important things to know</vt:lpstr>
      <vt:lpstr>Sequence for a successful script</vt:lpstr>
      <vt:lpstr>Reminder to test your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/>
  <cp:revision>44</cp:revision>
  <dcterms:created xsi:type="dcterms:W3CDTF">2012-07-27T01:16:44Z</dcterms:created>
  <dcterms:modified xsi:type="dcterms:W3CDTF">2024-01-29T20:50:25Z</dcterms:modified>
</cp:coreProperties>
</file>