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97CD6-F171-4F73-8232-47E9C6097BA2}" v="5" dt="2020-07-23T18:59:00.276"/>
    <p1510:client id="{DE32D658-FE70-490C-BFFB-778564A40368}" v="1" dt="2020-07-23T21:43:59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7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64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389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955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4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74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51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7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3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8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2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5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0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70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CIS117 Week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Shellscripting</a:t>
            </a:r>
            <a:r>
              <a:rPr lang="en-US" dirty="0"/>
              <a:t>, now with variables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D101-C962-4A48-9109-9CEE6EF9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8B5E2-4188-4142-89F7-702EE19C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Getting keyboard input</a:t>
            </a:r>
          </a:p>
          <a:p>
            <a:r>
              <a:rPr lang="en-US" dirty="0"/>
              <a:t>Variables </a:t>
            </a:r>
          </a:p>
          <a:p>
            <a:pPr lvl="1"/>
            <a:r>
              <a:rPr lang="en-US" dirty="0"/>
              <a:t>Variables in Linux are untyped</a:t>
            </a:r>
          </a:p>
          <a:p>
            <a:pPr lvl="1"/>
            <a:r>
              <a:rPr lang="en-US" dirty="0"/>
              <a:t>Any word (that isn't reserved) can be a variable</a:t>
            </a:r>
          </a:p>
          <a:p>
            <a:pPr lvl="1"/>
            <a:r>
              <a:rPr lang="en-US" dirty="0"/>
              <a:t>Use $  to use variable</a:t>
            </a:r>
          </a:p>
        </p:txBody>
      </p:sp>
      <p:pic>
        <p:nvPicPr>
          <p:cNvPr id="4" name="Picture 4" descr="XKCD comic of someone making fun of bad code &amp;#34;IT&amp;#39;s like a salad recipe written by a corporate lawyer using a phone and auto correct that only knew excel formulas. Ends with stick figure saying &amp;#34;Ok I&amp;#39;ll read a style guide&amp;#34;">
            <a:extLst>
              <a:ext uri="{FF2B5EF4-FFF2-40B4-BE49-F238E27FC236}">
                <a16:creationId xmlns:a16="http://schemas.microsoft.com/office/drawing/2014/main" id="{76BF05C3-89B5-499A-95EA-A162F6574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4129737"/>
            <a:ext cx="6682596" cy="2336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0FA9C9-9309-44B0-87DD-A744DFFD5015}"/>
              </a:ext>
            </a:extLst>
          </p:cNvPr>
          <p:cNvSpPr txBox="1"/>
          <p:nvPr/>
        </p:nvSpPr>
        <p:spPr>
          <a:xfrm>
            <a:off x="4595004" y="6485626"/>
            <a:ext cx="655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https://www.explainxkcd.com/wiki/index.php/1513:_Code_Quality</a:t>
            </a:r>
          </a:p>
        </p:txBody>
      </p:sp>
    </p:spTree>
    <p:extLst>
      <p:ext uri="{BB962C8B-B14F-4D97-AF65-F5344CB8AC3E}">
        <p14:creationId xmlns:p14="http://schemas.microsoft.com/office/powerpoint/2010/main" val="399053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BBBA-D7F9-4745-8BBC-CA5CA31C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BA0C3-49E3-4128-B839-78D5486F1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Small script asking for name and then saying hello $name</a:t>
            </a:r>
          </a:p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/>
              <a:t>Echo "What's your name?"</a:t>
            </a:r>
          </a:p>
          <a:p>
            <a:pPr marL="0" indent="0">
              <a:buNone/>
            </a:pPr>
            <a:r>
              <a:rPr lang="en-US" dirty="0"/>
              <a:t>Read name</a:t>
            </a:r>
          </a:p>
          <a:p>
            <a:pPr marL="0" indent="0">
              <a:buNone/>
            </a:pPr>
            <a:r>
              <a:rPr lang="en-US" dirty="0"/>
              <a:t>Echo "Hello $name"</a:t>
            </a:r>
          </a:p>
        </p:txBody>
      </p:sp>
      <p:pic>
        <p:nvPicPr>
          <p:cNvPr id="4" name="Picture 4" descr="XKCD Comic of someone complaining about reading bad code with more examples &amp;#34;It looks like someone transcribed a weather forecast while woodpeckers hammered their shift keys then randomly indented it&amp;#34;">
            <a:extLst>
              <a:ext uri="{FF2B5EF4-FFF2-40B4-BE49-F238E27FC236}">
                <a16:creationId xmlns:a16="http://schemas.microsoft.com/office/drawing/2014/main" id="{32A9ED80-5564-4E6D-8C26-CE60CD0B1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512" y="2698533"/>
            <a:ext cx="3936521" cy="3790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84D350-7950-43C8-A6A9-4F10A3170787}"/>
              </a:ext>
            </a:extLst>
          </p:cNvPr>
          <p:cNvSpPr txBox="1"/>
          <p:nvPr/>
        </p:nvSpPr>
        <p:spPr>
          <a:xfrm>
            <a:off x="4896928" y="5335437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https://www.explainxkcd.com/wiki/index.php/1695:_Code_Quality_2</a:t>
            </a:r>
          </a:p>
        </p:txBody>
      </p:sp>
    </p:spTree>
    <p:extLst>
      <p:ext uri="{BB962C8B-B14F-4D97-AF65-F5344CB8AC3E}">
        <p14:creationId xmlns:p14="http://schemas.microsoft.com/office/powerpoint/2010/main" val="414960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B6F3-87D5-4977-98D3-CF164B5C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0AB58-11FC-4E19-8548-739594B45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Used to pass info to a script when executed</a:t>
            </a:r>
          </a:p>
          <a:p>
            <a:r>
              <a:rPr lang="en-US" dirty="0"/>
              <a:t>Numbered starting at 1 with some special parameters (such as $* and $?)</a:t>
            </a:r>
          </a:p>
          <a:p>
            <a:r>
              <a:rPr lang="en-US" dirty="0"/>
              <a:t>Example and DEMO</a:t>
            </a:r>
          </a:p>
          <a:p>
            <a:pPr marL="457200" lvl="1" indent="0">
              <a:buNone/>
            </a:pPr>
            <a:r>
              <a:rPr lang="en-US" dirty="0"/>
              <a:t>./testscript.sh Jane #puts Jane as $1</a:t>
            </a:r>
          </a:p>
          <a:p>
            <a:pPr marL="457200" lvl="1" indent="0">
              <a:buNone/>
            </a:pPr>
            <a:r>
              <a:rPr lang="en-US" dirty="0"/>
              <a:t>echo "hello $1" #should say hello Jane</a:t>
            </a:r>
          </a:p>
          <a:p>
            <a:pPr marL="457200" lvl="1" indent="0">
              <a:buNone/>
            </a:pPr>
            <a:r>
              <a:rPr lang="en-US" dirty="0"/>
              <a:t>./testscript.sh Jane Doe #should put Jane as $1 and Doe $2</a:t>
            </a:r>
          </a:p>
          <a:p>
            <a:pPr marL="457200" lvl="1" indent="0">
              <a:buNone/>
            </a:pPr>
            <a:r>
              <a:rPr lang="en-US" dirty="0"/>
              <a:t>echo "hello $1 $2" # should say hello Jane Doe</a:t>
            </a:r>
          </a:p>
        </p:txBody>
      </p:sp>
    </p:spTree>
    <p:extLst>
      <p:ext uri="{BB962C8B-B14F-4D97-AF65-F5344CB8AC3E}">
        <p14:creationId xmlns:p14="http://schemas.microsoft.com/office/powerpoint/2010/main" val="211022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337B-15CE-4408-8EB8-24F9719B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use case positional parameters and backticks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C6D0D-1B74-4574-B33D-B857424F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Command of date</a:t>
            </a:r>
          </a:p>
          <a:p>
            <a:r>
              <a:rPr lang="en-US" dirty="0"/>
              <a:t>Then use set `date` (backticks </a:t>
            </a:r>
            <a:r>
              <a:rPr lang="en-US" dirty="0" err="1"/>
              <a:t>not</a:t>
            </a:r>
            <a:r>
              <a:rPr lang="en-US" dirty="0"/>
              <a:t> single quote)</a:t>
            </a:r>
          </a:p>
          <a:p>
            <a:pPr lvl="1"/>
            <a:r>
              <a:rPr lang="en-US" dirty="0"/>
              <a:t>Puts the results in positional parameters</a:t>
            </a:r>
          </a:p>
          <a:p>
            <a:r>
              <a:rPr lang="en-US" dirty="0"/>
              <a:t>DEMO use case</a:t>
            </a:r>
          </a:p>
        </p:txBody>
      </p:sp>
      <p:pic>
        <p:nvPicPr>
          <p:cNvPr id="4" name="Picture 4" descr="XKCD comic saying that their code looks like song lyrics written using only the stuff that comes after the question mark in a URL">
            <a:extLst>
              <a:ext uri="{FF2B5EF4-FFF2-40B4-BE49-F238E27FC236}">
                <a16:creationId xmlns:a16="http://schemas.microsoft.com/office/drawing/2014/main" id="{9A72EC98-34E0-47FE-B7F4-E3039EB35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117" y="3883468"/>
            <a:ext cx="7056407" cy="2484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1EB5D-C896-4BC3-BDE7-BB05919306FE}"/>
              </a:ext>
            </a:extLst>
          </p:cNvPr>
          <p:cNvSpPr txBox="1"/>
          <p:nvPr/>
        </p:nvSpPr>
        <p:spPr>
          <a:xfrm>
            <a:off x="914400" y="5450456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https://www.explainxkcd.com/wiki/index.php/1833:_Code_Quality_3</a:t>
            </a:r>
          </a:p>
        </p:txBody>
      </p:sp>
    </p:spTree>
    <p:extLst>
      <p:ext uri="{BB962C8B-B14F-4D97-AF65-F5344CB8AC3E}">
        <p14:creationId xmlns:p14="http://schemas.microsoft.com/office/powerpoint/2010/main" val="3462789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</vt:lpstr>
      <vt:lpstr>CIS117 Week 9</vt:lpstr>
      <vt:lpstr>Beyond the basics</vt:lpstr>
      <vt:lpstr>DEMO</vt:lpstr>
      <vt:lpstr>Positional parameters</vt:lpstr>
      <vt:lpstr>Special use case positional parameters and backticks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CIS117 Week 1</dc:title>
  <dc:creator/>
  <cp:lastModifiedBy/>
  <cp:revision>46</cp:revision>
  <dcterms:created xsi:type="dcterms:W3CDTF">2012-07-27T01:16:44Z</dcterms:created>
  <dcterms:modified xsi:type="dcterms:W3CDTF">2024-01-29T21:23:49Z</dcterms:modified>
</cp:coreProperties>
</file>