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1DE147F-74D2-4FCF-A2DE-F4EECDFE83F8}" v="28" dt="2024-10-17T20:31:37.2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rianna Holden-Gouveia" userId="8de7044ed950bdf3" providerId="Windows Live" clId="Web-{D348EF64-9D38-4A66-BDC0-ED6463D73D7A}"/>
    <pc:docChg chg="modSld addMainMaster delMainMaster">
      <pc:chgData name="Adrianna Holden-Gouveia" userId="8de7044ed950bdf3" providerId="Windows Live" clId="Web-{D348EF64-9D38-4A66-BDC0-ED6463D73D7A}" dt="2024-09-27T15:43:10.244" v="1" actId="20577"/>
      <pc:docMkLst>
        <pc:docMk/>
      </pc:docMkLst>
      <pc:sldChg chg="modSp mod modClrScheme chgLayout">
        <pc:chgData name="Adrianna Holden-Gouveia" userId="8de7044ed950bdf3" providerId="Windows Live" clId="Web-{D348EF64-9D38-4A66-BDC0-ED6463D73D7A}" dt="2024-09-27T15:43:10.244" v="1" actId="20577"/>
        <pc:sldMkLst>
          <pc:docMk/>
          <pc:sldMk cId="109857222" sldId="256"/>
        </pc:sldMkLst>
        <pc:spChg chg="mod ord">
          <ac:chgData name="Adrianna Holden-Gouveia" userId="8de7044ed950bdf3" providerId="Windows Live" clId="Web-{D348EF64-9D38-4A66-BDC0-ED6463D73D7A}" dt="2024-09-27T15:43:10.244" v="1" actId="20577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Adrianna Holden-Gouveia" userId="8de7044ed950bdf3" providerId="Windows Live" clId="Web-{D348EF64-9D38-4A66-BDC0-ED6463D73D7A}" dt="2024-09-27T15:43:05.338" v="0"/>
          <ac:spMkLst>
            <pc:docMk/>
            <pc:sldMk cId="109857222" sldId="256"/>
            <ac:spMk id="3" creationId="{00000000-0000-0000-0000-000000000000}"/>
          </ac:spMkLst>
        </pc:spChg>
      </pc:sldChg>
      <pc:sldMasterChg chg="del delSldLayout">
        <pc:chgData name="Adrianna Holden-Gouveia" userId="8de7044ed950bdf3" providerId="Windows Live" clId="Web-{D348EF64-9D38-4A66-BDC0-ED6463D73D7A}" dt="2024-09-27T15:43:05.338" v="0"/>
        <pc:sldMasterMkLst>
          <pc:docMk/>
          <pc:sldMasterMk cId="2460954070" sldId="2147483660"/>
        </pc:sldMasterMkLst>
        <pc:sldLayoutChg chg="del">
          <pc:chgData name="Adrianna Holden-Gouveia" userId="8de7044ed950bdf3" providerId="Windows Live" clId="Web-{D348EF64-9D38-4A66-BDC0-ED6463D73D7A}" dt="2024-09-27T15:43:05.338" v="0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Adrianna Holden-Gouveia" userId="8de7044ed950bdf3" providerId="Windows Live" clId="Web-{D348EF64-9D38-4A66-BDC0-ED6463D73D7A}" dt="2024-09-27T15:43:05.338" v="0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Adrianna Holden-Gouveia" userId="8de7044ed950bdf3" providerId="Windows Live" clId="Web-{D348EF64-9D38-4A66-BDC0-ED6463D73D7A}" dt="2024-09-27T15:43:05.338" v="0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Adrianna Holden-Gouveia" userId="8de7044ed950bdf3" providerId="Windows Live" clId="Web-{D348EF64-9D38-4A66-BDC0-ED6463D73D7A}" dt="2024-09-27T15:43:05.338" v="0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Adrianna Holden-Gouveia" userId="8de7044ed950bdf3" providerId="Windows Live" clId="Web-{D348EF64-9D38-4A66-BDC0-ED6463D73D7A}" dt="2024-09-27T15:43:05.338" v="0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Adrianna Holden-Gouveia" userId="8de7044ed950bdf3" providerId="Windows Live" clId="Web-{D348EF64-9D38-4A66-BDC0-ED6463D73D7A}" dt="2024-09-27T15:43:05.338" v="0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Adrianna Holden-Gouveia" userId="8de7044ed950bdf3" providerId="Windows Live" clId="Web-{D348EF64-9D38-4A66-BDC0-ED6463D73D7A}" dt="2024-09-27T15:43:05.338" v="0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Adrianna Holden-Gouveia" userId="8de7044ed950bdf3" providerId="Windows Live" clId="Web-{D348EF64-9D38-4A66-BDC0-ED6463D73D7A}" dt="2024-09-27T15:43:05.338" v="0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Adrianna Holden-Gouveia" userId="8de7044ed950bdf3" providerId="Windows Live" clId="Web-{D348EF64-9D38-4A66-BDC0-ED6463D73D7A}" dt="2024-09-27T15:43:05.338" v="0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Adrianna Holden-Gouveia" userId="8de7044ed950bdf3" providerId="Windows Live" clId="Web-{D348EF64-9D38-4A66-BDC0-ED6463D73D7A}" dt="2024-09-27T15:43:05.338" v="0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Adrianna Holden-Gouveia" userId="8de7044ed950bdf3" providerId="Windows Live" clId="Web-{D348EF64-9D38-4A66-BDC0-ED6463D73D7A}" dt="2024-09-27T15:43:05.338" v="0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addSldLayout modSldLayout">
        <pc:chgData name="Adrianna Holden-Gouveia" userId="8de7044ed950bdf3" providerId="Windows Live" clId="Web-{D348EF64-9D38-4A66-BDC0-ED6463D73D7A}" dt="2024-09-27T15:43:05.338" v="0"/>
        <pc:sldMasterMkLst>
          <pc:docMk/>
          <pc:sldMasterMk cId="3295826618" sldId="2147483672"/>
        </pc:sldMasterMkLst>
        <pc:sldLayoutChg chg="add mod replId">
          <pc:chgData name="Adrianna Holden-Gouveia" userId="8de7044ed950bdf3" providerId="Windows Live" clId="Web-{D348EF64-9D38-4A66-BDC0-ED6463D73D7A}" dt="2024-09-27T15:43:05.338" v="0"/>
          <pc:sldLayoutMkLst>
            <pc:docMk/>
            <pc:sldMasterMk cId="3295826618" sldId="2147483672"/>
            <pc:sldLayoutMk cId="3808746703" sldId="2147483673"/>
          </pc:sldLayoutMkLst>
        </pc:sldLayoutChg>
        <pc:sldLayoutChg chg="add mod replId">
          <pc:chgData name="Adrianna Holden-Gouveia" userId="8de7044ed950bdf3" providerId="Windows Live" clId="Web-{D348EF64-9D38-4A66-BDC0-ED6463D73D7A}" dt="2024-09-27T15:43:05.338" v="0"/>
          <pc:sldLayoutMkLst>
            <pc:docMk/>
            <pc:sldMasterMk cId="3295826618" sldId="2147483672"/>
            <pc:sldLayoutMk cId="2849517441" sldId="2147483674"/>
          </pc:sldLayoutMkLst>
        </pc:sldLayoutChg>
        <pc:sldLayoutChg chg="add mod replId">
          <pc:chgData name="Adrianna Holden-Gouveia" userId="8de7044ed950bdf3" providerId="Windows Live" clId="Web-{D348EF64-9D38-4A66-BDC0-ED6463D73D7A}" dt="2024-09-27T15:43:05.338" v="0"/>
          <pc:sldLayoutMkLst>
            <pc:docMk/>
            <pc:sldMasterMk cId="3295826618" sldId="2147483672"/>
            <pc:sldLayoutMk cId="1207061154" sldId="2147483675"/>
          </pc:sldLayoutMkLst>
        </pc:sldLayoutChg>
        <pc:sldLayoutChg chg="add mod replId">
          <pc:chgData name="Adrianna Holden-Gouveia" userId="8de7044ed950bdf3" providerId="Windows Live" clId="Web-{D348EF64-9D38-4A66-BDC0-ED6463D73D7A}" dt="2024-09-27T15:43:05.338" v="0"/>
          <pc:sldLayoutMkLst>
            <pc:docMk/>
            <pc:sldMasterMk cId="3295826618" sldId="2147483672"/>
            <pc:sldLayoutMk cId="3611890376" sldId="2147483676"/>
          </pc:sldLayoutMkLst>
        </pc:sldLayoutChg>
        <pc:sldLayoutChg chg="add mod replId">
          <pc:chgData name="Adrianna Holden-Gouveia" userId="8de7044ed950bdf3" providerId="Windows Live" clId="Web-{D348EF64-9D38-4A66-BDC0-ED6463D73D7A}" dt="2024-09-27T15:43:05.338" v="0"/>
          <pc:sldLayoutMkLst>
            <pc:docMk/>
            <pc:sldMasterMk cId="3295826618" sldId="2147483672"/>
            <pc:sldLayoutMk cId="2028071200" sldId="2147483677"/>
          </pc:sldLayoutMkLst>
        </pc:sldLayoutChg>
        <pc:sldLayoutChg chg="add mod replId">
          <pc:chgData name="Adrianna Holden-Gouveia" userId="8de7044ed950bdf3" providerId="Windows Live" clId="Web-{D348EF64-9D38-4A66-BDC0-ED6463D73D7A}" dt="2024-09-27T15:43:05.338" v="0"/>
          <pc:sldLayoutMkLst>
            <pc:docMk/>
            <pc:sldMasterMk cId="3295826618" sldId="2147483672"/>
            <pc:sldLayoutMk cId="2887341491" sldId="2147483678"/>
          </pc:sldLayoutMkLst>
        </pc:sldLayoutChg>
        <pc:sldLayoutChg chg="add mod replId">
          <pc:chgData name="Adrianna Holden-Gouveia" userId="8de7044ed950bdf3" providerId="Windows Live" clId="Web-{D348EF64-9D38-4A66-BDC0-ED6463D73D7A}" dt="2024-09-27T15:43:05.338" v="0"/>
          <pc:sldLayoutMkLst>
            <pc:docMk/>
            <pc:sldMasterMk cId="3295826618" sldId="2147483672"/>
            <pc:sldLayoutMk cId="544124515" sldId="2147483679"/>
          </pc:sldLayoutMkLst>
        </pc:sldLayoutChg>
        <pc:sldLayoutChg chg="add mod replId">
          <pc:chgData name="Adrianna Holden-Gouveia" userId="8de7044ed950bdf3" providerId="Windows Live" clId="Web-{D348EF64-9D38-4A66-BDC0-ED6463D73D7A}" dt="2024-09-27T15:43:05.338" v="0"/>
          <pc:sldLayoutMkLst>
            <pc:docMk/>
            <pc:sldMasterMk cId="3295826618" sldId="2147483672"/>
            <pc:sldLayoutMk cId="2085084392" sldId="2147483680"/>
          </pc:sldLayoutMkLst>
        </pc:sldLayoutChg>
        <pc:sldLayoutChg chg="add mod replId">
          <pc:chgData name="Adrianna Holden-Gouveia" userId="8de7044ed950bdf3" providerId="Windows Live" clId="Web-{D348EF64-9D38-4A66-BDC0-ED6463D73D7A}" dt="2024-09-27T15:43:05.338" v="0"/>
          <pc:sldLayoutMkLst>
            <pc:docMk/>
            <pc:sldMasterMk cId="3295826618" sldId="2147483672"/>
            <pc:sldLayoutMk cId="812654689" sldId="2147483681"/>
          </pc:sldLayoutMkLst>
        </pc:sldLayoutChg>
        <pc:sldLayoutChg chg="add mod replId">
          <pc:chgData name="Adrianna Holden-Gouveia" userId="8de7044ed950bdf3" providerId="Windows Live" clId="Web-{D348EF64-9D38-4A66-BDC0-ED6463D73D7A}" dt="2024-09-27T15:43:05.338" v="0"/>
          <pc:sldLayoutMkLst>
            <pc:docMk/>
            <pc:sldMasterMk cId="3295826618" sldId="2147483672"/>
            <pc:sldLayoutMk cId="1582999391" sldId="2147483682"/>
          </pc:sldLayoutMkLst>
        </pc:sldLayoutChg>
        <pc:sldLayoutChg chg="add mod replId">
          <pc:chgData name="Adrianna Holden-Gouveia" userId="8de7044ed950bdf3" providerId="Windows Live" clId="Web-{D348EF64-9D38-4A66-BDC0-ED6463D73D7A}" dt="2024-09-27T15:43:05.338" v="0"/>
          <pc:sldLayoutMkLst>
            <pc:docMk/>
            <pc:sldMasterMk cId="3295826618" sldId="2147483672"/>
            <pc:sldLayoutMk cId="1031031021" sldId="2147483683"/>
          </pc:sldLayoutMkLst>
        </pc:sldLayoutChg>
        <pc:sldLayoutChg chg="add mod replId">
          <pc:chgData name="Adrianna Holden-Gouveia" userId="8de7044ed950bdf3" providerId="Windows Live" clId="Web-{D348EF64-9D38-4A66-BDC0-ED6463D73D7A}" dt="2024-09-27T15:43:05.338" v="0"/>
          <pc:sldLayoutMkLst>
            <pc:docMk/>
            <pc:sldMasterMk cId="3295826618" sldId="2147483672"/>
            <pc:sldLayoutMk cId="1180173189" sldId="2147483684"/>
          </pc:sldLayoutMkLst>
        </pc:sldLayoutChg>
        <pc:sldLayoutChg chg="add mod replId">
          <pc:chgData name="Adrianna Holden-Gouveia" userId="8de7044ed950bdf3" providerId="Windows Live" clId="Web-{D348EF64-9D38-4A66-BDC0-ED6463D73D7A}" dt="2024-09-27T15:43:05.338" v="0"/>
          <pc:sldLayoutMkLst>
            <pc:docMk/>
            <pc:sldMasterMk cId="3295826618" sldId="2147483672"/>
            <pc:sldLayoutMk cId="4286250876" sldId="2147483685"/>
          </pc:sldLayoutMkLst>
        </pc:sldLayoutChg>
        <pc:sldLayoutChg chg="add mod replId">
          <pc:chgData name="Adrianna Holden-Gouveia" userId="8de7044ed950bdf3" providerId="Windows Live" clId="Web-{D348EF64-9D38-4A66-BDC0-ED6463D73D7A}" dt="2024-09-27T15:43:05.338" v="0"/>
          <pc:sldLayoutMkLst>
            <pc:docMk/>
            <pc:sldMasterMk cId="3295826618" sldId="2147483672"/>
            <pc:sldLayoutMk cId="2571487629" sldId="2147483686"/>
          </pc:sldLayoutMkLst>
        </pc:sldLayoutChg>
        <pc:sldLayoutChg chg="add mod replId">
          <pc:chgData name="Adrianna Holden-Gouveia" userId="8de7044ed950bdf3" providerId="Windows Live" clId="Web-{D348EF64-9D38-4A66-BDC0-ED6463D73D7A}" dt="2024-09-27T15:43:05.338" v="0"/>
          <pc:sldLayoutMkLst>
            <pc:docMk/>
            <pc:sldMasterMk cId="3295826618" sldId="2147483672"/>
            <pc:sldLayoutMk cId="1850819478" sldId="2147483687"/>
          </pc:sldLayoutMkLst>
        </pc:sldLayoutChg>
        <pc:sldLayoutChg chg="add mod replId">
          <pc:chgData name="Adrianna Holden-Gouveia" userId="8de7044ed950bdf3" providerId="Windows Live" clId="Web-{D348EF64-9D38-4A66-BDC0-ED6463D73D7A}" dt="2024-09-27T15:43:05.338" v="0"/>
          <pc:sldLayoutMkLst>
            <pc:docMk/>
            <pc:sldMasterMk cId="3295826618" sldId="2147483672"/>
            <pc:sldLayoutMk cId="320283791" sldId="2147483688"/>
          </pc:sldLayoutMkLst>
        </pc:sldLayoutChg>
        <pc:sldLayoutChg chg="add mod replId">
          <pc:chgData name="Adrianna Holden-Gouveia" userId="8de7044ed950bdf3" providerId="Windows Live" clId="Web-{D348EF64-9D38-4A66-BDC0-ED6463D73D7A}" dt="2024-09-27T15:43:05.338" v="0"/>
          <pc:sldLayoutMkLst>
            <pc:docMk/>
            <pc:sldMasterMk cId="3295826618" sldId="2147483672"/>
            <pc:sldLayoutMk cId="1268946296" sldId="2147483689"/>
          </pc:sldLayoutMkLst>
        </pc:sldLayoutChg>
      </pc:sldMasterChg>
    </pc:docChg>
  </pc:docChgLst>
  <pc:docChgLst>
    <pc:chgData name="Adrianna Holden-Gouveia" userId="8de7044ed950bdf3" providerId="Windows Live" clId="Web-{F1DE147F-74D2-4FCF-A2DE-F4EECDFE83F8}"/>
    <pc:docChg chg="modSld">
      <pc:chgData name="Adrianna Holden-Gouveia" userId="8de7044ed950bdf3" providerId="Windows Live" clId="Web-{F1DE147F-74D2-4FCF-A2DE-F4EECDFE83F8}" dt="2024-10-17T20:31:37.239" v="27" actId="1076"/>
      <pc:docMkLst>
        <pc:docMk/>
      </pc:docMkLst>
      <pc:sldChg chg="modSp">
        <pc:chgData name="Adrianna Holden-Gouveia" userId="8de7044ed950bdf3" providerId="Windows Live" clId="Web-{F1DE147F-74D2-4FCF-A2DE-F4EECDFE83F8}" dt="2024-10-16T15:43:52.891" v="26" actId="20577"/>
        <pc:sldMkLst>
          <pc:docMk/>
          <pc:sldMk cId="1983038949" sldId="258"/>
        </pc:sldMkLst>
        <pc:spChg chg="mod">
          <ac:chgData name="Adrianna Holden-Gouveia" userId="8de7044ed950bdf3" providerId="Windows Live" clId="Web-{F1DE147F-74D2-4FCF-A2DE-F4EECDFE83F8}" dt="2024-10-16T15:43:52.891" v="26" actId="20577"/>
          <ac:spMkLst>
            <pc:docMk/>
            <pc:sldMk cId="1983038949" sldId="258"/>
            <ac:spMk id="3" creationId="{D42A88FA-4F06-F113-649F-6CD16ECCF31F}"/>
          </ac:spMkLst>
        </pc:spChg>
      </pc:sldChg>
      <pc:sldChg chg="modSp">
        <pc:chgData name="Adrianna Holden-Gouveia" userId="8de7044ed950bdf3" providerId="Windows Live" clId="Web-{F1DE147F-74D2-4FCF-A2DE-F4EECDFE83F8}" dt="2024-10-17T20:31:37.239" v="27" actId="1076"/>
        <pc:sldMkLst>
          <pc:docMk/>
          <pc:sldMk cId="466742962" sldId="264"/>
        </pc:sldMkLst>
        <pc:spChg chg="mod">
          <ac:chgData name="Adrianna Holden-Gouveia" userId="8de7044ed950bdf3" providerId="Windows Live" clId="Web-{F1DE147F-74D2-4FCF-A2DE-F4EECDFE83F8}" dt="2024-10-17T20:31:37.239" v="27" actId="1076"/>
          <ac:spMkLst>
            <pc:docMk/>
            <pc:sldMk cId="466742962" sldId="264"/>
            <ac:spMk id="3" creationId="{4DE05DFF-974A-D59C-6FF4-6E3E252B7266}"/>
          </ac:spMkLst>
        </pc:spChg>
      </pc:sldChg>
    </pc:docChg>
  </pc:docChgLst>
  <pc:docChgLst>
    <pc:chgData name="Adrianna Holden-Gouveia" userId="8de7044ed950bdf3" providerId="Windows Live" clId="Web-{254AD437-E6FE-4ABD-AA01-00E581059D40}"/>
    <pc:docChg chg="addSld modSld">
      <pc:chgData name="Adrianna Holden-Gouveia" userId="8de7044ed950bdf3" providerId="Windows Live" clId="Web-{254AD437-E6FE-4ABD-AA01-00E581059D40}" dt="2024-10-15T13:33:12.671" v="2457"/>
      <pc:docMkLst>
        <pc:docMk/>
      </pc:docMkLst>
      <pc:sldChg chg="modSp">
        <pc:chgData name="Adrianna Holden-Gouveia" userId="8de7044ed950bdf3" providerId="Windows Live" clId="Web-{254AD437-E6FE-4ABD-AA01-00E581059D40}" dt="2024-10-09T13:39:52.111" v="79" actId="20577"/>
        <pc:sldMkLst>
          <pc:docMk/>
          <pc:sldMk cId="109857222" sldId="256"/>
        </pc:sldMkLst>
        <pc:spChg chg="mod">
          <ac:chgData name="Adrianna Holden-Gouveia" userId="8de7044ed950bdf3" providerId="Windows Live" clId="Web-{254AD437-E6FE-4ABD-AA01-00E581059D40}" dt="2024-09-27T15:43:44.289" v="0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Adrianna Holden-Gouveia" userId="8de7044ed950bdf3" providerId="Windows Live" clId="Web-{254AD437-E6FE-4ABD-AA01-00E581059D40}" dt="2024-10-09T13:39:52.111" v="79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addSp modSp new mod modClrScheme chgLayout">
        <pc:chgData name="Adrianna Holden-Gouveia" userId="8de7044ed950bdf3" providerId="Windows Live" clId="Web-{254AD437-E6FE-4ABD-AA01-00E581059D40}" dt="2024-10-09T13:48:07.021" v="540" actId="20577"/>
        <pc:sldMkLst>
          <pc:docMk/>
          <pc:sldMk cId="4036571139" sldId="257"/>
        </pc:sldMkLst>
        <pc:spChg chg="mod ord">
          <ac:chgData name="Adrianna Holden-Gouveia" userId="8de7044ed950bdf3" providerId="Windows Live" clId="Web-{254AD437-E6FE-4ABD-AA01-00E581059D40}" dt="2024-10-09T13:40:08.581" v="80"/>
          <ac:spMkLst>
            <pc:docMk/>
            <pc:sldMk cId="4036571139" sldId="257"/>
            <ac:spMk id="2" creationId="{CD17C69F-A5A6-20A6-AF4C-C2DF0293410D}"/>
          </ac:spMkLst>
        </pc:spChg>
        <pc:spChg chg="mod ord">
          <ac:chgData name="Adrianna Holden-Gouveia" userId="8de7044ed950bdf3" providerId="Windows Live" clId="Web-{254AD437-E6FE-4ABD-AA01-00E581059D40}" dt="2024-10-09T13:48:07.021" v="540" actId="20577"/>
          <ac:spMkLst>
            <pc:docMk/>
            <pc:sldMk cId="4036571139" sldId="257"/>
            <ac:spMk id="3" creationId="{8259EDA9-2402-217B-1FC1-229D94BF172A}"/>
          </ac:spMkLst>
        </pc:spChg>
        <pc:spChg chg="add mod ord">
          <ac:chgData name="Adrianna Holden-Gouveia" userId="8de7044ed950bdf3" providerId="Windows Live" clId="Web-{254AD437-E6FE-4ABD-AA01-00E581059D40}" dt="2024-10-09T13:40:12.893" v="82" actId="20577"/>
          <ac:spMkLst>
            <pc:docMk/>
            <pc:sldMk cId="4036571139" sldId="257"/>
            <ac:spMk id="4" creationId="{6AF06258-BD08-BCFD-2BB6-80DA291A3983}"/>
          </ac:spMkLst>
        </pc:spChg>
        <pc:spChg chg="add mod ord">
          <ac:chgData name="Adrianna Holden-Gouveia" userId="8de7044ed950bdf3" providerId="Windows Live" clId="Web-{254AD437-E6FE-4ABD-AA01-00E581059D40}" dt="2024-10-09T13:40:15.550" v="83" actId="20577"/>
          <ac:spMkLst>
            <pc:docMk/>
            <pc:sldMk cId="4036571139" sldId="257"/>
            <ac:spMk id="5" creationId="{9DBEA1CE-BCD9-B5CE-444C-2F5C3B7BAB5E}"/>
          </ac:spMkLst>
        </pc:spChg>
        <pc:spChg chg="add mod ord">
          <ac:chgData name="Adrianna Holden-Gouveia" userId="8de7044ed950bdf3" providerId="Windows Live" clId="Web-{254AD437-E6FE-4ABD-AA01-00E581059D40}" dt="2024-10-09T13:46:06.891" v="480" actId="20577"/>
          <ac:spMkLst>
            <pc:docMk/>
            <pc:sldMk cId="4036571139" sldId="257"/>
            <ac:spMk id="6" creationId="{B1CF4C41-8713-4F8C-58F9-B35650687CB6}"/>
          </ac:spMkLst>
        </pc:spChg>
      </pc:sldChg>
      <pc:sldChg chg="addSp modSp new">
        <pc:chgData name="Adrianna Holden-Gouveia" userId="8de7044ed950bdf3" providerId="Windows Live" clId="Web-{254AD437-E6FE-4ABD-AA01-00E581059D40}" dt="2024-10-15T13:33:12.671" v="2457"/>
        <pc:sldMkLst>
          <pc:docMk/>
          <pc:sldMk cId="1983038949" sldId="258"/>
        </pc:sldMkLst>
        <pc:spChg chg="mod">
          <ac:chgData name="Adrianna Holden-Gouveia" userId="8de7044ed950bdf3" providerId="Windows Live" clId="Web-{254AD437-E6FE-4ABD-AA01-00E581059D40}" dt="2024-10-09T13:52:43.484" v="697" actId="20577"/>
          <ac:spMkLst>
            <pc:docMk/>
            <pc:sldMk cId="1983038949" sldId="258"/>
            <ac:spMk id="2" creationId="{0691ABD7-5C59-0AAB-698C-6F813390397F}"/>
          </ac:spMkLst>
        </pc:spChg>
        <pc:spChg chg="mod">
          <ac:chgData name="Adrianna Holden-Gouveia" userId="8de7044ed950bdf3" providerId="Windows Live" clId="Web-{254AD437-E6FE-4ABD-AA01-00E581059D40}" dt="2024-10-15T13:32:40.186" v="2449" actId="14100"/>
          <ac:spMkLst>
            <pc:docMk/>
            <pc:sldMk cId="1983038949" sldId="258"/>
            <ac:spMk id="3" creationId="{D42A88FA-4F06-F113-649F-6CD16ECCF31F}"/>
          </ac:spMkLst>
        </pc:spChg>
        <pc:picChg chg="add mod">
          <ac:chgData name="Adrianna Holden-Gouveia" userId="8de7044ed950bdf3" providerId="Windows Live" clId="Web-{254AD437-E6FE-4ABD-AA01-00E581059D40}" dt="2024-10-15T13:33:12.671" v="2457"/>
          <ac:picMkLst>
            <pc:docMk/>
            <pc:sldMk cId="1983038949" sldId="258"/>
            <ac:picMk id="4" creationId="{F2F067FC-BDE6-6D99-CF80-5BD49C36A5F4}"/>
          </ac:picMkLst>
        </pc:picChg>
      </pc:sldChg>
      <pc:sldChg chg="addSp modSp new mod modClrScheme chgLayout">
        <pc:chgData name="Adrianna Holden-Gouveia" userId="8de7044ed950bdf3" providerId="Windows Live" clId="Web-{254AD437-E6FE-4ABD-AA01-00E581059D40}" dt="2024-10-15T13:25:31.128" v="2434" actId="20577"/>
        <pc:sldMkLst>
          <pc:docMk/>
          <pc:sldMk cId="2862637848" sldId="259"/>
        </pc:sldMkLst>
        <pc:spChg chg="mod ord">
          <ac:chgData name="Adrianna Holden-Gouveia" userId="8de7044ed950bdf3" providerId="Windows Live" clId="Web-{254AD437-E6FE-4ABD-AA01-00E581059D40}" dt="2024-10-09T13:58:01.950" v="937"/>
          <ac:spMkLst>
            <pc:docMk/>
            <pc:sldMk cId="2862637848" sldId="259"/>
            <ac:spMk id="2" creationId="{6246DC30-AAC7-99D5-CC1D-87E3F00B3C58}"/>
          </ac:spMkLst>
        </pc:spChg>
        <pc:spChg chg="mod ord">
          <ac:chgData name="Adrianna Holden-Gouveia" userId="8de7044ed950bdf3" providerId="Windows Live" clId="Web-{254AD437-E6FE-4ABD-AA01-00E581059D40}" dt="2024-10-15T13:25:16.284" v="2431" actId="20577"/>
          <ac:spMkLst>
            <pc:docMk/>
            <pc:sldMk cId="2862637848" sldId="259"/>
            <ac:spMk id="3" creationId="{AD19F101-0021-5F38-D497-D196CEBFA9CE}"/>
          </ac:spMkLst>
        </pc:spChg>
        <pc:spChg chg="add mod ord">
          <ac:chgData name="Adrianna Holden-Gouveia" userId="8de7044ed950bdf3" providerId="Windows Live" clId="Web-{254AD437-E6FE-4ABD-AA01-00E581059D40}" dt="2024-10-09T13:58:04.669" v="938" actId="20577"/>
          <ac:spMkLst>
            <pc:docMk/>
            <pc:sldMk cId="2862637848" sldId="259"/>
            <ac:spMk id="4" creationId="{F8296504-A7B4-C764-F567-B577C5979DBD}"/>
          </ac:spMkLst>
        </pc:spChg>
        <pc:spChg chg="add mod ord">
          <ac:chgData name="Adrianna Holden-Gouveia" userId="8de7044ed950bdf3" providerId="Windows Live" clId="Web-{254AD437-E6FE-4ABD-AA01-00E581059D40}" dt="2024-10-09T13:58:07.841" v="940" actId="20577"/>
          <ac:spMkLst>
            <pc:docMk/>
            <pc:sldMk cId="2862637848" sldId="259"/>
            <ac:spMk id="5" creationId="{F40C28E5-88D7-B51C-5DE1-6DD06F104421}"/>
          </ac:spMkLst>
        </pc:spChg>
        <pc:spChg chg="add mod ord">
          <ac:chgData name="Adrianna Holden-Gouveia" userId="8de7044ed950bdf3" providerId="Windows Live" clId="Web-{254AD437-E6FE-4ABD-AA01-00E581059D40}" dt="2024-10-15T13:25:31.128" v="2434" actId="20577"/>
          <ac:spMkLst>
            <pc:docMk/>
            <pc:sldMk cId="2862637848" sldId="259"/>
            <ac:spMk id="6" creationId="{84A4DBBB-81A9-BFA7-F62B-A51166D8AB84}"/>
          </ac:spMkLst>
        </pc:spChg>
      </pc:sldChg>
      <pc:sldChg chg="addSp modSp new mod modClrScheme chgLayout">
        <pc:chgData name="Adrianna Holden-Gouveia" userId="8de7044ed950bdf3" providerId="Windows Live" clId="Web-{254AD437-E6FE-4ABD-AA01-00E581059D40}" dt="2024-10-09T15:01:38.016" v="1351" actId="20577"/>
        <pc:sldMkLst>
          <pc:docMk/>
          <pc:sldMk cId="3262568985" sldId="260"/>
        </pc:sldMkLst>
        <pc:spChg chg="mod ord">
          <ac:chgData name="Adrianna Holden-Gouveia" userId="8de7044ed950bdf3" providerId="Windows Live" clId="Web-{254AD437-E6FE-4ABD-AA01-00E581059D40}" dt="2024-10-09T14:56:55.316" v="1122"/>
          <ac:spMkLst>
            <pc:docMk/>
            <pc:sldMk cId="3262568985" sldId="260"/>
            <ac:spMk id="2" creationId="{ABB594E3-6AD9-8E8C-483A-508113AE72FD}"/>
          </ac:spMkLst>
        </pc:spChg>
        <pc:spChg chg="mod ord">
          <ac:chgData name="Adrianna Holden-Gouveia" userId="8de7044ed950bdf3" providerId="Windows Live" clId="Web-{254AD437-E6FE-4ABD-AA01-00E581059D40}" dt="2024-10-09T15:00:42.701" v="1337" actId="20577"/>
          <ac:spMkLst>
            <pc:docMk/>
            <pc:sldMk cId="3262568985" sldId="260"/>
            <ac:spMk id="3" creationId="{6E61F663-9E9D-6D87-E5B1-C16F479E0F5D}"/>
          </ac:spMkLst>
        </pc:spChg>
        <pc:spChg chg="add mod ord">
          <ac:chgData name="Adrianna Holden-Gouveia" userId="8de7044ed950bdf3" providerId="Windows Live" clId="Web-{254AD437-E6FE-4ABD-AA01-00E581059D40}" dt="2024-10-09T14:56:57.848" v="1123" actId="20577"/>
          <ac:spMkLst>
            <pc:docMk/>
            <pc:sldMk cId="3262568985" sldId="260"/>
            <ac:spMk id="4" creationId="{1FDA1C3B-A171-B6BF-427E-B5D7492B2553}"/>
          </ac:spMkLst>
        </pc:spChg>
        <pc:spChg chg="add mod ord">
          <ac:chgData name="Adrianna Holden-Gouveia" userId="8de7044ed950bdf3" providerId="Windows Live" clId="Web-{254AD437-E6FE-4ABD-AA01-00E581059D40}" dt="2024-10-09T14:57:01.582" v="1124" actId="20577"/>
          <ac:spMkLst>
            <pc:docMk/>
            <pc:sldMk cId="3262568985" sldId="260"/>
            <ac:spMk id="5" creationId="{25A28A27-D9E0-1678-02D6-054AD21A865A}"/>
          </ac:spMkLst>
        </pc:spChg>
        <pc:spChg chg="add mod ord">
          <ac:chgData name="Adrianna Holden-Gouveia" userId="8de7044ed950bdf3" providerId="Windows Live" clId="Web-{254AD437-E6FE-4ABD-AA01-00E581059D40}" dt="2024-10-09T15:01:38.016" v="1351" actId="20577"/>
          <ac:spMkLst>
            <pc:docMk/>
            <pc:sldMk cId="3262568985" sldId="260"/>
            <ac:spMk id="6" creationId="{5D37B6E3-201E-39BE-7F61-17FFF7ADD6F8}"/>
          </ac:spMkLst>
        </pc:spChg>
      </pc:sldChg>
      <pc:sldChg chg="modSp new">
        <pc:chgData name="Adrianna Holden-Gouveia" userId="8de7044ed950bdf3" providerId="Windows Live" clId="Web-{254AD437-E6FE-4ABD-AA01-00E581059D40}" dt="2024-10-15T13:25:52.051" v="2435" actId="20577"/>
        <pc:sldMkLst>
          <pc:docMk/>
          <pc:sldMk cId="1045122543" sldId="261"/>
        </pc:sldMkLst>
        <pc:spChg chg="mod">
          <ac:chgData name="Adrianna Holden-Gouveia" userId="8de7044ed950bdf3" providerId="Windows Live" clId="Web-{254AD437-E6FE-4ABD-AA01-00E581059D40}" dt="2024-10-02T14:13:30.864" v="44" actId="20577"/>
          <ac:spMkLst>
            <pc:docMk/>
            <pc:sldMk cId="1045122543" sldId="261"/>
            <ac:spMk id="2" creationId="{5E3FA8CC-7591-E97D-3F87-7FCAD95A992A}"/>
          </ac:spMkLst>
        </pc:spChg>
        <pc:spChg chg="mod">
          <ac:chgData name="Adrianna Holden-Gouveia" userId="8de7044ed950bdf3" providerId="Windows Live" clId="Web-{254AD437-E6FE-4ABD-AA01-00E581059D40}" dt="2024-10-15T13:25:52.051" v="2435" actId="20577"/>
          <ac:spMkLst>
            <pc:docMk/>
            <pc:sldMk cId="1045122543" sldId="261"/>
            <ac:spMk id="3" creationId="{B829A433-E85E-C5D4-8AD1-0C3690650D63}"/>
          </ac:spMkLst>
        </pc:spChg>
      </pc:sldChg>
      <pc:sldChg chg="modSp new">
        <pc:chgData name="Adrianna Holden-Gouveia" userId="8de7044ed950bdf3" providerId="Windows Live" clId="Web-{254AD437-E6FE-4ABD-AA01-00E581059D40}" dt="2024-10-15T13:26:53.599" v="2448" actId="20577"/>
        <pc:sldMkLst>
          <pc:docMk/>
          <pc:sldMk cId="893728649" sldId="262"/>
        </pc:sldMkLst>
        <pc:spChg chg="mod">
          <ac:chgData name="Adrianna Holden-Gouveia" userId="8de7044ed950bdf3" providerId="Windows Live" clId="Web-{254AD437-E6FE-4ABD-AA01-00E581059D40}" dt="2024-10-02T14:13:59.070" v="63" actId="20577"/>
          <ac:spMkLst>
            <pc:docMk/>
            <pc:sldMk cId="893728649" sldId="262"/>
            <ac:spMk id="2" creationId="{B511E22D-1562-5721-816D-8AAFD5C917F8}"/>
          </ac:spMkLst>
        </pc:spChg>
        <pc:spChg chg="mod">
          <ac:chgData name="Adrianna Holden-Gouveia" userId="8de7044ed950bdf3" providerId="Windows Live" clId="Web-{254AD437-E6FE-4ABD-AA01-00E581059D40}" dt="2024-10-15T13:26:53.599" v="2448" actId="20577"/>
          <ac:spMkLst>
            <pc:docMk/>
            <pc:sldMk cId="893728649" sldId="262"/>
            <ac:spMk id="3" creationId="{931BEB07-A0B8-3837-2C0D-DE83DB820C8C}"/>
          </ac:spMkLst>
        </pc:spChg>
      </pc:sldChg>
      <pc:sldChg chg="modSp new">
        <pc:chgData name="Adrianna Holden-Gouveia" userId="8de7044ed950bdf3" providerId="Windows Live" clId="Web-{254AD437-E6FE-4ABD-AA01-00E581059D40}" dt="2024-10-09T15:15:40.535" v="2114" actId="20577"/>
        <pc:sldMkLst>
          <pc:docMk/>
          <pc:sldMk cId="3219662667" sldId="263"/>
        </pc:sldMkLst>
        <pc:spChg chg="mod">
          <ac:chgData name="Adrianna Holden-Gouveia" userId="8de7044ed950bdf3" providerId="Windows Live" clId="Web-{254AD437-E6FE-4ABD-AA01-00E581059D40}" dt="2024-10-02T14:13:49.991" v="58" actId="20577"/>
          <ac:spMkLst>
            <pc:docMk/>
            <pc:sldMk cId="3219662667" sldId="263"/>
            <ac:spMk id="2" creationId="{A7B155F5-F8C6-721D-99B7-6E838DA230D7}"/>
          </ac:spMkLst>
        </pc:spChg>
        <pc:spChg chg="mod">
          <ac:chgData name="Adrianna Holden-Gouveia" userId="8de7044ed950bdf3" providerId="Windows Live" clId="Web-{254AD437-E6FE-4ABD-AA01-00E581059D40}" dt="2024-10-09T15:15:40.535" v="2114" actId="20577"/>
          <ac:spMkLst>
            <pc:docMk/>
            <pc:sldMk cId="3219662667" sldId="263"/>
            <ac:spMk id="3" creationId="{3712FC08-EBB6-5FD3-C4C8-56ED4975EF7C}"/>
          </ac:spMkLst>
        </pc:spChg>
      </pc:sldChg>
      <pc:sldChg chg="modSp new">
        <pc:chgData name="Adrianna Holden-Gouveia" userId="8de7044ed950bdf3" providerId="Windows Live" clId="Web-{254AD437-E6FE-4ABD-AA01-00E581059D40}" dt="2024-10-09T15:19:48.076" v="2429" actId="20577"/>
        <pc:sldMkLst>
          <pc:docMk/>
          <pc:sldMk cId="466742962" sldId="264"/>
        </pc:sldMkLst>
        <pc:spChg chg="mod">
          <ac:chgData name="Adrianna Holden-Gouveia" userId="8de7044ed950bdf3" providerId="Windows Live" clId="Web-{254AD437-E6FE-4ABD-AA01-00E581059D40}" dt="2024-10-04T14:35:36.986" v="77" actId="20577"/>
          <ac:spMkLst>
            <pc:docMk/>
            <pc:sldMk cId="466742962" sldId="264"/>
            <ac:spMk id="2" creationId="{74CF990E-2CD7-ED23-2927-85B02A9982F5}"/>
          </ac:spMkLst>
        </pc:spChg>
        <pc:spChg chg="mod">
          <ac:chgData name="Adrianna Holden-Gouveia" userId="8de7044ed950bdf3" providerId="Windows Live" clId="Web-{254AD437-E6FE-4ABD-AA01-00E581059D40}" dt="2024-10-09T15:19:48.076" v="2429" actId="20577"/>
          <ac:spMkLst>
            <pc:docMk/>
            <pc:sldMk cId="466742962" sldId="264"/>
            <ac:spMk id="3" creationId="{4DE05DFF-974A-D59C-6FF4-6E3E252B7266}"/>
          </ac:spMkLst>
        </pc:spChg>
      </pc:sldChg>
    </pc:docChg>
  </pc:docChgLst>
  <pc:docChgLst>
    <pc:chgData name="Adrianna Holden-Gouveia" userId="8de7044ed950bdf3" providerId="Windows Live" clId="Web-{1B0F0B2C-B2D5-4F3E-88E6-36D2944F1758}"/>
    <pc:docChg chg="modSld">
      <pc:chgData name="Adrianna Holden-Gouveia" userId="8de7044ed950bdf3" providerId="Windows Live" clId="Web-{1B0F0B2C-B2D5-4F3E-88E6-36D2944F1758}" dt="2024-10-15T13:58:30.279" v="75" actId="20577"/>
      <pc:docMkLst>
        <pc:docMk/>
      </pc:docMkLst>
      <pc:sldChg chg="addSp modSp">
        <pc:chgData name="Adrianna Holden-Gouveia" userId="8de7044ed950bdf3" providerId="Windows Live" clId="Web-{1B0F0B2C-B2D5-4F3E-88E6-36D2944F1758}" dt="2024-10-15T13:36:38.195" v="22"/>
        <pc:sldMkLst>
          <pc:docMk/>
          <pc:sldMk cId="3262568985" sldId="260"/>
        </pc:sldMkLst>
        <pc:spChg chg="mod">
          <ac:chgData name="Adrianna Holden-Gouveia" userId="8de7044ed950bdf3" providerId="Windows Live" clId="Web-{1B0F0B2C-B2D5-4F3E-88E6-36D2944F1758}" dt="2024-10-15T13:36:14.178" v="18" actId="1076"/>
          <ac:spMkLst>
            <pc:docMk/>
            <pc:sldMk cId="3262568985" sldId="260"/>
            <ac:spMk id="2" creationId="{ABB594E3-6AD9-8E8C-483A-508113AE72FD}"/>
          </ac:spMkLst>
        </pc:spChg>
        <pc:spChg chg="mod">
          <ac:chgData name="Adrianna Holden-Gouveia" userId="8de7044ed950bdf3" providerId="Windows Live" clId="Web-{1B0F0B2C-B2D5-4F3E-88E6-36D2944F1758}" dt="2024-10-15T13:35:04.989" v="6" actId="1076"/>
          <ac:spMkLst>
            <pc:docMk/>
            <pc:sldMk cId="3262568985" sldId="260"/>
            <ac:spMk id="3" creationId="{6E61F663-9E9D-6D87-E5B1-C16F479E0F5D}"/>
          </ac:spMkLst>
        </pc:spChg>
        <pc:spChg chg="mod">
          <ac:chgData name="Adrianna Holden-Gouveia" userId="8de7044ed950bdf3" providerId="Windows Live" clId="Web-{1B0F0B2C-B2D5-4F3E-88E6-36D2944F1758}" dt="2024-10-15T13:35:09.177" v="7" actId="1076"/>
          <ac:spMkLst>
            <pc:docMk/>
            <pc:sldMk cId="3262568985" sldId="260"/>
            <ac:spMk id="4" creationId="{1FDA1C3B-A171-B6BF-427E-B5D7492B2553}"/>
          </ac:spMkLst>
        </pc:spChg>
        <pc:spChg chg="mod">
          <ac:chgData name="Adrianna Holden-Gouveia" userId="8de7044ed950bdf3" providerId="Windows Live" clId="Web-{1B0F0B2C-B2D5-4F3E-88E6-36D2944F1758}" dt="2024-10-15T13:35:19.364" v="10" actId="1076"/>
          <ac:spMkLst>
            <pc:docMk/>
            <pc:sldMk cId="3262568985" sldId="260"/>
            <ac:spMk id="5" creationId="{25A28A27-D9E0-1678-02D6-054AD21A865A}"/>
          </ac:spMkLst>
        </pc:spChg>
        <pc:spChg chg="mod">
          <ac:chgData name="Adrianna Holden-Gouveia" userId="8de7044ed950bdf3" providerId="Windows Live" clId="Web-{1B0F0B2C-B2D5-4F3E-88E6-36D2944F1758}" dt="2024-10-15T13:35:13.224" v="8" actId="1076"/>
          <ac:spMkLst>
            <pc:docMk/>
            <pc:sldMk cId="3262568985" sldId="260"/>
            <ac:spMk id="6" creationId="{5D37B6E3-201E-39BE-7F61-17FFF7ADD6F8}"/>
          </ac:spMkLst>
        </pc:spChg>
        <pc:picChg chg="add mod">
          <ac:chgData name="Adrianna Holden-Gouveia" userId="8de7044ed950bdf3" providerId="Windows Live" clId="Web-{1B0F0B2C-B2D5-4F3E-88E6-36D2944F1758}" dt="2024-10-15T13:36:38.195" v="22"/>
          <ac:picMkLst>
            <pc:docMk/>
            <pc:sldMk cId="3262568985" sldId="260"/>
            <ac:picMk id="7" creationId="{DC103FC5-F42A-963D-B5DB-386A5DE7AA88}"/>
          </ac:picMkLst>
        </pc:picChg>
      </pc:sldChg>
      <pc:sldChg chg="addSp modSp">
        <pc:chgData name="Adrianna Holden-Gouveia" userId="8de7044ed950bdf3" providerId="Windows Live" clId="Web-{1B0F0B2C-B2D5-4F3E-88E6-36D2944F1758}" dt="2024-10-15T13:40:41.170" v="35"/>
        <pc:sldMkLst>
          <pc:docMk/>
          <pc:sldMk cId="1045122543" sldId="261"/>
        </pc:sldMkLst>
        <pc:spChg chg="mod">
          <ac:chgData name="Adrianna Holden-Gouveia" userId="8de7044ed950bdf3" providerId="Windows Live" clId="Web-{1B0F0B2C-B2D5-4F3E-88E6-36D2944F1758}" dt="2024-10-15T13:34:12.191" v="0" actId="14100"/>
          <ac:spMkLst>
            <pc:docMk/>
            <pc:sldMk cId="1045122543" sldId="261"/>
            <ac:spMk id="3" creationId="{B829A433-E85E-C5D4-8AD1-0C3690650D63}"/>
          </ac:spMkLst>
        </pc:spChg>
        <pc:picChg chg="add mod">
          <ac:chgData name="Adrianna Holden-Gouveia" userId="8de7044ed950bdf3" providerId="Windows Live" clId="Web-{1B0F0B2C-B2D5-4F3E-88E6-36D2944F1758}" dt="2024-10-15T13:40:41.170" v="35"/>
          <ac:picMkLst>
            <pc:docMk/>
            <pc:sldMk cId="1045122543" sldId="261"/>
            <ac:picMk id="4" creationId="{E9D2DFB6-82F1-0AA0-8B13-F2B3E58E47FB}"/>
          </ac:picMkLst>
        </pc:picChg>
      </pc:sldChg>
      <pc:sldChg chg="addSp modSp">
        <pc:chgData name="Adrianna Holden-Gouveia" userId="8de7044ed950bdf3" providerId="Windows Live" clId="Web-{1B0F0B2C-B2D5-4F3E-88E6-36D2944F1758}" dt="2024-10-15T13:50:34.281" v="46" actId="1076"/>
        <pc:sldMkLst>
          <pc:docMk/>
          <pc:sldMk cId="893728649" sldId="262"/>
        </pc:sldMkLst>
        <pc:spChg chg="mod">
          <ac:chgData name="Adrianna Holden-Gouveia" userId="8de7044ed950bdf3" providerId="Windows Live" clId="Web-{1B0F0B2C-B2D5-4F3E-88E6-36D2944F1758}" dt="2024-10-15T13:49:51.764" v="38" actId="14100"/>
          <ac:spMkLst>
            <pc:docMk/>
            <pc:sldMk cId="893728649" sldId="262"/>
            <ac:spMk id="3" creationId="{931BEB07-A0B8-3837-2C0D-DE83DB820C8C}"/>
          </ac:spMkLst>
        </pc:spChg>
        <pc:spChg chg="add mod">
          <ac:chgData name="Adrianna Holden-Gouveia" userId="8de7044ed950bdf3" providerId="Windows Live" clId="Web-{1B0F0B2C-B2D5-4F3E-88E6-36D2944F1758}" dt="2024-10-15T13:50:34.281" v="46" actId="1076"/>
          <ac:spMkLst>
            <pc:docMk/>
            <pc:sldMk cId="893728649" sldId="262"/>
            <ac:spMk id="5" creationId="{2F7BE8C9-BD5C-4A28-3EC5-30F8215ED7FD}"/>
          </ac:spMkLst>
        </pc:spChg>
        <pc:picChg chg="add mod">
          <ac:chgData name="Adrianna Holden-Gouveia" userId="8de7044ed950bdf3" providerId="Windows Live" clId="Web-{1B0F0B2C-B2D5-4F3E-88E6-36D2944F1758}" dt="2024-10-15T13:50:06.140" v="41" actId="1076"/>
          <ac:picMkLst>
            <pc:docMk/>
            <pc:sldMk cId="893728649" sldId="262"/>
            <ac:picMk id="4" creationId="{E29352DA-8506-0813-CE61-D2C43DF377E1}"/>
          </ac:picMkLst>
        </pc:picChg>
      </pc:sldChg>
      <pc:sldChg chg="addSp modSp">
        <pc:chgData name="Adrianna Holden-Gouveia" userId="8de7044ed950bdf3" providerId="Windows Live" clId="Web-{1B0F0B2C-B2D5-4F3E-88E6-36D2944F1758}" dt="2024-10-15T13:57:57.138" v="71"/>
        <pc:sldMkLst>
          <pc:docMk/>
          <pc:sldMk cId="3219662667" sldId="263"/>
        </pc:sldMkLst>
        <pc:spChg chg="mod">
          <ac:chgData name="Adrianna Holden-Gouveia" userId="8de7044ed950bdf3" providerId="Windows Live" clId="Web-{1B0F0B2C-B2D5-4F3E-88E6-36D2944F1758}" dt="2024-10-15T13:55:38.665" v="52" actId="14100"/>
          <ac:spMkLst>
            <pc:docMk/>
            <pc:sldMk cId="3219662667" sldId="263"/>
            <ac:spMk id="3" creationId="{3712FC08-EBB6-5FD3-C4C8-56ED4975EF7C}"/>
          </ac:spMkLst>
        </pc:spChg>
        <pc:spChg chg="add mod">
          <ac:chgData name="Adrianna Holden-Gouveia" userId="8de7044ed950bdf3" providerId="Windows Live" clId="Web-{1B0F0B2C-B2D5-4F3E-88E6-36D2944F1758}" dt="2024-10-15T13:56:18.291" v="59" actId="14100"/>
          <ac:spMkLst>
            <pc:docMk/>
            <pc:sldMk cId="3219662667" sldId="263"/>
            <ac:spMk id="5" creationId="{6D9BFF4A-6977-0EC8-7150-8179972CC46B}"/>
          </ac:spMkLst>
        </pc:spChg>
        <pc:picChg chg="add mod">
          <ac:chgData name="Adrianna Holden-Gouveia" userId="8de7044ed950bdf3" providerId="Windows Live" clId="Web-{1B0F0B2C-B2D5-4F3E-88E6-36D2944F1758}" dt="2024-10-15T13:57:57.138" v="71"/>
          <ac:picMkLst>
            <pc:docMk/>
            <pc:sldMk cId="3219662667" sldId="263"/>
            <ac:picMk id="4" creationId="{74F001ED-1128-1189-E243-9BD6F01D8F8C}"/>
          </ac:picMkLst>
        </pc:picChg>
      </pc:sldChg>
      <pc:sldChg chg="addSp modSp">
        <pc:chgData name="Adrianna Holden-Gouveia" userId="8de7044ed950bdf3" providerId="Windows Live" clId="Web-{1B0F0B2C-B2D5-4F3E-88E6-36D2944F1758}" dt="2024-10-15T13:58:30.279" v="75" actId="20577"/>
        <pc:sldMkLst>
          <pc:docMk/>
          <pc:sldMk cId="466742962" sldId="264"/>
        </pc:sldMkLst>
        <pc:spChg chg="mod">
          <ac:chgData name="Adrianna Holden-Gouveia" userId="8de7044ed950bdf3" providerId="Windows Live" clId="Web-{1B0F0B2C-B2D5-4F3E-88E6-36D2944F1758}" dt="2024-10-15T13:56:48.276" v="60" actId="14100"/>
          <ac:spMkLst>
            <pc:docMk/>
            <pc:sldMk cId="466742962" sldId="264"/>
            <ac:spMk id="3" creationId="{4DE05DFF-974A-D59C-6FF4-6E3E252B7266}"/>
          </ac:spMkLst>
        </pc:spChg>
        <pc:spChg chg="add mod">
          <ac:chgData name="Adrianna Holden-Gouveia" userId="8de7044ed950bdf3" providerId="Windows Live" clId="Web-{1B0F0B2C-B2D5-4F3E-88E6-36D2944F1758}" dt="2024-10-15T13:58:30.279" v="75" actId="20577"/>
          <ac:spMkLst>
            <pc:docMk/>
            <pc:sldMk cId="466742962" sldId="264"/>
            <ac:spMk id="5" creationId="{7F0C3063-B637-759A-CE6E-5F6361A0D42B}"/>
          </ac:spMkLst>
        </pc:spChg>
        <pc:picChg chg="add mod">
          <ac:chgData name="Adrianna Holden-Gouveia" userId="8de7044ed950bdf3" providerId="Windows Live" clId="Web-{1B0F0B2C-B2D5-4F3E-88E6-36D2944F1758}" dt="2024-10-15T13:57:02.730" v="63" actId="1076"/>
          <ac:picMkLst>
            <pc:docMk/>
            <pc:sldMk cId="466742962" sldId="264"/>
            <ac:picMk id="4" creationId="{BAAEE94B-5048-8B84-860B-1500C05E03D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10/17/2024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8746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2999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0310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801731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62508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10/17/2024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4876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10/17/2024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8194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2837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946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517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061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1890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10/17/2024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071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10/17/2024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341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10/17/2024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124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10/17/2024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5084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2654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10/17/2024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8266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Beyond SQL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7C69F-A5A6-20A6-AF4C-C2DF02934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 and Cons of SQL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F06258-BD08-BCFD-2BB6-80DA291A39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9EDA9-2402-217B-1FC1-229D94BF172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dirty="0"/>
              <a:t>Very popular for a long time so there is a decent amount of documentation and some standards</a:t>
            </a:r>
          </a:p>
          <a:p>
            <a:pPr>
              <a:buClr>
                <a:srgbClr val="8AD0D6"/>
              </a:buClr>
            </a:pPr>
            <a:r>
              <a:rPr lang="en-US" dirty="0"/>
              <a:t>Relatively simple for people who aren't programmers to learn</a:t>
            </a:r>
          </a:p>
          <a:p>
            <a:pPr>
              <a:buClr>
                <a:srgbClr val="8AD0D6"/>
              </a:buClr>
            </a:pPr>
            <a:r>
              <a:rPr lang="en-US" dirty="0"/>
              <a:t>There are some built in security and data integrity features</a:t>
            </a:r>
          </a:p>
          <a:p>
            <a:pPr>
              <a:buClr>
                <a:srgbClr val="8AD0D6"/>
              </a:buClr>
            </a:pPr>
            <a:r>
              <a:rPr lang="en-US" dirty="0"/>
              <a:t>It's possible to see data in different views  so you can have more abstraction and can limit user access/viewing when needed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BEA1CE-BCD9-B5CE-444C-2F5C3B7BAB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CF4C41-8713-4F8C-58F9-B35650687CB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dirty="0"/>
              <a:t>Limits on what it can be used for since it requires structured data</a:t>
            </a:r>
          </a:p>
          <a:p>
            <a:pPr>
              <a:buClr>
                <a:srgbClr val="8AD0D6"/>
              </a:buClr>
            </a:pPr>
            <a:r>
              <a:rPr lang="en-US" dirty="0"/>
              <a:t>There can be hidden rules which make it harder to control fully</a:t>
            </a:r>
          </a:p>
          <a:p>
            <a:pPr>
              <a:buClr>
                <a:srgbClr val="8AD0D6"/>
              </a:buClr>
            </a:pPr>
            <a:r>
              <a:rPr lang="en-US" dirty="0"/>
              <a:t>No real time analytics, so things that want real time data processing is an issue</a:t>
            </a:r>
          </a:p>
          <a:p>
            <a:pPr>
              <a:buClr>
                <a:srgbClr val="8AD0D6"/>
              </a:buClr>
            </a:pPr>
            <a:r>
              <a:rPr lang="en-US" dirty="0"/>
              <a:t>Large datasets can lead to longer processing times because of the way queries perform</a:t>
            </a:r>
          </a:p>
          <a:p>
            <a:pPr>
              <a:buClr>
                <a:srgbClr val="8AD0D6"/>
              </a:buClr>
            </a:pPr>
            <a:r>
              <a:rPr lang="en-US" dirty="0"/>
              <a:t>Setup of SQL databases can be complicated and need specific skill sets</a:t>
            </a:r>
          </a:p>
        </p:txBody>
      </p:sp>
    </p:spTree>
    <p:extLst>
      <p:ext uri="{BB962C8B-B14F-4D97-AF65-F5344CB8AC3E}">
        <p14:creationId xmlns:p14="http://schemas.microsoft.com/office/powerpoint/2010/main" val="4036571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1ABD7-5C59-0AAB-698C-6F8133903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Beyond 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2A88FA-4F06-F113-649F-6CD16ECCF3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6850" y="1717973"/>
            <a:ext cx="6133003" cy="4530426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dirty="0"/>
              <a:t>NoSQL is non-relational database model, literally non-SQL or not only SQL</a:t>
            </a:r>
          </a:p>
          <a:p>
            <a:pPr>
              <a:buClr>
                <a:srgbClr val="8AD0D6"/>
              </a:buClr>
            </a:pPr>
            <a:r>
              <a:rPr lang="en-US" dirty="0"/>
              <a:t>NoSQL is useful for larger datasets and real time analytics and data processing especially</a:t>
            </a:r>
          </a:p>
          <a:p>
            <a:pPr>
              <a:buClr>
                <a:srgbClr val="8AD0D6"/>
              </a:buClr>
            </a:pPr>
            <a:r>
              <a:rPr lang="en-US" dirty="0"/>
              <a:t>There are a lot of different ways you can organize NoSQL type databases, one is by data model</a:t>
            </a:r>
          </a:p>
          <a:p>
            <a:pPr lvl="1">
              <a:buClr>
                <a:srgbClr val="8AD0D6"/>
              </a:buClr>
              <a:buFont typeface="Courier New" charset="2"/>
              <a:buChar char="o"/>
            </a:pPr>
            <a:r>
              <a:rPr lang="en-US" dirty="0"/>
              <a:t>For reference, SQL stores data in tables, NoSQL can store data in many other models including objects, </a:t>
            </a:r>
            <a:r>
              <a:rPr lang="en-US"/>
              <a:t>documents</a:t>
            </a:r>
            <a:r>
              <a:rPr lang="en-US" dirty="0"/>
              <a:t> and graphs</a:t>
            </a:r>
          </a:p>
          <a:p>
            <a:pPr>
              <a:buClr>
                <a:srgbClr val="8AD0D6"/>
              </a:buClr>
            </a:pPr>
            <a:r>
              <a:rPr lang="en-US" dirty="0"/>
              <a:t>Because the data is not done in a way that shows relationships, schema are designed differently</a:t>
            </a:r>
          </a:p>
          <a:p>
            <a:pPr>
              <a:buClr>
                <a:srgbClr val="8AD0D6"/>
              </a:buClr>
            </a:pPr>
            <a:r>
              <a:rPr lang="en-US" dirty="0"/>
              <a:t>NoSQL tends to not use joins in the queries because the data isn't stored in tables, NoSQL uses multiple </a:t>
            </a:r>
            <a:r>
              <a:rPr lang="en-US"/>
              <a:t>queries  instead</a:t>
            </a:r>
          </a:p>
        </p:txBody>
      </p:sp>
      <p:pic>
        <p:nvPicPr>
          <p:cNvPr id="4" name="Picture 3" descr="Pic of cat that says &quot;should i follow the data or my instincts&quot;">
            <a:extLst>
              <a:ext uri="{FF2B5EF4-FFF2-40B4-BE49-F238E27FC236}">
                <a16:creationId xmlns:a16="http://schemas.microsoft.com/office/drawing/2014/main" id="{F2F067FC-BDE6-6D99-CF80-5BD49C36A5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075" y="2593211"/>
            <a:ext cx="3321934" cy="249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038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6DC30-AAC7-99D5-CC1D-87E3F00B3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 and Cons of NoSQL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296504-A7B4-C764-F567-B577C5979D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19F101-0021-5F38-D497-D196CEBFA9C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Scalability for larger datasets</a:t>
            </a:r>
          </a:p>
          <a:p>
            <a:pPr>
              <a:buClr>
                <a:srgbClr val="8AD0D6"/>
              </a:buClr>
            </a:pPr>
            <a:r>
              <a:rPr lang="en-US" dirty="0"/>
              <a:t>Can store data outside the traditional SQL options</a:t>
            </a:r>
          </a:p>
          <a:p>
            <a:pPr>
              <a:buClr>
                <a:srgbClr val="8AD0D6"/>
              </a:buClr>
            </a:pPr>
            <a:r>
              <a:rPr lang="en-US" dirty="0"/>
              <a:t>Real time analytics is possible</a:t>
            </a:r>
          </a:p>
          <a:p>
            <a:pPr>
              <a:buClr>
                <a:srgbClr val="8AD0D6"/>
              </a:buClr>
            </a:pPr>
            <a:r>
              <a:rPr lang="en-US" dirty="0"/>
              <a:t>Less </a:t>
            </a:r>
            <a:r>
              <a:rPr lang="en-US"/>
              <a:t>maintenance</a:t>
            </a:r>
            <a:r>
              <a:rPr lang="en-US" dirty="0"/>
              <a:t> needed in general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0C28E5-88D7-B51C-5DE1-6DD06F1044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A4DBBB-81A9-BFA7-F62B-A51166D8AB84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Hasn't been popular as long so there has been less stress testing then SQL</a:t>
            </a:r>
          </a:p>
          <a:p>
            <a:pPr>
              <a:buClr>
                <a:srgbClr val="8AD0D6"/>
              </a:buClr>
            </a:pPr>
            <a:r>
              <a:rPr lang="en-US" dirty="0"/>
              <a:t>Less complex queries are done so usually multiple queries are used instead of table joins</a:t>
            </a:r>
          </a:p>
          <a:p>
            <a:pPr>
              <a:buClr>
                <a:srgbClr val="8AD0D6"/>
              </a:buClr>
            </a:pPr>
            <a:r>
              <a:rPr lang="en-US" dirty="0"/>
              <a:t>Additional infrastructure may be needed for scaling</a:t>
            </a:r>
          </a:p>
          <a:p>
            <a:pPr>
              <a:buClr>
                <a:srgbClr val="8AD0D6"/>
              </a:buClr>
            </a:pPr>
            <a:r>
              <a:rPr lang="en-US">
                <a:ea typeface="+mj-lt"/>
                <a:cs typeface="+mj-lt"/>
              </a:rPr>
              <a:t>Difficult to change data once added </a:t>
            </a:r>
            <a:endParaRPr lang="en-US" dirty="0">
              <a:ea typeface="+mj-lt"/>
              <a:cs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62637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594E3-6AD9-8E8C-483A-508113AE7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1754" y="1341718"/>
            <a:ext cx="4088866" cy="901602"/>
          </a:xfrm>
        </p:spPr>
        <p:txBody>
          <a:bodyPr/>
          <a:lstStyle/>
          <a:p>
            <a:r>
              <a:rPr lang="en-US" dirty="0"/>
              <a:t>SQL vs NoSQL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DA1C3B-A171-B6BF-427E-B5D7492B25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5384" y="3138714"/>
            <a:ext cx="4396338" cy="576262"/>
          </a:xfrm>
        </p:spPr>
        <p:txBody>
          <a:bodyPr/>
          <a:lstStyle/>
          <a:p>
            <a:r>
              <a:rPr lang="en-US" dirty="0"/>
              <a:t>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61F663-9E9D-6D87-E5B1-C16F479E0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21669" y="3739244"/>
            <a:ext cx="4332840" cy="2698523"/>
          </a:xfrm>
        </p:spPr>
        <p:txBody>
          <a:bodyPr vert="horz" lIns="91440" tIns="45720" rIns="91440" bIns="45720" rtlCol="0" anchor="t">
            <a:normAutofit fontScale="85000" lnSpcReduction="10000"/>
          </a:bodyPr>
          <a:lstStyle/>
          <a:p>
            <a:r>
              <a:rPr lang="en-US" dirty="0"/>
              <a:t>Relational</a:t>
            </a:r>
          </a:p>
          <a:p>
            <a:pPr>
              <a:buClr>
                <a:srgbClr val="8AD0D6"/>
              </a:buClr>
            </a:pPr>
            <a:r>
              <a:rPr lang="en-US" dirty="0"/>
              <a:t>Schema is predesigned</a:t>
            </a:r>
          </a:p>
          <a:p>
            <a:pPr>
              <a:buClr>
                <a:srgbClr val="8AD0D6"/>
              </a:buClr>
            </a:pPr>
            <a:r>
              <a:rPr lang="en-US" dirty="0"/>
              <a:t>Vertically scalable – more power added to scale database, such as upgrading current servers</a:t>
            </a:r>
          </a:p>
          <a:p>
            <a:pPr>
              <a:buClr>
                <a:srgbClr val="8AD0D6"/>
              </a:buClr>
            </a:pPr>
            <a:r>
              <a:rPr lang="en-US" dirty="0"/>
              <a:t>Based on tables</a:t>
            </a:r>
          </a:p>
          <a:p>
            <a:pPr>
              <a:buClr>
                <a:srgbClr val="8AD0D6"/>
              </a:buClr>
            </a:pPr>
            <a:r>
              <a:rPr lang="en-US" dirty="0"/>
              <a:t>Needs structured data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A28A27-D9E0-1678-02D6-054AD21A86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08709" y="3138714"/>
            <a:ext cx="4396339" cy="576262"/>
          </a:xfrm>
        </p:spPr>
        <p:txBody>
          <a:bodyPr/>
          <a:lstStyle/>
          <a:p>
            <a:r>
              <a:rPr lang="en-US" dirty="0"/>
              <a:t>NoSQL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37B6E3-201E-39BE-7F61-17FFF7ADD6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636352" y="3721100"/>
            <a:ext cx="4432624" cy="2462667"/>
          </a:xfrm>
        </p:spPr>
        <p:txBody>
          <a:bodyPr vert="horz" lIns="91440" tIns="45720" rIns="91440" bIns="45720" rtlCol="0" anchor="t">
            <a:normAutofit fontScale="85000" lnSpcReduction="10000"/>
          </a:bodyPr>
          <a:lstStyle/>
          <a:p>
            <a:r>
              <a:rPr lang="en-US" dirty="0"/>
              <a:t>Non-relational</a:t>
            </a:r>
          </a:p>
          <a:p>
            <a:pPr>
              <a:buClr>
                <a:srgbClr val="8AD0D6"/>
              </a:buClr>
            </a:pPr>
            <a:r>
              <a:rPr lang="en-US" dirty="0"/>
              <a:t>Schema can be dynamic to accommodate unstructured data</a:t>
            </a:r>
          </a:p>
          <a:p>
            <a:pPr>
              <a:buClr>
                <a:srgbClr val="8AD0D6"/>
              </a:buClr>
            </a:pPr>
            <a:r>
              <a:rPr lang="en-US" dirty="0"/>
              <a:t>Horizontally scalable – more nodes are added to scale database, such as adding more servers</a:t>
            </a:r>
          </a:p>
          <a:p>
            <a:pPr>
              <a:buClr>
                <a:srgbClr val="8AD0D6"/>
              </a:buClr>
            </a:pPr>
            <a:r>
              <a:rPr lang="en-US" dirty="0"/>
              <a:t>Uses other data structures besides tables</a:t>
            </a:r>
          </a:p>
          <a:p>
            <a:pPr>
              <a:buClr>
                <a:srgbClr val="8AD0D6"/>
              </a:buClr>
            </a:pPr>
            <a:r>
              <a:rPr lang="en-US" dirty="0"/>
              <a:t>Can work with unstructured and semi-structured data</a:t>
            </a:r>
          </a:p>
        </p:txBody>
      </p:sp>
      <p:pic>
        <p:nvPicPr>
          <p:cNvPr id="7" name="Picture 6" descr="meme of sweating cartoon choosing between two buttons, &quot;Relational&quot; and &quot;NoSQL&quot;">
            <a:extLst>
              <a:ext uri="{FF2B5EF4-FFF2-40B4-BE49-F238E27FC236}">
                <a16:creationId xmlns:a16="http://schemas.microsoft.com/office/drawing/2014/main" id="{DC103FC5-F42A-963D-B5DB-386A5DE7AA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0328" y="447041"/>
            <a:ext cx="4330699" cy="2689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5689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FA8CC-7591-E97D-3F87-7FCAD95A9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NoSQL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29A433-E85E-C5D4-8AD1-0C3690650D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8383" y="1744490"/>
            <a:ext cx="5381470" cy="450390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There are multiple ways to classify NoSQL databases, some of which can overlap</a:t>
            </a:r>
          </a:p>
          <a:p>
            <a:pPr>
              <a:buClr>
                <a:srgbClr val="8AD0D6"/>
              </a:buClr>
            </a:pPr>
            <a:r>
              <a:rPr lang="en-US" dirty="0"/>
              <a:t>One common way to classify the types is by data structure, or the way in which the data is stored</a:t>
            </a:r>
          </a:p>
          <a:p>
            <a:pPr>
              <a:buClr>
                <a:srgbClr val="8AD0D6"/>
              </a:buClr>
            </a:pPr>
            <a:r>
              <a:rPr lang="en-US"/>
              <a:t>Some common types are graph, key-value and document</a:t>
            </a:r>
            <a:endParaRPr lang="en-US" dirty="0"/>
          </a:p>
          <a:p>
            <a:pPr>
              <a:buClr>
                <a:srgbClr val="8AD0D6"/>
              </a:buClr>
            </a:pPr>
            <a:r>
              <a:rPr lang="en-US"/>
              <a:t>The vocab that is used for the way the data is stored can be different than expected, especially if you're coming from programming</a:t>
            </a:r>
            <a:endParaRPr lang="en-US" dirty="0"/>
          </a:p>
          <a:p>
            <a:pPr>
              <a:buClr>
                <a:srgbClr val="8AD0D6"/>
              </a:buClr>
            </a:pPr>
            <a:endParaRPr lang="en-US" dirty="0"/>
          </a:p>
        </p:txBody>
      </p:sp>
      <p:pic>
        <p:nvPicPr>
          <p:cNvPr id="4" name="Picture 3" descr="SQL Joke - 3 database SQL walked into a NoSQL bar, a little while later they walked out. Because they couldn't find a table. ">
            <a:extLst>
              <a:ext uri="{FF2B5EF4-FFF2-40B4-BE49-F238E27FC236}">
                <a16:creationId xmlns:a16="http://schemas.microsoft.com/office/drawing/2014/main" id="{E9D2DFB6-82F1-0AA0-8B13-F2B3E58E47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218" y="2531710"/>
            <a:ext cx="4325072" cy="2366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1225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1E22D-1562-5721-816D-8AAFD5C91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NoSQL Example: Key Value Store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1BEB07-A0B8-3837-2C0D-DE83DB820C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33627"/>
            <a:ext cx="6380820" cy="421477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This uses a data structure that is an associative array or dictionary if you're coming from programming</a:t>
            </a:r>
          </a:p>
          <a:p>
            <a:pPr>
              <a:buClr>
                <a:srgbClr val="8AD0D6"/>
              </a:buClr>
            </a:pPr>
            <a:r>
              <a:rPr lang="en-US" dirty="0"/>
              <a:t>This type will use key-value pairs, each piece of data has an associated key</a:t>
            </a:r>
          </a:p>
          <a:p>
            <a:pPr>
              <a:buClr>
                <a:srgbClr val="8AD0D6"/>
              </a:buClr>
            </a:pPr>
            <a:r>
              <a:rPr lang="en-US" dirty="0"/>
              <a:t>The unique key is how you can retrieve your data from the database, the data can be simple (string) or complex (object)</a:t>
            </a:r>
          </a:p>
          <a:p>
            <a:pPr>
              <a:buClr>
                <a:srgbClr val="8AD0D6"/>
              </a:buClr>
            </a:pPr>
            <a:r>
              <a:rPr lang="en-US" dirty="0"/>
              <a:t>One way to think of this is like a relational database but it only has two columns in the table, the key and the value</a:t>
            </a:r>
          </a:p>
        </p:txBody>
      </p:sp>
      <p:pic>
        <p:nvPicPr>
          <p:cNvPr id="4" name="Picture 3" descr="Key-Value NoSQL Databases – BI / DW Insider">
            <a:extLst>
              <a:ext uri="{FF2B5EF4-FFF2-40B4-BE49-F238E27FC236}">
                <a16:creationId xmlns:a16="http://schemas.microsoft.com/office/drawing/2014/main" id="{E29352DA-8506-0813-CE61-D2C43DF377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0388" y="1719142"/>
            <a:ext cx="3463121" cy="435533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F7BE8C9-BD5C-4A28-3EC5-30F8215ED7FD}"/>
              </a:ext>
            </a:extLst>
          </p:cNvPr>
          <p:cNvSpPr txBox="1"/>
          <p:nvPr/>
        </p:nvSpPr>
        <p:spPr>
          <a:xfrm>
            <a:off x="7579439" y="6074730"/>
            <a:ext cx="379046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ea typeface="+mn-lt"/>
                <a:cs typeface="+mn-lt"/>
              </a:rPr>
              <a:t>https://bi-insider.com/posts/key-value-nosql-databases/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7286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155F5-F8C6-721D-99B7-6E838DA23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NoSQL Example: Document Store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12FC08-EBB6-5FD3-C4C8-56ED4975EF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226538"/>
            <a:ext cx="8927250" cy="2546089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r>
              <a:rPr lang="en-US"/>
              <a:t>Instead of using tables with rows and columns, there is a document to store the data</a:t>
            </a:r>
          </a:p>
          <a:p>
            <a:pPr>
              <a:buClr>
                <a:srgbClr val="8AD0D6"/>
              </a:buClr>
            </a:pPr>
            <a:r>
              <a:rPr lang="en-US"/>
              <a:t>Documents may be closer to the data objects so there may be less modifications needed to retrieve the data </a:t>
            </a:r>
            <a:endParaRPr lang="en-US" dirty="0"/>
          </a:p>
          <a:p>
            <a:pPr>
              <a:buClr>
                <a:srgbClr val="8AD0D6"/>
              </a:buClr>
            </a:pPr>
            <a:r>
              <a:rPr lang="en-US"/>
              <a:t>Collections are a group of documents with similar contents, you can also use things like tags or metadata to organize and group the data</a:t>
            </a:r>
            <a:endParaRPr lang="en-US" dirty="0"/>
          </a:p>
          <a:p>
            <a:pPr>
              <a:buClr>
                <a:srgbClr val="8AD0D6"/>
              </a:buClr>
            </a:pPr>
            <a:r>
              <a:rPr lang="en-US"/>
              <a:t>Flexible schema is used, the documents don't need to all have the same schema</a:t>
            </a:r>
          </a:p>
          <a:p>
            <a:pPr>
              <a:buClr>
                <a:srgbClr val="8AD0D6"/>
              </a:buClr>
            </a:pPr>
            <a:r>
              <a:rPr lang="en-US"/>
              <a:t>Document creation is easy, not much maintenance is required</a:t>
            </a:r>
            <a:endParaRPr lang="en-US" dirty="0"/>
          </a:p>
          <a:p>
            <a:pPr>
              <a:buClr>
                <a:srgbClr val="8AD0D6"/>
              </a:buClr>
            </a:pPr>
            <a:r>
              <a:rPr lang="en-US"/>
              <a:t>No foreign keys are needed because there is no relationship between documents required</a:t>
            </a:r>
            <a:endParaRPr lang="en-US" dirty="0"/>
          </a:p>
        </p:txBody>
      </p:sp>
      <p:pic>
        <p:nvPicPr>
          <p:cNvPr id="4" name="Picture 3" descr="document database vs sql database visualization. Basically takes the info from table and smooshes into a document.">
            <a:extLst>
              <a:ext uri="{FF2B5EF4-FFF2-40B4-BE49-F238E27FC236}">
                <a16:creationId xmlns:a16="http://schemas.microsoft.com/office/drawing/2014/main" id="{74F001ED-1128-1189-E243-9BD6F01D8F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3946" y="4780625"/>
            <a:ext cx="4498691" cy="163725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D9BFF4A-6977-0EC8-7150-8179972CC46B}"/>
              </a:ext>
            </a:extLst>
          </p:cNvPr>
          <p:cNvSpPr txBox="1"/>
          <p:nvPr/>
        </p:nvSpPr>
        <p:spPr>
          <a:xfrm>
            <a:off x="7745392" y="5401519"/>
            <a:ext cx="4253696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ea typeface="+mn-lt"/>
                <a:cs typeface="+mn-lt"/>
              </a:rPr>
              <a:t>https://blog.usu.com/en-us/schema-design-and-relationship-in-nosql-document-based-databases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6626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F990E-2CD7-ED23-2927-85B02A998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NoSQL Example: Graph Databases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E05DFF-974A-D59C-6FF4-6E3E252B72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3929" y="1716352"/>
            <a:ext cx="4413124" cy="4552367"/>
          </a:xfrm>
        </p:spPr>
        <p:txBody>
          <a:bodyPr vert="horz" lIns="91440" tIns="45720" rIns="91440" bIns="45720" rtlCol="0" anchor="t">
            <a:normAutofit fontScale="85000" lnSpcReduction="10000"/>
          </a:bodyPr>
          <a:lstStyle/>
          <a:p>
            <a:r>
              <a:rPr lang="en-US"/>
              <a:t>Best for data that has relationships that need a graph to represent them, such as networking topologies or social connections</a:t>
            </a:r>
          </a:p>
          <a:p>
            <a:pPr>
              <a:buClr>
                <a:srgbClr val="8AD0D6"/>
              </a:buClr>
            </a:pPr>
            <a:r>
              <a:rPr lang="en-US"/>
              <a:t>The focus Is on the relationship been the elements.  The nodes on a graph can be connected by links</a:t>
            </a:r>
          </a:p>
          <a:p>
            <a:pPr>
              <a:buClr>
                <a:srgbClr val="8AD0D6"/>
              </a:buClr>
            </a:pPr>
            <a:r>
              <a:rPr lang="en-US"/>
              <a:t>Query can have real time results for output</a:t>
            </a:r>
          </a:p>
          <a:p>
            <a:pPr>
              <a:buClr>
                <a:srgbClr val="8AD0D6"/>
              </a:buClr>
            </a:pPr>
            <a:r>
              <a:rPr lang="en-US"/>
              <a:t>How fast results show depend on the number of connections or relationships</a:t>
            </a:r>
          </a:p>
          <a:p>
            <a:pPr>
              <a:buClr>
                <a:srgbClr val="8AD0D6"/>
              </a:buClr>
            </a:pPr>
            <a:r>
              <a:rPr lang="en-US"/>
              <a:t>Adding data is easy by adding new nodes or edges, schema doesn't need to be changed much</a:t>
            </a:r>
            <a:endParaRPr lang="en-US" dirty="0"/>
          </a:p>
        </p:txBody>
      </p:sp>
      <p:pic>
        <p:nvPicPr>
          <p:cNvPr id="4" name="Picture 3" descr="Graph NoSQL Database – BI / DW Insider">
            <a:extLst>
              <a:ext uri="{FF2B5EF4-FFF2-40B4-BE49-F238E27FC236}">
                <a16:creationId xmlns:a16="http://schemas.microsoft.com/office/drawing/2014/main" id="{BAAEE94B-5048-8B84-860B-1500C05E03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008" y="1847937"/>
            <a:ext cx="5019554" cy="390483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F0C3063-B637-759A-CE6E-5F6361A0D42B}"/>
              </a:ext>
            </a:extLst>
          </p:cNvPr>
          <p:cNvSpPr txBox="1"/>
          <p:nvPr/>
        </p:nvSpPr>
        <p:spPr>
          <a:xfrm>
            <a:off x="829518" y="6038126"/>
            <a:ext cx="486136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ea typeface="+mn-lt"/>
                <a:cs typeface="+mn-lt"/>
              </a:rPr>
              <a:t>https://bi-insider.com/posts/graph-nosql-database/</a:t>
            </a:r>
          </a:p>
        </p:txBody>
      </p:sp>
    </p:spTree>
    <p:extLst>
      <p:ext uri="{BB962C8B-B14F-4D97-AF65-F5344CB8AC3E}">
        <p14:creationId xmlns:p14="http://schemas.microsoft.com/office/powerpoint/2010/main" val="4667429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Ion</vt:lpstr>
      <vt:lpstr>Week 8</vt:lpstr>
      <vt:lpstr>Pros and Cons of SQL</vt:lpstr>
      <vt:lpstr>Beyond SQL</vt:lpstr>
      <vt:lpstr>Pros and Cons of NoSQL</vt:lpstr>
      <vt:lpstr>SQL vs NoSQL</vt:lpstr>
      <vt:lpstr>Types of NoSQL</vt:lpstr>
      <vt:lpstr>NoSQL Example: Key Value Store</vt:lpstr>
      <vt:lpstr>NoSQL Example: Document Store</vt:lpstr>
      <vt:lpstr>NoSQL Example: Graph Databases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340</cp:revision>
  <dcterms:created xsi:type="dcterms:W3CDTF">2024-09-27T15:42:52Z</dcterms:created>
  <dcterms:modified xsi:type="dcterms:W3CDTF">2024-10-17T20:31:37Z</dcterms:modified>
</cp:coreProperties>
</file>