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F060E-899B-42F3-B5A9-333B037219E7}" v="1" dt="2020-07-28T22:57:49.564"/>
    <p1510:client id="{DD2400DE-9DED-4EE7-9AAA-F3A015A577AF}" v="8" dt="2020-07-23T18:48:5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205F060E-899B-42F3-B5A9-333B037219E7}"/>
    <pc:docChg chg="modSld addMainMaster delMainMaster">
      <pc:chgData name="Adrianna Holden-Gouveia" userId="8de7044ed950bdf3" providerId="Windows Live" clId="Web-{205F060E-899B-42F3-B5A9-333B037219E7}" dt="2020-07-28T22:57:49.564" v="0"/>
      <pc:docMkLst>
        <pc:docMk/>
      </pc:docMkLst>
      <pc:sldChg chg="modSp mod modClrScheme chgLayout">
        <pc:chgData name="Adrianna Holden-Gouveia" userId="8de7044ed950bdf3" providerId="Windows Live" clId="Web-{205F060E-899B-42F3-B5A9-333B037219E7}" dt="2020-07-28T22:57:49.564" v="0"/>
        <pc:sldMkLst>
          <pc:docMk/>
          <pc:sldMk cId="4157082590" sldId="256"/>
        </pc:sldMkLst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4157082590" sldId="256"/>
            <ac:spMk id="2" creationId="{00000000-0000-0000-0000-000000000000}"/>
          </ac:spMkLst>
        </pc:spChg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4157082590" sldId="256"/>
            <ac:spMk id="3" creationId="{00000000-0000-0000-0000-000000000000}"/>
          </ac:spMkLst>
        </pc:spChg>
      </pc:sldChg>
      <pc:sldChg chg="modSp mod modClrScheme chgLayout">
        <pc:chgData name="Adrianna Holden-Gouveia" userId="8de7044ed950bdf3" providerId="Windows Live" clId="Web-{205F060E-899B-42F3-B5A9-333B037219E7}" dt="2020-07-28T22:57:49.564" v="0"/>
        <pc:sldMkLst>
          <pc:docMk/>
          <pc:sldMk cId="1960544182" sldId="257"/>
        </pc:sldMkLst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1960544182" sldId="257"/>
            <ac:spMk id="2" creationId="{68ACFC3A-F0AD-DF42-9EA6-7AEE2DCDD6BA}"/>
          </ac:spMkLst>
        </pc:spChg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1960544182" sldId="257"/>
            <ac:spMk id="3" creationId="{48F251D4-4673-7D43-8695-EBDAAE28CB40}"/>
          </ac:spMkLst>
        </pc:spChg>
      </pc:sldChg>
      <pc:sldChg chg="modSp mod modClrScheme chgLayout">
        <pc:chgData name="Adrianna Holden-Gouveia" userId="8de7044ed950bdf3" providerId="Windows Live" clId="Web-{205F060E-899B-42F3-B5A9-333B037219E7}" dt="2020-07-28T22:57:49.564" v="0"/>
        <pc:sldMkLst>
          <pc:docMk/>
          <pc:sldMk cId="3700779430" sldId="258"/>
        </pc:sldMkLst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3700779430" sldId="258"/>
            <ac:spMk id="2" creationId="{5E7E0EAA-C975-5849-A7E0-2FBF117EE341}"/>
          </ac:spMkLst>
        </pc:spChg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3700779430" sldId="258"/>
            <ac:spMk id="3" creationId="{C12718B4-856C-FB4F-A7AF-9D9E28A306B1}"/>
          </ac:spMkLst>
        </pc:spChg>
      </pc:sldChg>
      <pc:sldChg chg="modSp mod modClrScheme chgLayout">
        <pc:chgData name="Adrianna Holden-Gouveia" userId="8de7044ed950bdf3" providerId="Windows Live" clId="Web-{205F060E-899B-42F3-B5A9-333B037219E7}" dt="2020-07-28T22:57:49.564" v="0"/>
        <pc:sldMkLst>
          <pc:docMk/>
          <pc:sldMk cId="2833524392" sldId="259"/>
        </pc:sldMkLst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2833524392" sldId="259"/>
            <ac:spMk id="2" creationId="{67FC1332-8162-FA46-BF03-99D1F089091E}"/>
          </ac:spMkLst>
        </pc:spChg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2833524392" sldId="259"/>
            <ac:spMk id="3" creationId="{F01E150A-2703-E44C-BA8A-B4939A114F20}"/>
          </ac:spMkLst>
        </pc:spChg>
      </pc:sldChg>
      <pc:sldChg chg="modSp mod modClrScheme chgLayout">
        <pc:chgData name="Adrianna Holden-Gouveia" userId="8de7044ed950bdf3" providerId="Windows Live" clId="Web-{205F060E-899B-42F3-B5A9-333B037219E7}" dt="2020-07-28T22:57:49.564" v="0"/>
        <pc:sldMkLst>
          <pc:docMk/>
          <pc:sldMk cId="857519533" sldId="260"/>
        </pc:sldMkLst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857519533" sldId="260"/>
            <ac:spMk id="2" creationId="{7834CDB5-9D1A-FA41-99C7-8A8516FE2129}"/>
          </ac:spMkLst>
        </pc:spChg>
        <pc:spChg chg="mod ord">
          <ac:chgData name="Adrianna Holden-Gouveia" userId="8de7044ed950bdf3" providerId="Windows Live" clId="Web-{205F060E-899B-42F3-B5A9-333B037219E7}" dt="2020-07-28T22:57:49.564" v="0"/>
          <ac:spMkLst>
            <pc:docMk/>
            <pc:sldMk cId="857519533" sldId="260"/>
            <ac:spMk id="3" creationId="{3F2C6BF3-CF24-D649-8CC1-E451D1930844}"/>
          </ac:spMkLst>
        </pc:spChg>
      </pc:sldChg>
      <pc:sldMasterChg chg="del delSldLayout">
        <pc:chgData name="Adrianna Holden-Gouveia" userId="8de7044ed950bdf3" providerId="Windows Live" clId="Web-{205F060E-899B-42F3-B5A9-333B037219E7}" dt="2020-07-28T22:57:49.564" v="0"/>
        <pc:sldMasterMkLst>
          <pc:docMk/>
          <pc:sldMasterMk cId="2324375566" sldId="2147483711"/>
        </pc:sldMasterMkLst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4230207923" sldId="2147483712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168161943" sldId="2147483713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636342325" sldId="2147483714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33991345" sldId="2147483715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1737875440" sldId="2147483716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1938865710" sldId="2147483717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602557273" sldId="2147483718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672560889" sldId="2147483719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373882280" sldId="2147483720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446932049" sldId="2147483721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3783117033" sldId="2147483722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3022408315" sldId="2147483723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1164358249" sldId="2147483724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586862303" sldId="2147483725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1381462744" sldId="2147483726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799434534" sldId="2147483727"/>
          </pc:sldLayoutMkLst>
        </pc:sldLayoutChg>
        <pc:sldLayoutChg chg="del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2324375566" sldId="2147483711"/>
            <pc:sldLayoutMk cId="2870736949" sldId="2147483728"/>
          </pc:sldLayoutMkLst>
        </pc:sldLayoutChg>
      </pc:sldMasterChg>
      <pc:sldMasterChg chg="add addSldLayout modSldLayout">
        <pc:chgData name="Adrianna Holden-Gouveia" userId="8de7044ed950bdf3" providerId="Windows Live" clId="Web-{205F060E-899B-42F3-B5A9-333B037219E7}" dt="2020-07-28T22:57:49.564" v="0"/>
        <pc:sldMasterMkLst>
          <pc:docMk/>
          <pc:sldMasterMk cId="3732841502" sldId="2147483729"/>
        </pc:sldMasterMkLst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1849887693" sldId="2147483730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277304261" sldId="2147483731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129029698" sldId="2147483732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2124656303" sldId="2147483733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4258936247" sldId="2147483734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1201259427" sldId="2147483735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547861608" sldId="2147483736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2714334656" sldId="2147483737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971883770" sldId="2147483738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1253613726" sldId="2147483739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2736042174" sldId="2147483740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166789074" sldId="2147483741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957153368" sldId="2147483742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060236588" sldId="2147483743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3257799705" sldId="2147483744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2578108925" sldId="2147483745"/>
          </pc:sldLayoutMkLst>
        </pc:sldLayoutChg>
        <pc:sldLayoutChg chg="add mod replId">
          <pc:chgData name="Adrianna Holden-Gouveia" userId="8de7044ed950bdf3" providerId="Windows Live" clId="Web-{205F060E-899B-42F3-B5A9-333B037219E7}" dt="2020-07-28T22:57:49.564" v="0"/>
          <pc:sldLayoutMkLst>
            <pc:docMk/>
            <pc:sldMasterMk cId="3732841502" sldId="2147483729"/>
            <pc:sldLayoutMk cId="2564572871" sldId="2147483746"/>
          </pc:sldLayoutMkLst>
        </pc:sldLayoutChg>
      </pc:sldMasterChg>
    </pc:docChg>
  </pc:docChgLst>
  <pc:docChgLst>
    <pc:chgData name="Guest User" providerId="Windows Live" clId="Web-{003F6DB4-AB80-43B4-BB61-17B9CCF761E7}"/>
    <pc:docChg chg="modSld">
      <pc:chgData name="Guest User" userId="" providerId="Windows Live" clId="Web-{003F6DB4-AB80-43B4-BB61-17B9CCF761E7}" dt="2018-08-24T14:52:12.421" v="3" actId="20577"/>
      <pc:docMkLst>
        <pc:docMk/>
      </pc:docMkLst>
      <pc:sldChg chg="modSp">
        <pc:chgData name="Guest User" userId="" providerId="Windows Live" clId="Web-{003F6DB4-AB80-43B4-BB61-17B9CCF761E7}" dt="2018-08-24T14:52:12.421" v="2" actId="20577"/>
        <pc:sldMkLst>
          <pc:docMk/>
          <pc:sldMk cId="3700779430" sldId="258"/>
        </pc:sldMkLst>
        <pc:spChg chg="mod">
          <ac:chgData name="Guest User" userId="" providerId="Windows Live" clId="Web-{003F6DB4-AB80-43B4-BB61-17B9CCF761E7}" dt="2018-08-24T14:52:12.421" v="2" actId="20577"/>
          <ac:spMkLst>
            <pc:docMk/>
            <pc:sldMk cId="3700779430" sldId="258"/>
            <ac:spMk id="3" creationId="{C12718B4-856C-FB4F-A7AF-9D9E28A306B1}"/>
          </ac:spMkLst>
        </pc:spChg>
      </pc:sldChg>
    </pc:docChg>
  </pc:docChgLst>
  <pc:docChgLst>
    <pc:chgData name="aholdengouveia@necc.mass.edu" userId="8de7044ed950bdf3" providerId="LiveId" clId="{D877D75C-9566-BD4B-A219-C5229550217B}"/>
    <pc:docChg chg="custSel addSld modSld">
      <pc:chgData name="aholdengouveia@necc.mass.edu" userId="8de7044ed950bdf3" providerId="LiveId" clId="{D877D75C-9566-BD4B-A219-C5229550217B}" dt="2018-08-15T15:59:39.981" v="623" actId="15"/>
      <pc:docMkLst>
        <pc:docMk/>
      </pc:docMkLst>
      <pc:sldChg chg="modSp">
        <pc:chgData name="aholdengouveia@necc.mass.edu" userId="8de7044ed950bdf3" providerId="LiveId" clId="{D877D75C-9566-BD4B-A219-C5229550217B}" dt="2018-08-15T15:54:26.887" v="149" actId="20577"/>
        <pc:sldMkLst>
          <pc:docMk/>
          <pc:sldMk cId="1960544182" sldId="257"/>
        </pc:sldMkLst>
        <pc:spChg chg="mod">
          <ac:chgData name="aholdengouveia@necc.mass.edu" userId="8de7044ed950bdf3" providerId="LiveId" clId="{D877D75C-9566-BD4B-A219-C5229550217B}" dt="2018-08-15T15:52:55.341" v="13" actId="20577"/>
          <ac:spMkLst>
            <pc:docMk/>
            <pc:sldMk cId="1960544182" sldId="257"/>
            <ac:spMk id="2" creationId="{68ACFC3A-F0AD-DF42-9EA6-7AEE2DCDD6BA}"/>
          </ac:spMkLst>
        </pc:spChg>
        <pc:spChg chg="mod">
          <ac:chgData name="aholdengouveia@necc.mass.edu" userId="8de7044ed950bdf3" providerId="LiveId" clId="{D877D75C-9566-BD4B-A219-C5229550217B}" dt="2018-08-15T15:54:26.887" v="149" actId="20577"/>
          <ac:spMkLst>
            <pc:docMk/>
            <pc:sldMk cId="1960544182" sldId="257"/>
            <ac:spMk id="3" creationId="{48F251D4-4673-7D43-8695-EBDAAE28CB40}"/>
          </ac:spMkLst>
        </pc:spChg>
      </pc:sldChg>
      <pc:sldChg chg="modSp new">
        <pc:chgData name="aholdengouveia@necc.mass.edu" userId="8de7044ed950bdf3" providerId="LiveId" clId="{D877D75C-9566-BD4B-A219-C5229550217B}" dt="2018-08-15T15:57:36.439" v="446" actId="20577"/>
        <pc:sldMkLst>
          <pc:docMk/>
          <pc:sldMk cId="3700779430" sldId="258"/>
        </pc:sldMkLst>
        <pc:spChg chg="mod">
          <ac:chgData name="aholdengouveia@necc.mass.edu" userId="8de7044ed950bdf3" providerId="LiveId" clId="{D877D75C-9566-BD4B-A219-C5229550217B}" dt="2018-08-15T15:54:40.981" v="154" actId="20577"/>
          <ac:spMkLst>
            <pc:docMk/>
            <pc:sldMk cId="3700779430" sldId="258"/>
            <ac:spMk id="2" creationId="{5E7E0EAA-C975-5849-A7E0-2FBF117EE341}"/>
          </ac:spMkLst>
        </pc:spChg>
        <pc:spChg chg="mod">
          <ac:chgData name="aholdengouveia@necc.mass.edu" userId="8de7044ed950bdf3" providerId="LiveId" clId="{D877D75C-9566-BD4B-A219-C5229550217B}" dt="2018-08-15T15:57:36.439" v="446" actId="20577"/>
          <ac:spMkLst>
            <pc:docMk/>
            <pc:sldMk cId="3700779430" sldId="258"/>
            <ac:spMk id="3" creationId="{C12718B4-856C-FB4F-A7AF-9D9E28A306B1}"/>
          </ac:spMkLst>
        </pc:spChg>
      </pc:sldChg>
      <pc:sldChg chg="modSp new">
        <pc:chgData name="aholdengouveia@necc.mass.edu" userId="8de7044ed950bdf3" providerId="LiveId" clId="{D877D75C-9566-BD4B-A219-C5229550217B}" dt="2018-08-15T15:58:31.584" v="537" actId="20577"/>
        <pc:sldMkLst>
          <pc:docMk/>
          <pc:sldMk cId="2833524392" sldId="259"/>
        </pc:sldMkLst>
        <pc:spChg chg="mod">
          <ac:chgData name="aholdengouveia@necc.mass.edu" userId="8de7044ed950bdf3" providerId="LiveId" clId="{D877D75C-9566-BD4B-A219-C5229550217B}" dt="2018-08-15T15:57:45.547" v="456" actId="20577"/>
          <ac:spMkLst>
            <pc:docMk/>
            <pc:sldMk cId="2833524392" sldId="259"/>
            <ac:spMk id="2" creationId="{67FC1332-8162-FA46-BF03-99D1F089091E}"/>
          </ac:spMkLst>
        </pc:spChg>
        <pc:spChg chg="mod">
          <ac:chgData name="aholdengouveia@necc.mass.edu" userId="8de7044ed950bdf3" providerId="LiveId" clId="{D877D75C-9566-BD4B-A219-C5229550217B}" dt="2018-08-15T15:58:31.584" v="537" actId="20577"/>
          <ac:spMkLst>
            <pc:docMk/>
            <pc:sldMk cId="2833524392" sldId="259"/>
            <ac:spMk id="3" creationId="{F01E150A-2703-E44C-BA8A-B4939A114F20}"/>
          </ac:spMkLst>
        </pc:spChg>
      </pc:sldChg>
      <pc:sldChg chg="modSp new">
        <pc:chgData name="aholdengouveia@necc.mass.edu" userId="8de7044ed950bdf3" providerId="LiveId" clId="{D877D75C-9566-BD4B-A219-C5229550217B}" dt="2018-08-15T15:59:39.981" v="623" actId="15"/>
        <pc:sldMkLst>
          <pc:docMk/>
          <pc:sldMk cId="857519533" sldId="260"/>
        </pc:sldMkLst>
        <pc:spChg chg="mod">
          <ac:chgData name="aholdengouveia@necc.mass.edu" userId="8de7044ed950bdf3" providerId="LiveId" clId="{D877D75C-9566-BD4B-A219-C5229550217B}" dt="2018-08-15T15:58:41.992" v="547" actId="20577"/>
          <ac:spMkLst>
            <pc:docMk/>
            <pc:sldMk cId="857519533" sldId="260"/>
            <ac:spMk id="2" creationId="{7834CDB5-9D1A-FA41-99C7-8A8516FE2129}"/>
          </ac:spMkLst>
        </pc:spChg>
        <pc:spChg chg="mod">
          <ac:chgData name="aholdengouveia@necc.mass.edu" userId="8de7044ed950bdf3" providerId="LiveId" clId="{D877D75C-9566-BD4B-A219-C5229550217B}" dt="2018-08-15T15:59:39.981" v="623" actId="15"/>
          <ac:spMkLst>
            <pc:docMk/>
            <pc:sldMk cId="857519533" sldId="260"/>
            <ac:spMk id="3" creationId="{3F2C6BF3-CF24-D649-8CC1-E451D1930844}"/>
          </ac:spMkLst>
        </pc:spChg>
      </pc:sldChg>
    </pc:docChg>
  </pc:docChgLst>
  <pc:docChgLst>
    <pc:chgData name="Adrianna Holden-Gouveia" userId="8de7044ed950bdf3" providerId="Windows Live" clId="Web-{DD2400DE-9DED-4EE7-9AAA-F3A015A577AF}"/>
    <pc:docChg chg="modSld">
      <pc:chgData name="Adrianna Holden-Gouveia" userId="8de7044ed950bdf3" providerId="Windows Live" clId="Web-{DD2400DE-9DED-4EE7-9AAA-F3A015A577AF}" dt="2020-07-23T18:48:51.814" v="7"/>
      <pc:docMkLst>
        <pc:docMk/>
      </pc:docMkLst>
      <pc:sldChg chg="modSp">
        <pc:chgData name="Adrianna Holden-Gouveia" userId="8de7044ed950bdf3" providerId="Windows Live" clId="Web-{DD2400DE-9DED-4EE7-9AAA-F3A015A577AF}" dt="2020-07-23T18:46:56.538" v="0"/>
        <pc:sldMkLst>
          <pc:docMk/>
          <pc:sldMk cId="1960544182" sldId="257"/>
        </pc:sldMkLst>
        <pc:picChg chg="mod">
          <ac:chgData name="Adrianna Holden-Gouveia" userId="8de7044ed950bdf3" providerId="Windows Live" clId="Web-{DD2400DE-9DED-4EE7-9AAA-F3A015A577AF}" dt="2020-07-23T18:46:56.538" v="0"/>
          <ac:picMkLst>
            <pc:docMk/>
            <pc:sldMk cId="1960544182" sldId="257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DD2400DE-9DED-4EE7-9AAA-F3A015A577AF}" dt="2020-07-23T18:47:30.697" v="2"/>
        <pc:sldMkLst>
          <pc:docMk/>
          <pc:sldMk cId="2833524392" sldId="259"/>
        </pc:sldMkLst>
        <pc:picChg chg="mod">
          <ac:chgData name="Adrianna Holden-Gouveia" userId="8de7044ed950bdf3" providerId="Windows Live" clId="Web-{DD2400DE-9DED-4EE7-9AAA-F3A015A577AF}" dt="2020-07-23T18:47:30.697" v="2"/>
          <ac:picMkLst>
            <pc:docMk/>
            <pc:sldMk cId="2833524392" sldId="259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DD2400DE-9DED-4EE7-9AAA-F3A015A577AF}" dt="2020-07-23T18:48:51.814" v="7"/>
        <pc:sldMkLst>
          <pc:docMk/>
          <pc:sldMk cId="857519533" sldId="260"/>
        </pc:sldMkLst>
        <pc:picChg chg="mod">
          <ac:chgData name="Adrianna Holden-Gouveia" userId="8de7044ed950bdf3" providerId="Windows Live" clId="Web-{DD2400DE-9DED-4EE7-9AAA-F3A015A577AF}" dt="2020-07-23T18:48:51.814" v="7"/>
          <ac:picMkLst>
            <pc:docMk/>
            <pc:sldMk cId="857519533" sldId="26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1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78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9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5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5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3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41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CIS117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commands and switches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FC3A-F0AD-DF42-9EA6-7AEE2DCD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51D4-4673-7D43-8695-EBDAAE28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structure</a:t>
            </a:r>
          </a:p>
          <a:p>
            <a:pPr lvl="1"/>
            <a:r>
              <a:rPr lang="en-US" dirty="0"/>
              <a:t>Commands switch argument</a:t>
            </a:r>
          </a:p>
          <a:p>
            <a:r>
              <a:rPr lang="en-US" dirty="0"/>
              <a:t>Case matters!</a:t>
            </a:r>
          </a:p>
          <a:p>
            <a:r>
              <a:rPr lang="en-US" dirty="0"/>
              <a:t>Common ls switches –l –a –R –la (combined switches)</a:t>
            </a:r>
          </a:p>
        </p:txBody>
      </p:sp>
      <p:pic>
        <p:nvPicPr>
          <p:cNvPr id="4" name="Picture 3" descr="Meme of spitting guy, says &amp;#34;Unix Commands, Y U No Longer?&amp;#34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891" y="3056573"/>
            <a:ext cx="3646170" cy="2734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7680" y="5943600"/>
            <a:ext cx="359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https://www.learnenough.com/command-line-tutorial</a:t>
            </a:r>
          </a:p>
        </p:txBody>
      </p:sp>
    </p:spTree>
    <p:extLst>
      <p:ext uri="{BB962C8B-B14F-4D97-AF65-F5344CB8AC3E}">
        <p14:creationId xmlns:p14="http://schemas.microsoft.com/office/powerpoint/2010/main" val="19605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0EAA-C975-5849-A7E0-2FBF117E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18B4-856C-FB4F-A7AF-9D9E28A3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Search using find (or locate)</a:t>
            </a:r>
          </a:p>
          <a:p>
            <a:r>
              <a:rPr lang="en-US"/>
              <a:t>find –name myfile (basic)</a:t>
            </a:r>
          </a:p>
          <a:p>
            <a:r>
              <a:rPr lang="en-US"/>
              <a:t>find /etc –name passwd (within a folder)</a:t>
            </a:r>
          </a:p>
          <a:p>
            <a:r>
              <a:rPr lang="en-US"/>
              <a:t>find –name “*.txt” (search by extension)</a:t>
            </a:r>
          </a:p>
          <a:p>
            <a:r>
              <a:rPr lang="en-US"/>
              <a:t>find –iname testfile (case insensitive find)</a:t>
            </a:r>
          </a:p>
          <a:p>
            <a:r>
              <a:rPr lang="en-US"/>
              <a:t>Groups, user, file type, dirdctory, empty files, date, last access etc. </a:t>
            </a:r>
          </a:p>
        </p:txBody>
      </p:sp>
    </p:spTree>
    <p:extLst>
      <p:ext uri="{BB962C8B-B14F-4D97-AF65-F5344CB8AC3E}">
        <p14:creationId xmlns:p14="http://schemas.microsoft.com/office/powerpoint/2010/main" val="370077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1332-8162-FA46-BF03-99D1F089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150A-2703-E44C-BA8A-B4939A11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* any number of characters</a:t>
            </a:r>
          </a:p>
          <a:p>
            <a:r>
              <a:rPr lang="en-US"/>
              <a:t>? Single character</a:t>
            </a:r>
          </a:p>
          <a:p>
            <a:r>
              <a:rPr lang="en-US"/>
              <a:t>[aA] sets</a:t>
            </a:r>
          </a:p>
        </p:txBody>
      </p:sp>
      <p:pic>
        <p:nvPicPr>
          <p:cNvPr id="4" name="Picture 3" descr="Fake O&amp;#39;Reilly book cover with a dog on it, says &amp;#34;Expert, trying stuff until it works.  O RLY&amp;#34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731519"/>
            <a:ext cx="4169602" cy="5472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1" y="620412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https://warosu.org/g/image/tghUwtRrOEpxDRdelXpaag</a:t>
            </a:r>
          </a:p>
        </p:txBody>
      </p:sp>
    </p:spTree>
    <p:extLst>
      <p:ext uri="{BB962C8B-B14F-4D97-AF65-F5344CB8AC3E}">
        <p14:creationId xmlns:p14="http://schemas.microsoft.com/office/powerpoint/2010/main" val="283352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DB5-9D1A-FA41-99C7-8A8516FE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6BF3-CF24-D649-8CC1-E451D193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and </a:t>
            </a:r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fu</a:t>
            </a:r>
            <a:r>
              <a:rPr lang="en-US" dirty="0"/>
              <a:t> username</a:t>
            </a:r>
          </a:p>
          <a:p>
            <a:r>
              <a:rPr lang="en-US" dirty="0"/>
              <a:t>Killing processes</a:t>
            </a:r>
          </a:p>
          <a:p>
            <a:pPr lvl="1"/>
            <a:r>
              <a:rPr lang="en-US" dirty="0"/>
              <a:t>kill -9</a:t>
            </a:r>
          </a:p>
        </p:txBody>
      </p:sp>
      <p:pic>
        <p:nvPicPr>
          <p:cNvPr id="4" name="Picture 3" descr="Comic showing the difference between how Windows handles frozen apps.  Windows shows a stick figure task manager saying &amp;#34;Can you hear me?&amp;#34; Linux shows the app bloody and stabbed on the floor and the stick figure task manager  walking aw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119758"/>
            <a:ext cx="4450080" cy="4158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9840" y="527780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https://www.reddit.com/r/linuxmasterrace/comments/3y42qz/killing_a_nonresponding_process/</a:t>
            </a:r>
          </a:p>
        </p:txBody>
      </p:sp>
    </p:spTree>
    <p:extLst>
      <p:ext uri="{BB962C8B-B14F-4D97-AF65-F5344CB8AC3E}">
        <p14:creationId xmlns:p14="http://schemas.microsoft.com/office/powerpoint/2010/main" val="85751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4</vt:lpstr>
      <vt:lpstr>Using switches</vt:lpstr>
      <vt:lpstr>Find</vt:lpstr>
      <vt:lpstr>Wildcards</vt:lpstr>
      <vt:lpstr>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>Adrianna Holden-Gouveia</cp:lastModifiedBy>
  <cp:revision>14</cp:revision>
  <dcterms:created xsi:type="dcterms:W3CDTF">2012-07-27T01:16:44Z</dcterms:created>
  <dcterms:modified xsi:type="dcterms:W3CDTF">2020-07-28T22:57:50Z</dcterms:modified>
</cp:coreProperties>
</file>