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65D8D-5949-4A9B-8F4E-3861092CDAAE}" v="2" dt="2020-07-23T18:50:14.378"/>
    <p1510:client id="{BE7308D1-22D6-4D0A-B8EA-BB679C253951}" v="1" dt="2020-07-23T21:42:33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58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4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2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95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m-adventure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m-adventure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Environmental variables, PATH and editors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FC3A-F0AD-DF42-9EA6-7AEE2DCD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51D4-4673-7D43-8695-EBDAAE28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Modal editor</a:t>
            </a:r>
          </a:p>
          <a:p>
            <a:pPr lvl="1"/>
            <a:r>
              <a:rPr lang="en-US" dirty="0"/>
              <a:t>Command Mode</a:t>
            </a:r>
          </a:p>
          <a:p>
            <a:pPr lvl="1"/>
            <a:r>
              <a:rPr lang="en-US" dirty="0"/>
              <a:t>Insert Mode</a:t>
            </a:r>
          </a:p>
          <a:p>
            <a:pPr lvl="1"/>
            <a:r>
              <a:rPr lang="en-US" dirty="0"/>
              <a:t>Last Line Mode</a:t>
            </a:r>
          </a:p>
          <a:p>
            <a:pPr lvl="1"/>
            <a:endParaRPr lang="en-US" dirty="0"/>
          </a:p>
        </p:txBody>
      </p:sp>
      <p:pic>
        <p:nvPicPr>
          <p:cNvPr id="4" name="Picture 4" descr="Shows the learning curve of different editors, Notepad is a slow increase vs emacs is a loop">
            <a:extLst>
              <a:ext uri="{FF2B5EF4-FFF2-40B4-BE49-F238E27FC236}">
                <a16:creationId xmlns:a16="http://schemas.microsoft.com/office/drawing/2014/main" id="{0D4DC05A-A418-478E-ACB2-31E94DFD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206260"/>
            <a:ext cx="6179388" cy="4129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E3024-A52A-477F-A116-7E224A121106}"/>
              </a:ext>
            </a:extLst>
          </p:cNvPr>
          <p:cNvSpPr txBox="1"/>
          <p:nvPr/>
        </p:nvSpPr>
        <p:spPr>
          <a:xfrm rot="60000">
            <a:off x="4968759" y="5564359"/>
            <a:ext cx="666821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http://www.terminally-incoherent.com/blog/2006/08/01/text-editor-learning-curves/to add text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05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98F4-FF6B-4F86-9730-8615A2A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614D-2E98-425B-8263-14671169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links with help</a:t>
            </a:r>
          </a:p>
          <a:p>
            <a:r>
              <a:rPr lang="en-US" dirty="0"/>
              <a:t>Cheat sheet</a:t>
            </a:r>
          </a:p>
          <a:p>
            <a:r>
              <a:rPr lang="en-US" dirty="0">
                <a:hlinkClick r:id="rId2"/>
              </a:rPr>
              <a:t>https://vim-adventures.com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17F-1DE0-4665-BF28-A53B53D3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DE70-DFAD-42D2-8853-C4167113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Common Commands (Case Matters!)</a:t>
            </a:r>
          </a:p>
          <a:p>
            <a:pPr lvl="1"/>
            <a:r>
              <a:rPr lang="en-US" dirty="0"/>
              <a:t>Esc to go back to command mode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to save and exit</a:t>
            </a:r>
          </a:p>
          <a:p>
            <a:pPr lvl="1"/>
            <a:r>
              <a:rPr lang="en-US" dirty="0"/>
              <a:t>:q! To get out of edit without saving</a:t>
            </a:r>
          </a:p>
          <a:p>
            <a:r>
              <a:rPr lang="en-US" dirty="0"/>
              <a:t>Common Mistakes</a:t>
            </a:r>
          </a:p>
          <a:p>
            <a:pPr lvl="1"/>
            <a:r>
              <a:rPr lang="en-US" dirty="0"/>
              <a:t>:q! At the wrong time</a:t>
            </a:r>
          </a:p>
          <a:p>
            <a:pPr lvl="1"/>
            <a:r>
              <a:rPr lang="en-US" dirty="0"/>
              <a:t>In the wrong mode</a:t>
            </a:r>
          </a:p>
          <a:p>
            <a:pPr lvl="1"/>
            <a:r>
              <a:rPr lang="en-US" dirty="0"/>
              <a:t>Using a mouse </a:t>
            </a:r>
          </a:p>
          <a:p>
            <a:endParaRPr lang="en-US" dirty="0"/>
          </a:p>
        </p:txBody>
      </p:sp>
      <p:pic>
        <p:nvPicPr>
          <p:cNvPr id="4" name="Picture 4" descr="Meme of Sean Bean says &amp;#34;One does not simply quick VIM with ESC&amp;#34;">
            <a:extLst>
              <a:ext uri="{FF2B5EF4-FFF2-40B4-BE49-F238E27FC236}">
                <a16:creationId xmlns:a16="http://schemas.microsoft.com/office/drawing/2014/main" id="{4BB58D02-8BB5-47EF-8FDD-B5D0268F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18" y="1361356"/>
            <a:ext cx="3977136" cy="3962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0B2DE-890B-4B3D-A5A2-67EDE88444D8}"/>
              </a:ext>
            </a:extLst>
          </p:cNvPr>
          <p:cNvSpPr txBox="1"/>
          <p:nvPr/>
        </p:nvSpPr>
        <p:spPr>
          <a:xfrm>
            <a:off x="5184475" y="5464834"/>
            <a:ext cx="68982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https://twitter.com/iamdevloper/status/435555976687923200</a:t>
            </a:r>
          </a:p>
        </p:txBody>
      </p:sp>
    </p:spTree>
    <p:extLst>
      <p:ext uri="{BB962C8B-B14F-4D97-AF65-F5344CB8AC3E}">
        <p14:creationId xmlns:p14="http://schemas.microsoft.com/office/powerpoint/2010/main" val="1973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8CCE-2227-4CC2-BA3D-EF12EF8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1A1-866F-45EB-A822-EF352F45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http://vim-adventures.com</a:t>
            </a:r>
          </a:p>
          <a:p>
            <a:r>
              <a:rPr lang="en-US" dirty="0"/>
              <a:t>Get through level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6390-33CD-47CC-9C9F-DAB112AA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F720-6ECF-4304-94A9-9370A21F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keep track of things on system</a:t>
            </a:r>
          </a:p>
          <a:p>
            <a:r>
              <a:rPr lang="en-US" dirty="0"/>
              <a:t>Global variables are all upper case</a:t>
            </a:r>
          </a:p>
          <a:p>
            <a:pPr lvl="1"/>
            <a:r>
              <a:rPr lang="en-US" dirty="0"/>
              <a:t>PATH places to look for files</a:t>
            </a:r>
          </a:p>
          <a:p>
            <a:pPr lvl="1"/>
            <a:r>
              <a:rPr lang="en-US" dirty="0"/>
              <a:t>HOME the home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260-C5EE-49E4-9F2D-FA602A26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 </a:t>
            </a:r>
            <a:r>
              <a:rPr lang="en-US" dirty="0" err="1"/>
              <a:t>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1AC5-8410-4CF0-82B9-50B317C2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 with no </a:t>
            </a:r>
            <a:r>
              <a:rPr lang="en-US" dirty="0" err="1"/>
              <a:t>arg</a:t>
            </a:r>
            <a:r>
              <a:rPr lang="en-US" dirty="0"/>
              <a:t> shows variables</a:t>
            </a:r>
          </a:p>
          <a:p>
            <a:r>
              <a:rPr lang="en-US" dirty="0" err="1"/>
              <a:t>printenv</a:t>
            </a:r>
            <a:r>
              <a:rPr lang="en-US" dirty="0"/>
              <a:t> displays environmental variables</a:t>
            </a:r>
          </a:p>
          <a:p>
            <a:r>
              <a:rPr lang="en-US" dirty="0"/>
              <a:t>Echo $PATH shows individual variables</a:t>
            </a:r>
          </a:p>
          <a:p>
            <a:r>
              <a:rPr lang="en-US" dirty="0"/>
              <a:t>set can change values</a:t>
            </a:r>
          </a:p>
          <a:p>
            <a:pPr lvl="1"/>
            <a:r>
              <a:rPr lang="en-US" dirty="0"/>
              <a:t>DANGER HERE Linux will let you be stupid and not give warnings</a:t>
            </a:r>
          </a:p>
        </p:txBody>
      </p:sp>
    </p:spTree>
    <p:extLst>
      <p:ext uri="{BB962C8B-B14F-4D97-AF65-F5344CB8AC3E}">
        <p14:creationId xmlns:p14="http://schemas.microsoft.com/office/powerpoint/2010/main" val="68706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CIS117 Week 5</vt:lpstr>
      <vt:lpstr>VI</vt:lpstr>
      <vt:lpstr>VI help</vt:lpstr>
      <vt:lpstr>VI tips and tricks</vt:lpstr>
      <vt:lpstr>In Class activity</vt:lpstr>
      <vt:lpstr>Environmental variables </vt:lpstr>
      <vt:lpstr>Environmental variables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10</cp:revision>
  <dcterms:created xsi:type="dcterms:W3CDTF">2012-07-27T01:16:44Z</dcterms:created>
  <dcterms:modified xsi:type="dcterms:W3CDTF">2024-01-24T16:19:21Z</dcterms:modified>
</cp:coreProperties>
</file>