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D96F8-DF9C-4D8D-8D3A-8C3CFE31380E}" v="1" dt="2020-07-23T21:42:55.218"/>
    <p1510:client id="{56347629-7F7A-4B70-BF10-6C8C8BDE94A6}" v="3" dt="2018-08-23T16:49:36.928"/>
    <p1510:client id="{83784E42-6489-4120-969B-766C624D80A9}" v="4" dt="2020-07-23T18:53:02.057"/>
    <p1510:client id="{957F796C-AEB4-4284-80BD-08EF66196431}" v="104" dt="2019-10-15T16:09:04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4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5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80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2523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1385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7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0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328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21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67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2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1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7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194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58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663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CIS117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Networking and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A5E81-360D-40DE-BFFE-5FD48B7D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networking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4819-122F-4594-A394-89C2BB140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ping</a:t>
            </a:r>
          </a:p>
          <a:p>
            <a:pPr lvl="1"/>
            <a:r>
              <a:rPr lang="en-US" dirty="0"/>
              <a:t>Prove connection ping 10.10.10.1</a:t>
            </a:r>
          </a:p>
          <a:p>
            <a:r>
              <a:rPr lang="en-US"/>
              <a:t>Ifconfig (legacy)</a:t>
            </a:r>
          </a:p>
          <a:p>
            <a:pPr lvl="1"/>
            <a:r>
              <a:rPr lang="en-US" dirty="0"/>
              <a:t>Displays import info</a:t>
            </a:r>
          </a:p>
          <a:p>
            <a:pPr lvl="1"/>
            <a:r>
              <a:rPr lang="en-US" dirty="0"/>
              <a:t>Try it</a:t>
            </a:r>
          </a:p>
          <a:p>
            <a:r>
              <a:rPr lang="en-US"/>
              <a:t>Ip</a:t>
            </a:r>
          </a:p>
          <a:p>
            <a:pPr lvl="1"/>
            <a:r>
              <a:rPr lang="en-US" dirty="0"/>
              <a:t>Broader functionality then ifconfig</a:t>
            </a:r>
          </a:p>
          <a:p>
            <a:pPr lvl="1"/>
            <a:r>
              <a:rPr lang="en-US" dirty="0"/>
              <a:t>To display info use $</a:t>
            </a:r>
            <a:r>
              <a:rPr lang="en-US" dirty="0" err="1"/>
              <a:t>ip</a:t>
            </a:r>
            <a:r>
              <a:rPr lang="en-US"/>
              <a:t> a </a:t>
            </a:r>
            <a:endParaRPr lang="en-US" dirty="0"/>
          </a:p>
          <a:p>
            <a:pPr lvl="2"/>
            <a:r>
              <a:rPr lang="en-US"/>
              <a:t>Try this!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Meme of Weatherman saying &amp;#34;Networking it&amp;#39;s kind of a big deal.&amp;#34;">
            <a:extLst>
              <a:ext uri="{FF2B5EF4-FFF2-40B4-BE49-F238E27FC236}">
                <a16:creationId xmlns:a16="http://schemas.microsoft.com/office/drawing/2014/main" id="{A6F2CDAE-7152-49B2-B7C4-C11478D68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211" y="2100532"/>
            <a:ext cx="2743200" cy="2743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8C227B-692C-4E46-AB10-3374627EA3BD}"/>
              </a:ext>
            </a:extLst>
          </p:cNvPr>
          <p:cNvSpPr txBox="1"/>
          <p:nvPr/>
        </p:nvSpPr>
        <p:spPr>
          <a:xfrm>
            <a:off x="7384210" y="5062268"/>
            <a:ext cx="3447691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/>
              <a:t>http://www.urgenthomework.com/blog/65-tips-to-be-successful-in-business-college/networking-meme/ text</a:t>
            </a:r>
          </a:p>
        </p:txBody>
      </p:sp>
    </p:spTree>
    <p:extLst>
      <p:ext uri="{BB962C8B-B14F-4D97-AF65-F5344CB8AC3E}">
        <p14:creationId xmlns:p14="http://schemas.microsoft.com/office/powerpoint/2010/main" val="20598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D6A-8FC9-45D9-8C38-C27B8DF7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in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CB83-02B7-4FC9-87E2-3F95C6AA1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Linux uses owner, group and public (or world)</a:t>
            </a:r>
          </a:p>
          <a:p>
            <a:r>
              <a:rPr lang="en-US" dirty="0"/>
              <a:t>See permissions using ls –l </a:t>
            </a:r>
          </a:p>
          <a:p>
            <a:r>
              <a:rPr lang="en-US" dirty="0"/>
              <a:t>Change using </a:t>
            </a:r>
            <a:r>
              <a:rPr lang="en-US" dirty="0" err="1"/>
              <a:t>chmod</a:t>
            </a:r>
          </a:p>
        </p:txBody>
      </p:sp>
      <p:pic>
        <p:nvPicPr>
          <p:cNvPr id="4" name="Picture 4" descr="Screenshot showing some sample results of ls -l on a file. and how the permission break up in the first 10 characters of the results">
            <a:extLst>
              <a:ext uri="{FF2B5EF4-FFF2-40B4-BE49-F238E27FC236}">
                <a16:creationId xmlns:a16="http://schemas.microsoft.com/office/drawing/2014/main" id="{3A523202-5777-4294-8E6F-78AE37022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645" y="3419956"/>
            <a:ext cx="5129841" cy="2232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DF73B-1701-430F-B6A9-8188237FD98D}"/>
              </a:ext>
            </a:extLst>
          </p:cNvPr>
          <p:cNvSpPr txBox="1"/>
          <p:nvPr/>
        </p:nvSpPr>
        <p:spPr>
          <a:xfrm>
            <a:off x="5457645" y="5651739"/>
            <a:ext cx="512984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https://www.thegeekdiary.com/understanding-basic-file-permissions-and-ownership-in-linux/</a:t>
            </a:r>
          </a:p>
        </p:txBody>
      </p:sp>
    </p:spTree>
    <p:extLst>
      <p:ext uri="{BB962C8B-B14F-4D97-AF65-F5344CB8AC3E}">
        <p14:creationId xmlns:p14="http://schemas.microsoft.com/office/powerpoint/2010/main" val="336921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22A60D-2B36-49E3-A5EE-B5B35C456F3A}"/>
              </a:ext>
            </a:extLst>
          </p:cNvPr>
          <p:cNvSpPr/>
          <p:nvPr/>
        </p:nvSpPr>
        <p:spPr>
          <a:xfrm>
            <a:off x="2863970" y="1929442"/>
            <a:ext cx="6938513" cy="46093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EF273-FDA6-4524-9CC9-935446D7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figure out the cool way to do permissions</a:t>
            </a:r>
          </a:p>
        </p:txBody>
      </p:sp>
      <p:pic>
        <p:nvPicPr>
          <p:cNvPr id="8" name="Picture 8" descr="Image shows a visualization of how to generate the octal way of doing file permissions.">
            <a:extLst>
              <a:ext uri="{FF2B5EF4-FFF2-40B4-BE49-F238E27FC236}">
                <a16:creationId xmlns:a16="http://schemas.microsoft.com/office/drawing/2014/main" id="{64B1BB87-A7C7-4B08-8D0A-BA16AE749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943" y="1380212"/>
            <a:ext cx="5626219" cy="476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8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D84-4B96-4E7D-9085-3E5BE4A3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4752-5458-4BA4-AD0E-9FE84738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Show ping and ifconfig</a:t>
            </a:r>
          </a:p>
          <a:p>
            <a:r>
              <a:rPr lang="en-US" dirty="0"/>
              <a:t>Make test file and show how to change permissions</a:t>
            </a:r>
          </a:p>
          <a:p>
            <a:r>
              <a:rPr lang="en-US" dirty="0"/>
              <a:t>Go through all the octal options for file permissions</a:t>
            </a:r>
          </a:p>
        </p:txBody>
      </p:sp>
      <p:pic>
        <p:nvPicPr>
          <p:cNvPr id="4" name="Picture 4" descr="Meme showing a cartoon penguin with a lysol bottle that says &amp;#34;Linux, wipes Windows in seconds!&amp;#34; ">
            <a:extLst>
              <a:ext uri="{FF2B5EF4-FFF2-40B4-BE49-F238E27FC236}">
                <a16:creationId xmlns:a16="http://schemas.microsoft.com/office/drawing/2014/main" id="{5EA07741-5B62-4B16-A4AA-EB4AA930F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871" y="3936635"/>
            <a:ext cx="3433313" cy="2219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C3866-DC9D-4A38-9508-012EBB3C0EBB}"/>
              </a:ext>
            </a:extLst>
          </p:cNvPr>
          <p:cNvSpPr txBox="1"/>
          <p:nvPr/>
        </p:nvSpPr>
        <p:spPr>
          <a:xfrm>
            <a:off x="3689230" y="6068683"/>
            <a:ext cx="363459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https://knowyourmeme.com/photos/1170298-linux</a:t>
            </a:r>
          </a:p>
        </p:txBody>
      </p:sp>
    </p:spTree>
    <p:extLst>
      <p:ext uri="{BB962C8B-B14F-4D97-AF65-F5344CB8AC3E}">
        <p14:creationId xmlns:p14="http://schemas.microsoft.com/office/powerpoint/2010/main" val="897397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Ion</vt:lpstr>
      <vt:lpstr>CIS117 Week 6</vt:lpstr>
      <vt:lpstr>Basic networking commands</vt:lpstr>
      <vt:lpstr>File permissions in Linux</vt:lpstr>
      <vt:lpstr>How to figure out the cool way to do permissions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CIS117 Week 1</dc:title>
  <dc:creator/>
  <cp:lastModifiedBy/>
  <cp:revision>47</cp:revision>
  <dcterms:created xsi:type="dcterms:W3CDTF">2012-07-27T01:16:44Z</dcterms:created>
  <dcterms:modified xsi:type="dcterms:W3CDTF">2024-01-24T16:42:28Z</dcterms:modified>
</cp:coreProperties>
</file>