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E178-1184-4C0A-9B9D-90A80422CA82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85D3-C8FB-43A5-A822-EE1E7B6524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2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585D3-C8FB-43A5-A822-EE1E7B6524B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E8834-128F-40F9-A531-C8D1E211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2E69D8-AF7F-410B-B304-29BD745A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3BF42-9548-4CF4-BAC9-E5E0DE51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3CD35-E4EF-452C-B2A8-241D5806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A559BA-7E6F-4080-B34C-BBCADF5C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61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7AB9-5747-4D45-A45B-0B15ADF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61BD25-B71B-419F-8FB2-CDC5B8E6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748F4-A7AA-4B6E-8B3F-7B737FBC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57802-E993-4341-BE9A-4FE5C838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7B3F8-FAE2-43B7-AE53-A433516B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5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470F1-6CDF-49A1-88D5-6317D5C3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C4C63B-EF26-469F-9C5F-C2458314E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8F6D07-810C-4939-952E-0286E5FF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7A0CC-353A-4F94-94EF-84FD5C2F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4211B-85E6-4C6A-8836-12301E4B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4F9C9-4812-4374-9983-91EDBCCC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33EB0-4F51-4148-BAEB-4527F775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F85D8-7A1A-416C-9020-B2245C4C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AAEC9-EF46-40F6-A57C-3EF7B38F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6D2EF-00B3-468D-9BA1-B885E5C7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3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2C2EE-427A-4E60-B430-3D6BAF8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F0D7B-F6E6-4D69-A4DA-2C20595D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FCAC4-AE6F-4F7C-B0D8-701485BB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565D7-699A-4324-AFC4-BD61031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718BC-C41A-4B45-89FC-F91216E8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6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5280-49F4-4E79-98A6-D53D208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EEA5B-EF1B-4DA6-BC2D-569B91F30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04737E-7597-44CF-9018-05CD6E44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53ABA-1A8C-4938-B62E-61A4CF22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E7E1EE-F774-49FA-814E-C27B5608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62089-DAE7-4F46-AEB5-DBD3DEB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3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BF7A7-A2A1-4C9C-A335-969EE263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36973-4627-4F5C-A3E8-11A51C31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CC9DE-8BBA-4CC4-8BB1-17A24B6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5FBF40-F96A-493D-8E50-6D48C9B5F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586030-ACA6-4FA3-BD02-336015B5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CA358F-6CD7-43E6-969D-F6F8043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B3B7B-DEB9-440E-812D-C62FA97A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EEA378-C160-45F5-B422-ABA4A272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9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4E6B-59C4-4B86-BF8B-FDED335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53C8B7-601A-419A-B1B9-A1CCFE88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FE497-196B-43C2-9B70-0BD6F3E2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922A0-F87F-43DC-A219-4C0ED5BD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57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EE32F5-D02C-4EEB-B7FE-02AD39F6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071DA6-9A29-45B2-BEAB-FA2C6F28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93BAEE-1C20-4B63-81B5-351AF485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54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0EBF7-DDB8-4855-BFB8-C696CB12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E6781-D7A3-42F9-A29C-58536A5C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4BD1D-109D-480D-878F-4AEF11C8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B8FBF-FBDA-48BB-B777-B971CBE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18FE6-C657-429A-948C-5021216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E1732A-859E-454D-8DB5-969D795F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9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501E3-37F8-421F-9718-B8EE269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A28536-8E9B-43C1-AC6D-84C4853C7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7C171-4446-44DE-B2EE-EF10E80D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D800A-77A2-4051-A32A-B173FC23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A8534-CDB1-4412-94E4-8955E86E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4529F-CE1E-48CB-AC13-ACD857E6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4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6CAF3D-68F2-41DD-A4B7-46FF7581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012CC-866A-402E-BE4D-4986B3CF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AD3C9-960D-41FB-B276-C0E20CB4C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0DBD-D67B-4D99-AA31-529F77A9186C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AEFD2-A6C8-43EA-B217-E5594F8FD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FBC87-981A-4953-85D1-FD814DAA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CE96-7947-4D61-B57D-928C03173F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22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 de texto 5">
            <a:extLst>
              <a:ext uri="{FF2B5EF4-FFF2-40B4-BE49-F238E27FC236}">
                <a16:creationId xmlns:a16="http://schemas.microsoft.com/office/drawing/2014/main" id="{78D90372-0E0F-43B7-9295-8EE2EC9D6CCB}"/>
              </a:ext>
            </a:extLst>
          </p:cNvPr>
          <p:cNvSpPr txBox="1"/>
          <p:nvPr/>
        </p:nvSpPr>
        <p:spPr>
          <a:xfrm>
            <a:off x="142941" y="2757839"/>
            <a:ext cx="1151890" cy="431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3~, N, G</a:t>
            </a:r>
          </a:p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207/120 VAC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99F6E3B9-2F85-4776-A821-9FAFED89583F}"/>
              </a:ext>
            </a:extLst>
          </p:cNvPr>
          <p:cNvSpPr/>
          <p:nvPr/>
        </p:nvSpPr>
        <p:spPr>
          <a:xfrm>
            <a:off x="1258272" y="1964804"/>
            <a:ext cx="4879402" cy="296604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05C2DA-EB59-4758-9419-ADABADF05C6F}"/>
              </a:ext>
            </a:extLst>
          </p:cNvPr>
          <p:cNvSpPr/>
          <p:nvPr/>
        </p:nvSpPr>
        <p:spPr>
          <a:xfrm rot="5400000">
            <a:off x="6023221" y="654084"/>
            <a:ext cx="180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5649D2-2922-46FB-98A9-46383E51CFE6}"/>
              </a:ext>
            </a:extLst>
          </p:cNvPr>
          <p:cNvSpPr/>
          <p:nvPr/>
        </p:nvSpPr>
        <p:spPr>
          <a:xfrm>
            <a:off x="1606414" y="3048677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</a:p>
        </p:txBody>
      </p:sp>
      <p:sp>
        <p:nvSpPr>
          <p:cNvPr id="14" name="Cuadro de texto 34">
            <a:extLst>
              <a:ext uri="{FF2B5EF4-FFF2-40B4-BE49-F238E27FC236}">
                <a16:creationId xmlns:a16="http://schemas.microsoft.com/office/drawing/2014/main" id="{27BA16AF-D268-42AB-82DE-5E615C859EA5}"/>
              </a:ext>
            </a:extLst>
          </p:cNvPr>
          <p:cNvSpPr txBox="1"/>
          <p:nvPr/>
        </p:nvSpPr>
        <p:spPr>
          <a:xfrm>
            <a:off x="4125089" y="2488603"/>
            <a:ext cx="899795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Variador Frecuencia</a:t>
            </a:r>
          </a:p>
        </p:txBody>
      </p:sp>
      <p:sp>
        <p:nvSpPr>
          <p:cNvPr id="15" name="Cuadro de texto 35">
            <a:extLst>
              <a:ext uri="{FF2B5EF4-FFF2-40B4-BE49-F238E27FC236}">
                <a16:creationId xmlns:a16="http://schemas.microsoft.com/office/drawing/2014/main" id="{377BB204-0089-445E-82FC-AC5BBC9FA842}"/>
              </a:ext>
            </a:extLst>
          </p:cNvPr>
          <p:cNvSpPr txBox="1"/>
          <p:nvPr/>
        </p:nvSpPr>
        <p:spPr>
          <a:xfrm>
            <a:off x="4125089" y="2969244"/>
            <a:ext cx="899795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Variador Frecuencia</a:t>
            </a:r>
          </a:p>
        </p:txBody>
      </p:sp>
      <p:sp>
        <p:nvSpPr>
          <p:cNvPr id="16" name="Cuadro de texto 36">
            <a:extLst>
              <a:ext uri="{FF2B5EF4-FFF2-40B4-BE49-F238E27FC236}">
                <a16:creationId xmlns:a16="http://schemas.microsoft.com/office/drawing/2014/main" id="{BE74E5C4-837D-42DB-AB57-9AC3C53F8415}"/>
              </a:ext>
            </a:extLst>
          </p:cNvPr>
          <p:cNvSpPr txBox="1"/>
          <p:nvPr/>
        </p:nvSpPr>
        <p:spPr>
          <a:xfrm>
            <a:off x="4125090" y="3531863"/>
            <a:ext cx="899795" cy="287655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Servodrive</a:t>
            </a:r>
          </a:p>
        </p:txBody>
      </p:sp>
      <p:sp>
        <p:nvSpPr>
          <p:cNvPr id="17" name="Cuadro de texto 37">
            <a:extLst>
              <a:ext uri="{FF2B5EF4-FFF2-40B4-BE49-F238E27FC236}">
                <a16:creationId xmlns:a16="http://schemas.microsoft.com/office/drawing/2014/main" id="{A6DE7DE8-21A8-4815-8A35-852D14934AF8}"/>
              </a:ext>
            </a:extLst>
          </p:cNvPr>
          <p:cNvSpPr txBox="1"/>
          <p:nvPr/>
        </p:nvSpPr>
        <p:spPr>
          <a:xfrm>
            <a:off x="4125091" y="4003371"/>
            <a:ext cx="899795" cy="287655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Servodrive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235FA29-D5C8-4E01-A3F2-17BC5AAE42F4}"/>
              </a:ext>
            </a:extLst>
          </p:cNvPr>
          <p:cNvCxnSpPr>
            <a:cxnSpLocks/>
          </p:cNvCxnSpPr>
          <p:nvPr/>
        </p:nvCxnSpPr>
        <p:spPr>
          <a:xfrm>
            <a:off x="5042646" y="3129727"/>
            <a:ext cx="1294174" cy="3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36D8042-F702-43A9-B47A-C22795290757}"/>
              </a:ext>
            </a:extLst>
          </p:cNvPr>
          <p:cNvSpPr/>
          <p:nvPr/>
        </p:nvSpPr>
        <p:spPr>
          <a:xfrm>
            <a:off x="6347481" y="3076201"/>
            <a:ext cx="648000" cy="287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A1B54FB-A7FB-4DC9-A455-0AABDA8BFC6C}"/>
              </a:ext>
            </a:extLst>
          </p:cNvPr>
          <p:cNvCxnSpPr>
            <a:cxnSpLocks/>
          </p:cNvCxnSpPr>
          <p:nvPr/>
        </p:nvCxnSpPr>
        <p:spPr>
          <a:xfrm flipV="1">
            <a:off x="2263841" y="3189639"/>
            <a:ext cx="344877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A0601D7-A18D-4553-BA15-CE9518F32CA3}"/>
              </a:ext>
            </a:extLst>
          </p:cNvPr>
          <p:cNvCxnSpPr>
            <a:cxnSpLocks/>
          </p:cNvCxnSpPr>
          <p:nvPr/>
        </p:nvCxnSpPr>
        <p:spPr>
          <a:xfrm>
            <a:off x="5042646" y="3665988"/>
            <a:ext cx="13100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B03183A-B1BF-414E-84C1-63E6D92ECBC0}"/>
              </a:ext>
            </a:extLst>
          </p:cNvPr>
          <p:cNvCxnSpPr>
            <a:cxnSpLocks/>
          </p:cNvCxnSpPr>
          <p:nvPr/>
        </p:nvCxnSpPr>
        <p:spPr>
          <a:xfrm>
            <a:off x="5042646" y="4167332"/>
            <a:ext cx="13036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65921E1-CD3B-4442-BBEA-5A375FE6ADA5}"/>
              </a:ext>
            </a:extLst>
          </p:cNvPr>
          <p:cNvSpPr/>
          <p:nvPr/>
        </p:nvSpPr>
        <p:spPr>
          <a:xfrm>
            <a:off x="6346889" y="3563844"/>
            <a:ext cx="647700" cy="287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2CC2542-E46A-4B59-8447-E83DF029BEDF}"/>
              </a:ext>
            </a:extLst>
          </p:cNvPr>
          <p:cNvSpPr/>
          <p:nvPr/>
        </p:nvSpPr>
        <p:spPr>
          <a:xfrm>
            <a:off x="6346303" y="4041091"/>
            <a:ext cx="647700" cy="287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0C77940-2EC8-4AC5-9158-CA204B724F3D}"/>
              </a:ext>
            </a:extLst>
          </p:cNvPr>
          <p:cNvCxnSpPr>
            <a:cxnSpLocks/>
          </p:cNvCxnSpPr>
          <p:nvPr/>
        </p:nvCxnSpPr>
        <p:spPr>
          <a:xfrm flipV="1">
            <a:off x="6994003" y="2732009"/>
            <a:ext cx="3600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D94E326-AFE8-426D-B093-BF23EBEFAB67}"/>
              </a:ext>
            </a:extLst>
          </p:cNvPr>
          <p:cNvCxnSpPr>
            <a:cxnSpLocks/>
          </p:cNvCxnSpPr>
          <p:nvPr/>
        </p:nvCxnSpPr>
        <p:spPr>
          <a:xfrm>
            <a:off x="5024884" y="2611920"/>
            <a:ext cx="13214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DCDDA8D-9337-4F85-B77B-ABA4F6342F4A}"/>
              </a:ext>
            </a:extLst>
          </p:cNvPr>
          <p:cNvSpPr txBox="1"/>
          <p:nvPr/>
        </p:nvSpPr>
        <p:spPr>
          <a:xfrm>
            <a:off x="6346889" y="2594056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C43D933-3A54-42B8-9CA7-95C335185BAF}"/>
              </a:ext>
            </a:extLst>
          </p:cNvPr>
          <p:cNvCxnSpPr>
            <a:cxnSpLocks/>
          </p:cNvCxnSpPr>
          <p:nvPr/>
        </p:nvCxnSpPr>
        <p:spPr>
          <a:xfrm flipV="1">
            <a:off x="7003777" y="3230397"/>
            <a:ext cx="3600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0EB585C-A40B-4AD1-B33D-7BBD5E863E94}"/>
              </a:ext>
            </a:extLst>
          </p:cNvPr>
          <p:cNvCxnSpPr>
            <a:cxnSpLocks/>
          </p:cNvCxnSpPr>
          <p:nvPr/>
        </p:nvCxnSpPr>
        <p:spPr>
          <a:xfrm flipV="1">
            <a:off x="6999243" y="3709465"/>
            <a:ext cx="3600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158574D-E554-4DB9-8CA0-471199521567}"/>
              </a:ext>
            </a:extLst>
          </p:cNvPr>
          <p:cNvCxnSpPr>
            <a:cxnSpLocks/>
          </p:cNvCxnSpPr>
          <p:nvPr/>
        </p:nvCxnSpPr>
        <p:spPr>
          <a:xfrm flipV="1">
            <a:off x="6994003" y="4196207"/>
            <a:ext cx="3600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97D8613-DA19-4F9A-AABE-68D29B4D0FAD}"/>
              </a:ext>
            </a:extLst>
          </p:cNvPr>
          <p:cNvSpPr txBox="1"/>
          <p:nvPr/>
        </p:nvSpPr>
        <p:spPr>
          <a:xfrm>
            <a:off x="7359274" y="2573874"/>
            <a:ext cx="1152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Biela-Manivela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64BD6-F5D2-4E28-9119-A406E5F83300}"/>
              </a:ext>
            </a:extLst>
          </p:cNvPr>
          <p:cNvSpPr txBox="1"/>
          <p:nvPr/>
        </p:nvSpPr>
        <p:spPr>
          <a:xfrm>
            <a:off x="7358081" y="3072605"/>
            <a:ext cx="1152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Biela-Manivela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91D6889-45CB-4178-9F72-381D87B0F3C7}"/>
              </a:ext>
            </a:extLst>
          </p:cNvPr>
          <p:cNvSpPr txBox="1"/>
          <p:nvPr/>
        </p:nvSpPr>
        <p:spPr>
          <a:xfrm>
            <a:off x="7365001" y="3552207"/>
            <a:ext cx="1152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Guías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23CC5AB-748B-4FA6-B735-F0D5F6A849E6}"/>
              </a:ext>
            </a:extLst>
          </p:cNvPr>
          <p:cNvSpPr txBox="1"/>
          <p:nvPr/>
        </p:nvSpPr>
        <p:spPr>
          <a:xfrm>
            <a:off x="7359274" y="3935638"/>
            <a:ext cx="1152000" cy="504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Actuador Central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D604482-AAE2-4582-9A93-AAA8B9DBE61B}"/>
              </a:ext>
            </a:extLst>
          </p:cNvPr>
          <p:cNvSpPr/>
          <p:nvPr/>
        </p:nvSpPr>
        <p:spPr>
          <a:xfrm>
            <a:off x="9643977" y="2488603"/>
            <a:ext cx="1260000" cy="21999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Sillas Cine 4D/5D</a:t>
            </a:r>
            <a:endParaRPr lang="es-C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67AD445-9BE6-4683-99E7-EFAFC577605A}"/>
              </a:ext>
            </a:extLst>
          </p:cNvPr>
          <p:cNvCxnSpPr/>
          <p:nvPr/>
        </p:nvCxnSpPr>
        <p:spPr>
          <a:xfrm>
            <a:off x="10273977" y="1381267"/>
            <a:ext cx="0" cy="144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D4B8C19-F9D4-41A6-918C-742D839C4966}"/>
              </a:ext>
            </a:extLst>
          </p:cNvPr>
          <p:cNvSpPr txBox="1"/>
          <p:nvPr/>
        </p:nvSpPr>
        <p:spPr>
          <a:xfrm>
            <a:off x="9373977" y="1831267"/>
            <a:ext cx="900000" cy="54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Usuarios (personas)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E7BB73F9-17E2-4399-B094-7537B799E886}"/>
              </a:ext>
            </a:extLst>
          </p:cNvPr>
          <p:cNvSpPr/>
          <p:nvPr/>
        </p:nvSpPr>
        <p:spPr>
          <a:xfrm>
            <a:off x="1580278" y="4210294"/>
            <a:ext cx="767839" cy="2691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 24V</a:t>
            </a:r>
            <a:endParaRPr lang="es-CO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D58F0194-18C7-472E-9ED9-EF3390B4CC0F}"/>
              </a:ext>
            </a:extLst>
          </p:cNvPr>
          <p:cNvCxnSpPr>
            <a:cxnSpLocks/>
          </p:cNvCxnSpPr>
          <p:nvPr/>
        </p:nvCxnSpPr>
        <p:spPr>
          <a:xfrm flipH="1" flipV="1">
            <a:off x="137843" y="3192676"/>
            <a:ext cx="14400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DE490417-E167-4EA8-A5FA-3490A88AA66B}"/>
              </a:ext>
            </a:extLst>
          </p:cNvPr>
          <p:cNvSpPr txBox="1"/>
          <p:nvPr/>
        </p:nvSpPr>
        <p:spPr>
          <a:xfrm>
            <a:off x="2958271" y="5120530"/>
            <a:ext cx="147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Tablero de control</a:t>
            </a: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7CD627E0-541C-46D1-87A5-0B2AB22224FA}"/>
              </a:ext>
            </a:extLst>
          </p:cNvPr>
          <p:cNvCxnSpPr>
            <a:cxnSpLocks/>
          </p:cNvCxnSpPr>
          <p:nvPr/>
        </p:nvCxnSpPr>
        <p:spPr>
          <a:xfrm>
            <a:off x="2615184" y="2699787"/>
            <a:ext cx="0" cy="145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8A5C684-BCB5-494D-AF23-37906F939D96}"/>
              </a:ext>
            </a:extLst>
          </p:cNvPr>
          <p:cNvSpPr txBox="1"/>
          <p:nvPr/>
        </p:nvSpPr>
        <p:spPr>
          <a:xfrm>
            <a:off x="6220153" y="2115344"/>
            <a:ext cx="900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Generación de torque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8D2DB1-B6E7-4B58-9DEA-9E8B81DD3529}"/>
              </a:ext>
            </a:extLst>
          </p:cNvPr>
          <p:cNvSpPr txBox="1"/>
          <p:nvPr/>
        </p:nvSpPr>
        <p:spPr>
          <a:xfrm>
            <a:off x="297636" y="3222489"/>
            <a:ext cx="900000" cy="43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 eléctrica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6907E-CB23-487A-9CA4-30332A683D14}"/>
              </a:ext>
            </a:extLst>
          </p:cNvPr>
          <p:cNvSpPr txBox="1"/>
          <p:nvPr/>
        </p:nvSpPr>
        <p:spPr>
          <a:xfrm>
            <a:off x="7484080" y="2192609"/>
            <a:ext cx="93405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CO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D5D755-50CA-42F0-9ABB-E35B5EB63DD5}"/>
              </a:ext>
            </a:extLst>
          </p:cNvPr>
          <p:cNvSpPr txBox="1"/>
          <p:nvPr/>
        </p:nvSpPr>
        <p:spPr>
          <a:xfrm>
            <a:off x="2153411" y="1488961"/>
            <a:ext cx="1800000" cy="43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Protección y distribución eléctrica</a:t>
            </a:r>
          </a:p>
        </p:txBody>
      </p:sp>
      <p:cxnSp>
        <p:nvCxnSpPr>
          <p:cNvPr id="55" name="Conector recto de flecha 114">
            <a:extLst>
              <a:ext uri="{FF2B5EF4-FFF2-40B4-BE49-F238E27FC236}">
                <a16:creationId xmlns:a16="http://schemas.microsoft.com/office/drawing/2014/main" id="{13533982-BDF7-43C3-970E-7F06891644BA}"/>
              </a:ext>
            </a:extLst>
          </p:cNvPr>
          <p:cNvCxnSpPr>
            <a:cxnSpLocks/>
          </p:cNvCxnSpPr>
          <p:nvPr/>
        </p:nvCxnSpPr>
        <p:spPr>
          <a:xfrm>
            <a:off x="1928260" y="3326208"/>
            <a:ext cx="0" cy="1951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EB42E-700F-42FD-BD11-FD02DDAA5728}"/>
              </a:ext>
            </a:extLst>
          </p:cNvPr>
          <p:cNvCxnSpPr>
            <a:stCxn id="97" idx="3"/>
          </p:cNvCxnSpPr>
          <p:nvPr/>
        </p:nvCxnSpPr>
        <p:spPr>
          <a:xfrm flipV="1">
            <a:off x="2348117" y="4344847"/>
            <a:ext cx="182599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182BB2-AB65-4929-A53B-04B4CBEC17D1}"/>
              </a:ext>
            </a:extLst>
          </p:cNvPr>
          <p:cNvCxnSpPr>
            <a:cxnSpLocks/>
          </p:cNvCxnSpPr>
          <p:nvPr/>
        </p:nvCxnSpPr>
        <p:spPr>
          <a:xfrm>
            <a:off x="2518762" y="4147198"/>
            <a:ext cx="0" cy="3674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28559B-A4DF-4554-99D1-B00F0CD6CC6F}"/>
              </a:ext>
            </a:extLst>
          </p:cNvPr>
          <p:cNvCxnSpPr>
            <a:cxnSpLocks/>
          </p:cNvCxnSpPr>
          <p:nvPr/>
        </p:nvCxnSpPr>
        <p:spPr>
          <a:xfrm flipV="1">
            <a:off x="2525683" y="4506720"/>
            <a:ext cx="2081523" cy="79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C13FD5-B0E9-4D6E-9742-E64F70CB4BD7}"/>
              </a:ext>
            </a:extLst>
          </p:cNvPr>
          <p:cNvCxnSpPr>
            <a:cxnSpLocks/>
          </p:cNvCxnSpPr>
          <p:nvPr/>
        </p:nvCxnSpPr>
        <p:spPr>
          <a:xfrm flipV="1">
            <a:off x="4574986" y="4291027"/>
            <a:ext cx="1" cy="21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A09435-2E49-4B2A-8A61-CE91519F600B}"/>
              </a:ext>
            </a:extLst>
          </p:cNvPr>
          <p:cNvCxnSpPr>
            <a:cxnSpLocks/>
          </p:cNvCxnSpPr>
          <p:nvPr/>
        </p:nvCxnSpPr>
        <p:spPr>
          <a:xfrm flipV="1">
            <a:off x="2518762" y="3927205"/>
            <a:ext cx="0" cy="219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68FCC0-E051-4E8D-9086-AD7CC301DE91}"/>
              </a:ext>
            </a:extLst>
          </p:cNvPr>
          <p:cNvCxnSpPr>
            <a:cxnSpLocks/>
          </p:cNvCxnSpPr>
          <p:nvPr/>
        </p:nvCxnSpPr>
        <p:spPr>
          <a:xfrm flipV="1">
            <a:off x="2525683" y="3930761"/>
            <a:ext cx="2054577" cy="4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7B53C4-37D8-4828-84A5-3B785723285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574988" y="3819518"/>
            <a:ext cx="0" cy="107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A48B9E-DBF7-4C8E-BC63-106E31E2BF98}"/>
              </a:ext>
            </a:extLst>
          </p:cNvPr>
          <p:cNvCxnSpPr>
            <a:cxnSpLocks/>
          </p:cNvCxnSpPr>
          <p:nvPr/>
        </p:nvCxnSpPr>
        <p:spPr>
          <a:xfrm>
            <a:off x="8505447" y="2738056"/>
            <a:ext cx="1132803" cy="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DF9AC4-5936-4578-BFD3-80344011839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510081" y="3208803"/>
            <a:ext cx="1126976" cy="7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ADBDBB-A3BE-41C3-A22B-49C84715AFD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517001" y="3696207"/>
            <a:ext cx="1121249" cy="1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0E2B62-A4FC-4A66-988D-7FC27749DC1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511274" y="4187638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CuadroTexto 3">
            <a:extLst>
              <a:ext uri="{FF2B5EF4-FFF2-40B4-BE49-F238E27FC236}">
                <a16:creationId xmlns:a16="http://schemas.microsoft.com/office/drawing/2014/main" id="{FDEE590E-5CDC-4078-AACB-3BA31CA15E78}"/>
              </a:ext>
            </a:extLst>
          </p:cNvPr>
          <p:cNvSpPr txBox="1"/>
          <p:nvPr/>
        </p:nvSpPr>
        <p:spPr>
          <a:xfrm>
            <a:off x="8625155" y="2345716"/>
            <a:ext cx="900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Balanceo y cabeceo</a:t>
            </a:r>
          </a:p>
        </p:txBody>
      </p:sp>
      <p:sp>
        <p:nvSpPr>
          <p:cNvPr id="104" name="CuadroTexto 3">
            <a:extLst>
              <a:ext uri="{FF2B5EF4-FFF2-40B4-BE49-F238E27FC236}">
                <a16:creationId xmlns:a16="http://schemas.microsoft.com/office/drawing/2014/main" id="{AADDDB8A-0B47-49C3-9619-FBE00BEF2684}"/>
              </a:ext>
            </a:extLst>
          </p:cNvPr>
          <p:cNvSpPr txBox="1"/>
          <p:nvPr/>
        </p:nvSpPr>
        <p:spPr>
          <a:xfrm>
            <a:off x="8534762" y="3441105"/>
            <a:ext cx="900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</a:p>
        </p:txBody>
      </p:sp>
      <p:sp>
        <p:nvSpPr>
          <p:cNvPr id="105" name="CuadroTexto 3">
            <a:extLst>
              <a:ext uri="{FF2B5EF4-FFF2-40B4-BE49-F238E27FC236}">
                <a16:creationId xmlns:a16="http://schemas.microsoft.com/office/drawing/2014/main" id="{4621469D-C253-4C96-A51E-17DED912B66D}"/>
              </a:ext>
            </a:extLst>
          </p:cNvPr>
          <p:cNvSpPr txBox="1"/>
          <p:nvPr/>
        </p:nvSpPr>
        <p:spPr>
          <a:xfrm>
            <a:off x="8547457" y="3923926"/>
            <a:ext cx="900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Arfada</a:t>
            </a:r>
          </a:p>
        </p:txBody>
      </p:sp>
      <p:sp>
        <p:nvSpPr>
          <p:cNvPr id="106" name="CuadroTexto 3">
            <a:extLst>
              <a:ext uri="{FF2B5EF4-FFF2-40B4-BE49-F238E27FC236}">
                <a16:creationId xmlns:a16="http://schemas.microsoft.com/office/drawing/2014/main" id="{4904DAB7-F4EF-4D40-9560-DCA770C30A09}"/>
              </a:ext>
            </a:extLst>
          </p:cNvPr>
          <p:cNvSpPr txBox="1"/>
          <p:nvPr/>
        </p:nvSpPr>
        <p:spPr>
          <a:xfrm>
            <a:off x="8590651" y="2813159"/>
            <a:ext cx="900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Balanceo y cabeceo</a:t>
            </a:r>
          </a:p>
        </p:txBody>
      </p:sp>
      <p:sp>
        <p:nvSpPr>
          <p:cNvPr id="114" name="CuadroTexto 46">
            <a:extLst>
              <a:ext uri="{FF2B5EF4-FFF2-40B4-BE49-F238E27FC236}">
                <a16:creationId xmlns:a16="http://schemas.microsoft.com/office/drawing/2014/main" id="{6A219A1A-4286-4CB4-A37E-57DF8197EC7F}"/>
              </a:ext>
            </a:extLst>
          </p:cNvPr>
          <p:cNvSpPr txBox="1"/>
          <p:nvPr/>
        </p:nvSpPr>
        <p:spPr>
          <a:xfrm>
            <a:off x="5292971" y="2700061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  <p:sp>
        <p:nvSpPr>
          <p:cNvPr id="116" name="CuadroTexto 46">
            <a:extLst>
              <a:ext uri="{FF2B5EF4-FFF2-40B4-BE49-F238E27FC236}">
                <a16:creationId xmlns:a16="http://schemas.microsoft.com/office/drawing/2014/main" id="{610795E6-EF92-4015-8F9D-E39C4E790950}"/>
              </a:ext>
            </a:extLst>
          </p:cNvPr>
          <p:cNvSpPr txBox="1"/>
          <p:nvPr/>
        </p:nvSpPr>
        <p:spPr>
          <a:xfrm>
            <a:off x="5304726" y="3257044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  <p:sp>
        <p:nvSpPr>
          <p:cNvPr id="118" name="CuadroTexto 46">
            <a:extLst>
              <a:ext uri="{FF2B5EF4-FFF2-40B4-BE49-F238E27FC236}">
                <a16:creationId xmlns:a16="http://schemas.microsoft.com/office/drawing/2014/main" id="{F05868C3-199B-4CD5-862E-726BCA0DAEC1}"/>
              </a:ext>
            </a:extLst>
          </p:cNvPr>
          <p:cNvSpPr txBox="1"/>
          <p:nvPr/>
        </p:nvSpPr>
        <p:spPr>
          <a:xfrm>
            <a:off x="5370651" y="3730066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  <p:sp>
        <p:nvSpPr>
          <p:cNvPr id="119" name="CuadroTexto 46">
            <a:extLst>
              <a:ext uri="{FF2B5EF4-FFF2-40B4-BE49-F238E27FC236}">
                <a16:creationId xmlns:a16="http://schemas.microsoft.com/office/drawing/2014/main" id="{2E005F18-73C1-4DB5-8F56-9689FD233205}"/>
              </a:ext>
            </a:extLst>
          </p:cNvPr>
          <p:cNvSpPr txBox="1"/>
          <p:nvPr/>
        </p:nvSpPr>
        <p:spPr>
          <a:xfrm>
            <a:off x="5304620" y="4294650"/>
            <a:ext cx="648000" cy="288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E59AA0E-E11D-48DB-B75D-60A3DF151264}"/>
              </a:ext>
            </a:extLst>
          </p:cNvPr>
          <p:cNvCxnSpPr>
            <a:cxnSpLocks/>
          </p:cNvCxnSpPr>
          <p:nvPr/>
        </p:nvCxnSpPr>
        <p:spPr>
          <a:xfrm flipV="1">
            <a:off x="5041850" y="2846913"/>
            <a:ext cx="234154" cy="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8F127A-B097-444B-A4CF-6818CDE4D1B8}"/>
              </a:ext>
            </a:extLst>
          </p:cNvPr>
          <p:cNvCxnSpPr>
            <a:cxnSpLocks/>
          </p:cNvCxnSpPr>
          <p:nvPr/>
        </p:nvCxnSpPr>
        <p:spPr>
          <a:xfrm flipV="1">
            <a:off x="5041850" y="3366989"/>
            <a:ext cx="234154" cy="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3909F02-D1CA-4CB4-A294-85FA8B36E3E9}"/>
              </a:ext>
            </a:extLst>
          </p:cNvPr>
          <p:cNvCxnSpPr>
            <a:cxnSpLocks/>
          </p:cNvCxnSpPr>
          <p:nvPr/>
        </p:nvCxnSpPr>
        <p:spPr>
          <a:xfrm flipV="1">
            <a:off x="5019457" y="3789031"/>
            <a:ext cx="377392" cy="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2E34F8-C794-4D77-9D60-2A302F082B8C}"/>
              </a:ext>
            </a:extLst>
          </p:cNvPr>
          <p:cNvCxnSpPr>
            <a:cxnSpLocks/>
          </p:cNvCxnSpPr>
          <p:nvPr/>
        </p:nvCxnSpPr>
        <p:spPr>
          <a:xfrm>
            <a:off x="4954500" y="4462738"/>
            <a:ext cx="3501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695E68A-FF12-4FB5-9020-FB85ECDA1A6C}"/>
              </a:ext>
            </a:extLst>
          </p:cNvPr>
          <p:cNvCxnSpPr>
            <a:cxnSpLocks/>
          </p:cNvCxnSpPr>
          <p:nvPr/>
        </p:nvCxnSpPr>
        <p:spPr>
          <a:xfrm flipV="1">
            <a:off x="4954500" y="4272772"/>
            <a:ext cx="0" cy="197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uadroTexto 1">
            <a:extLst>
              <a:ext uri="{FF2B5EF4-FFF2-40B4-BE49-F238E27FC236}">
                <a16:creationId xmlns:a16="http://schemas.microsoft.com/office/drawing/2014/main" id="{0BBD25C8-8DFF-4CB0-A1BD-3BE5074264B3}"/>
              </a:ext>
            </a:extLst>
          </p:cNvPr>
          <p:cNvSpPr txBox="1"/>
          <p:nvPr/>
        </p:nvSpPr>
        <p:spPr>
          <a:xfrm>
            <a:off x="4406952" y="2052013"/>
            <a:ext cx="13134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y control de velocidad</a:t>
            </a:r>
          </a:p>
        </p:txBody>
      </p:sp>
      <p:sp>
        <p:nvSpPr>
          <p:cNvPr id="146" name="Cuadro de texto 34">
            <a:extLst>
              <a:ext uri="{FF2B5EF4-FFF2-40B4-BE49-F238E27FC236}">
                <a16:creationId xmlns:a16="http://schemas.microsoft.com/office/drawing/2014/main" id="{9A4091BA-71E5-4361-9016-8E92AECAB4EA}"/>
              </a:ext>
            </a:extLst>
          </p:cNvPr>
          <p:cNvSpPr txBox="1"/>
          <p:nvPr/>
        </p:nvSpPr>
        <p:spPr>
          <a:xfrm>
            <a:off x="2763526" y="2484161"/>
            <a:ext cx="1184584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Interruptor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termomagnético</a:t>
            </a:r>
            <a:endParaRPr lang="es-CO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" name="Cuadro de texto 34">
            <a:extLst>
              <a:ext uri="{FF2B5EF4-FFF2-40B4-BE49-F238E27FC236}">
                <a16:creationId xmlns:a16="http://schemas.microsoft.com/office/drawing/2014/main" id="{F429CCA5-B4E8-4025-AB89-AF6389E9925B}"/>
              </a:ext>
            </a:extLst>
          </p:cNvPr>
          <p:cNvSpPr txBox="1"/>
          <p:nvPr/>
        </p:nvSpPr>
        <p:spPr>
          <a:xfrm>
            <a:off x="2763526" y="2969244"/>
            <a:ext cx="1184584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Interruptor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termomagnético</a:t>
            </a:r>
            <a:endParaRPr lang="es-CO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" name="Cuadro de texto 34">
            <a:extLst>
              <a:ext uri="{FF2B5EF4-FFF2-40B4-BE49-F238E27FC236}">
                <a16:creationId xmlns:a16="http://schemas.microsoft.com/office/drawing/2014/main" id="{5EDBBA2F-C159-4ED6-ADFD-0CC8580544C3}"/>
              </a:ext>
            </a:extLst>
          </p:cNvPr>
          <p:cNvSpPr txBox="1"/>
          <p:nvPr/>
        </p:nvSpPr>
        <p:spPr>
          <a:xfrm>
            <a:off x="2757238" y="3447828"/>
            <a:ext cx="1184584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Interruptor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termomagnético</a:t>
            </a:r>
            <a:endParaRPr lang="es-CO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" name="Cuadro de texto 34">
            <a:extLst>
              <a:ext uri="{FF2B5EF4-FFF2-40B4-BE49-F238E27FC236}">
                <a16:creationId xmlns:a16="http://schemas.microsoft.com/office/drawing/2014/main" id="{38F9D940-DE22-4F34-86CD-080EA4724CB7}"/>
              </a:ext>
            </a:extLst>
          </p:cNvPr>
          <p:cNvSpPr txBox="1"/>
          <p:nvPr/>
        </p:nvSpPr>
        <p:spPr>
          <a:xfrm>
            <a:off x="2756412" y="3968195"/>
            <a:ext cx="1184584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Interruptor</a:t>
            </a:r>
          </a:p>
          <a:p>
            <a:pPr algn="ctr"/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termomagnético</a:t>
            </a:r>
            <a:endParaRPr lang="es-CO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E6CD742-B0E8-4793-A1F6-BC5A28090E73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08718" y="2700061"/>
            <a:ext cx="154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39BD160-43E6-4C66-86F5-57AF0E489ABE}"/>
              </a:ext>
            </a:extLst>
          </p:cNvPr>
          <p:cNvCxnSpPr>
            <a:cxnSpLocks/>
          </p:cNvCxnSpPr>
          <p:nvPr/>
        </p:nvCxnSpPr>
        <p:spPr>
          <a:xfrm>
            <a:off x="2601604" y="3192676"/>
            <a:ext cx="154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42390E-5B42-4FA2-A31C-4360C23533D6}"/>
              </a:ext>
            </a:extLst>
          </p:cNvPr>
          <p:cNvCxnSpPr>
            <a:cxnSpLocks/>
          </p:cNvCxnSpPr>
          <p:nvPr/>
        </p:nvCxnSpPr>
        <p:spPr>
          <a:xfrm>
            <a:off x="2615184" y="3669127"/>
            <a:ext cx="154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2896D9D-3547-48AA-A92B-390FBA65175A}"/>
              </a:ext>
            </a:extLst>
          </p:cNvPr>
          <p:cNvCxnSpPr>
            <a:cxnSpLocks/>
          </p:cNvCxnSpPr>
          <p:nvPr/>
        </p:nvCxnSpPr>
        <p:spPr>
          <a:xfrm>
            <a:off x="2615184" y="4162687"/>
            <a:ext cx="154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36F43B-448B-4E16-8F8B-DD101F516D17}"/>
              </a:ext>
            </a:extLst>
          </p:cNvPr>
          <p:cNvCxnSpPr>
            <a:cxnSpLocks/>
          </p:cNvCxnSpPr>
          <p:nvPr/>
        </p:nvCxnSpPr>
        <p:spPr>
          <a:xfrm>
            <a:off x="3970281" y="2699787"/>
            <a:ext cx="154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E6C65B7-5F1F-4A94-AC59-83F5FA2C9E4C}"/>
              </a:ext>
            </a:extLst>
          </p:cNvPr>
          <p:cNvCxnSpPr>
            <a:cxnSpLocks/>
          </p:cNvCxnSpPr>
          <p:nvPr/>
        </p:nvCxnSpPr>
        <p:spPr>
          <a:xfrm>
            <a:off x="3940996" y="3195708"/>
            <a:ext cx="1840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D4EA8F-B552-4F31-BD1C-98F7C65D107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958044" y="3665988"/>
            <a:ext cx="167046" cy="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CBB7099-50D4-45E0-9064-7BDEA5824B8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53411" y="4147199"/>
            <a:ext cx="171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Cuadro de texto 34">
            <a:extLst>
              <a:ext uri="{FF2B5EF4-FFF2-40B4-BE49-F238E27FC236}">
                <a16:creationId xmlns:a16="http://schemas.microsoft.com/office/drawing/2014/main" id="{8DC75543-A945-460B-962F-08B48BEE0009}"/>
              </a:ext>
            </a:extLst>
          </p:cNvPr>
          <p:cNvSpPr txBox="1"/>
          <p:nvPr/>
        </p:nvSpPr>
        <p:spPr>
          <a:xfrm>
            <a:off x="1367373" y="3533592"/>
            <a:ext cx="1099470" cy="431800"/>
          </a:xfrm>
          <a:prstGeom prst="rect">
            <a:avLst/>
          </a:prstGeom>
          <a:solidFill>
            <a:schemeClr val="lt1"/>
          </a:solidFill>
          <a:ln w="31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Interruptor</a:t>
            </a:r>
          </a:p>
          <a:p>
            <a:pPr algn="ctr"/>
            <a:r>
              <a:rPr lang="es-CO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termomagnético</a:t>
            </a:r>
            <a:endParaRPr lang="es-CO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5" name="Conector recto de flecha 114">
            <a:extLst>
              <a:ext uri="{FF2B5EF4-FFF2-40B4-BE49-F238E27FC236}">
                <a16:creationId xmlns:a16="http://schemas.microsoft.com/office/drawing/2014/main" id="{DBF5C51A-D3F2-44F9-9B7A-15C5DF63AAAF}"/>
              </a:ext>
            </a:extLst>
          </p:cNvPr>
          <p:cNvCxnSpPr>
            <a:cxnSpLocks/>
          </p:cNvCxnSpPr>
          <p:nvPr/>
        </p:nvCxnSpPr>
        <p:spPr>
          <a:xfrm>
            <a:off x="1928260" y="3963097"/>
            <a:ext cx="0" cy="247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uadroTexto 1">
            <a:extLst>
              <a:ext uri="{FF2B5EF4-FFF2-40B4-BE49-F238E27FC236}">
                <a16:creationId xmlns:a16="http://schemas.microsoft.com/office/drawing/2014/main" id="{2BBEF68D-6A07-4453-B176-7A8A7C45C2A6}"/>
              </a:ext>
            </a:extLst>
          </p:cNvPr>
          <p:cNvSpPr txBox="1"/>
          <p:nvPr/>
        </p:nvSpPr>
        <p:spPr>
          <a:xfrm>
            <a:off x="2913531" y="2065651"/>
            <a:ext cx="900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Protección</a:t>
            </a:r>
          </a:p>
        </p:txBody>
      </p:sp>
    </p:spTree>
    <p:extLst>
      <p:ext uri="{BB962C8B-B14F-4D97-AF65-F5344CB8AC3E}">
        <p14:creationId xmlns:p14="http://schemas.microsoft.com/office/powerpoint/2010/main" val="488572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77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Cardona</dc:creator>
  <cp:lastModifiedBy>andres holguin</cp:lastModifiedBy>
  <cp:revision>9</cp:revision>
  <dcterms:created xsi:type="dcterms:W3CDTF">2021-08-22T19:11:55Z</dcterms:created>
  <dcterms:modified xsi:type="dcterms:W3CDTF">2021-08-24T04:15:01Z</dcterms:modified>
</cp:coreProperties>
</file>