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mailto:dimaun018_fibog@unal.edu.co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Google Shape;11;p2"/>
          <p:cNvSpPr/>
          <p:nvPr/>
        </p:nvSpPr>
        <p:spPr>
          <a:xfrm>
            <a:off x="5556033" y="0"/>
            <a:ext cx="6636000" cy="47536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4753600"/>
            <a:ext cx="5556000" cy="21044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997900" y="408767"/>
            <a:ext cx="5778400" cy="2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998000" y="3233900"/>
            <a:ext cx="5778400" cy="10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l="4829" t="21840" r="6234" b="16655"/>
          <a:stretch/>
        </p:blipFill>
        <p:spPr>
          <a:xfrm>
            <a:off x="794867" y="1519693"/>
            <a:ext cx="3966267" cy="171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l="10604" r="13047" b="25322"/>
          <a:stretch/>
        </p:blipFill>
        <p:spPr>
          <a:xfrm>
            <a:off x="5997890" y="5059257"/>
            <a:ext cx="1198909" cy="127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l="7475" t="7034" r="5196" b="7589"/>
          <a:stretch/>
        </p:blipFill>
        <p:spPr>
          <a:xfrm>
            <a:off x="1978879" y="4742219"/>
            <a:ext cx="1353500" cy="13277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04800" y="4742232"/>
            <a:ext cx="4701600" cy="19124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222567" y="5014800"/>
            <a:ext cx="4701600" cy="1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Grupo de investigación en nuevas tecnologías de diseño, manufactura y automatización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DIMA UN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l="7475" t="7034" r="5196" b="7589"/>
          <a:stretch/>
        </p:blipFill>
        <p:spPr>
          <a:xfrm>
            <a:off x="672476" y="5089898"/>
            <a:ext cx="1334712" cy="121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1978867" y="5192600"/>
            <a:ext cx="2926800" cy="1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Laboratorio Fábrica Experimental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O" sz="2000" i="1">
                <a:solidFill>
                  <a:srgbClr val="363636"/>
                </a:solidFill>
                <a:latin typeface="Montserrat"/>
                <a:ea typeface="Montserrat"/>
                <a:cs typeface="Montserrat"/>
                <a:sym typeface="Montserrat"/>
              </a:rPr>
              <a:t>LABFABEX UN</a:t>
            </a:r>
            <a:endParaRPr sz="2000" i="1">
              <a:solidFill>
                <a:srgbClr val="3636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374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125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  <p:sp>
        <p:nvSpPr>
          <p:cNvPr id="25" name="Google Shape;25;p3"/>
          <p:cNvSpPr/>
          <p:nvPr/>
        </p:nvSpPr>
        <p:spPr>
          <a:xfrm>
            <a:off x="0" y="1234900"/>
            <a:ext cx="12192000" cy="1428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/>
          </p:nvPr>
        </p:nvSpPr>
        <p:spPr>
          <a:xfrm>
            <a:off x="415600" y="1617667"/>
            <a:ext cx="11360800" cy="4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355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15600" y="1125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1234900"/>
            <a:ext cx="12192000" cy="1428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29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5670633"/>
            <a:ext cx="12192000" cy="11872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850800" y="802367"/>
            <a:ext cx="8490400" cy="4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sz="6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  <p:sp>
        <p:nvSpPr>
          <p:cNvPr id="37" name="Google Shape;37;p5"/>
          <p:cNvSpPr txBox="1"/>
          <p:nvPr/>
        </p:nvSpPr>
        <p:spPr>
          <a:xfrm>
            <a:off x="173233" y="5875884"/>
            <a:ext cx="6813600" cy="65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33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Departamento de ingeniería mecánica y mecatrónica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33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Edificio 407 - Salón 104 - </a:t>
            </a:r>
            <a:r>
              <a:rPr lang="es-CO" sz="1733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Sede Bogotá</a:t>
            </a:r>
            <a:endParaRPr sz="1733" i="1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947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35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4295157"/>
            <a:ext cx="12192000" cy="13076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rgbClr val="FFCB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0868" y="1462334"/>
            <a:ext cx="1846864" cy="2160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875" y="1536005"/>
            <a:ext cx="1846864" cy="20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4">
            <a:alphaModFix/>
          </a:blip>
          <a:srcRect l="7475" t="7034" r="5196" b="7589"/>
          <a:stretch/>
        </p:blipFill>
        <p:spPr>
          <a:xfrm>
            <a:off x="7534025" y="1576198"/>
            <a:ext cx="1334712" cy="121723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7141539" y="2862955"/>
            <a:ext cx="2119600" cy="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3200" b="0" i="0" u="none" strike="noStrike" cap="none">
                <a:solidFill>
                  <a:srgbClr val="000000"/>
                </a:solidFill>
                <a:latin typeface="Ubuntu Medium"/>
                <a:ea typeface="Ubuntu Medium"/>
                <a:cs typeface="Ubuntu Medium"/>
                <a:sym typeface="Ubuntu Medium"/>
              </a:rPr>
              <a:t>LabFabEx</a:t>
            </a:r>
            <a:endParaRPr sz="3200" b="0" i="0" u="none" strike="noStrike" cap="none">
              <a:solidFill>
                <a:srgbClr val="000000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545000" y="4247533"/>
            <a:ext cx="11138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Construyendo nación con identidad y soberanía sostenible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133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labfabex_fibog</a:t>
            </a:r>
            <a:r>
              <a:rPr lang="es-CO" sz="2133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@unal.edu.co</a:t>
            </a:r>
            <a:endParaRPr sz="2133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133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3165000 - Extensión: 11219</a:t>
            </a:r>
            <a:endParaRPr sz="2133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92042" y="5834970"/>
            <a:ext cx="732801" cy="7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7">
            <a:alphaModFix/>
          </a:blip>
          <a:srcRect t="19429" b="18731"/>
          <a:stretch/>
        </p:blipFill>
        <p:spPr>
          <a:xfrm>
            <a:off x="4524843" y="5834971"/>
            <a:ext cx="1184981" cy="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09824" y="5834970"/>
            <a:ext cx="901768" cy="73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6952901" y="5913967"/>
            <a:ext cx="1624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33">
                <a:solidFill>
                  <a:srgbClr val="434343"/>
                </a:solidFill>
              </a:rPr>
              <a:t>@labfabex</a:t>
            </a:r>
            <a:endParaRPr sz="2400"/>
          </a:p>
        </p:txBody>
      </p:sp>
      <p:cxnSp>
        <p:nvCxnSpPr>
          <p:cNvPr id="56" name="Google Shape;56;p7"/>
          <p:cNvCxnSpPr/>
          <p:nvPr/>
        </p:nvCxnSpPr>
        <p:spPr>
          <a:xfrm>
            <a:off x="6952900" y="5832333"/>
            <a:ext cx="16000" cy="8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906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C634649-4E59-47A6-85E3-625095B45E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6093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70289" y="201336"/>
            <a:ext cx="6621711" cy="3032564"/>
          </a:xfrm>
        </p:spPr>
        <p:txBody>
          <a:bodyPr>
            <a:normAutofit fontScale="90000"/>
          </a:bodyPr>
          <a:lstStyle/>
          <a:p>
            <a:pPr algn="ctr"/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br>
              <a:rPr lang="es-CO" sz="1800" dirty="0">
                <a:solidFill>
                  <a:srgbClr val="FF0000"/>
                </a:solidFill>
              </a:rPr>
            </a:br>
            <a:r>
              <a:rPr lang="es-CO" sz="3600" dirty="0">
                <a:solidFill>
                  <a:srgbClr val="FF0000"/>
                </a:solidFill>
              </a:rPr>
              <a:t>ECONOMIA CIRCULAR </a:t>
            </a:r>
            <a:br>
              <a:rPr lang="es-CO" sz="3600" dirty="0">
                <a:solidFill>
                  <a:srgbClr val="FF0000"/>
                </a:solidFill>
              </a:rPr>
            </a:br>
            <a:r>
              <a:rPr lang="es-CO" sz="3600" dirty="0">
                <a:solidFill>
                  <a:srgbClr val="FF0000"/>
                </a:solidFill>
              </a:rPr>
              <a:t> HACIA I 4.0</a:t>
            </a:r>
            <a:br>
              <a:rPr lang="es-CO" sz="3600" dirty="0">
                <a:solidFill>
                  <a:srgbClr val="FF0000"/>
                </a:solidFill>
              </a:rPr>
            </a:br>
            <a:br>
              <a:rPr lang="es-CO" sz="3600" dirty="0">
                <a:solidFill>
                  <a:srgbClr val="FF0000"/>
                </a:solidFill>
              </a:rPr>
            </a:br>
            <a:r>
              <a:rPr lang="es-CO" sz="3600" dirty="0">
                <a:solidFill>
                  <a:srgbClr val="FF0000"/>
                </a:solidFill>
              </a:rPr>
              <a:t>AUTOMATIZACION</a:t>
            </a:r>
            <a:br>
              <a:rPr lang="es-CO" sz="3600" dirty="0">
                <a:solidFill>
                  <a:srgbClr val="FF0000"/>
                </a:solidFill>
              </a:rPr>
            </a:br>
            <a:r>
              <a:rPr lang="es-CO" sz="3600" dirty="0">
                <a:solidFill>
                  <a:srgbClr val="FF0000"/>
                </a:solidFill>
              </a:rPr>
              <a:t> SUSTENTABLE </a:t>
            </a:r>
            <a:br>
              <a:rPr lang="es-CO" sz="1800" dirty="0">
                <a:solidFill>
                  <a:srgbClr val="FF0000"/>
                </a:solidFill>
              </a:rPr>
            </a:b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89BEF3C-7249-4516-BB65-D327394C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0289" y="3233900"/>
            <a:ext cx="6526635" cy="1054400"/>
          </a:xfrm>
        </p:spPr>
        <p:txBody>
          <a:bodyPr/>
          <a:lstStyle/>
          <a:p>
            <a:r>
              <a:rPr lang="es-CO" sz="2400" dirty="0">
                <a:solidFill>
                  <a:srgbClr val="FF0000"/>
                </a:solidFill>
              </a:rPr>
              <a:t>DISEÑO DIPP Y MANUFACTURA SOSTENIBLE</a:t>
            </a:r>
          </a:p>
          <a:p>
            <a:br>
              <a:rPr lang="es-CO" sz="2400" dirty="0">
                <a:solidFill>
                  <a:srgbClr val="FF0000"/>
                </a:solidFill>
              </a:rPr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FB317B-FA2F-4CB8-9291-CBDEB135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521" y="6266464"/>
            <a:ext cx="1311479" cy="5915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A9BD51-FE91-4BF0-B7FC-1D0F5E84C7D3}"/>
              </a:ext>
            </a:extLst>
          </p:cNvPr>
          <p:cNvSpPr txBox="1"/>
          <p:nvPr/>
        </p:nvSpPr>
        <p:spPr>
          <a:xfrm>
            <a:off x="10388078" y="661676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>
                <a:solidFill>
                  <a:schemeClr val="tx2">
                    <a:lumMod val="50000"/>
                  </a:schemeClr>
                </a:solidFill>
              </a:rPr>
              <a:t>FUENTE</a:t>
            </a:r>
          </a:p>
        </p:txBody>
      </p:sp>
    </p:spTree>
    <p:extLst>
      <p:ext uri="{BB962C8B-B14F-4D97-AF65-F5344CB8AC3E}">
        <p14:creationId xmlns:p14="http://schemas.microsoft.com/office/powerpoint/2010/main" val="1679258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1122400"/>
          </a:xfrm>
        </p:spPr>
        <p:txBody>
          <a:bodyPr>
            <a:norm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METODO DIPP-SOSTENIBLE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506360" y="1421476"/>
            <a:ext cx="9179279" cy="54365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630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600" y="20221"/>
            <a:ext cx="11360800" cy="1122400"/>
          </a:xfrm>
        </p:spPr>
        <p:txBody>
          <a:bodyPr>
            <a:norm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CICLO PROCESO DEL DISEÑO SOSTENIBLE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87" y="1435202"/>
            <a:ext cx="10040026" cy="53102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1421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1122400"/>
          </a:xfrm>
        </p:spPr>
        <p:txBody>
          <a:bodyPr>
            <a:no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PARADIGMA 6R</a:t>
            </a:r>
            <a:r>
              <a:rPr lang="es-CO" sz="3200" b="1" dirty="0">
                <a:solidFill>
                  <a:srgbClr val="FF0000"/>
                </a:solidFill>
              </a:rPr>
              <a:t> </a:t>
            </a:r>
            <a:r>
              <a:rPr lang="es-CO" sz="3200" dirty="0">
                <a:solidFill>
                  <a:srgbClr val="FF0000"/>
                </a:solidFill>
              </a:rPr>
              <a:t>DE LA INDUSTRIA SOSTENIBLE  ECONOMIA CIRCULAR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057013" y="1507808"/>
            <a:ext cx="10150679" cy="52474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420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A0284-0518-4999-8C1C-890838DB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112240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MANUFACTURA SOSTENIBLE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OBJETIVOS Y METAS DIRECTORES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576AB3-547E-419B-9CA5-0619994865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679" y="1719743"/>
            <a:ext cx="10410738" cy="47469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252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600" y="0"/>
            <a:ext cx="11360800" cy="1122400"/>
          </a:xfrm>
        </p:spPr>
        <p:txBody>
          <a:bodyPr>
            <a:normAutofit/>
          </a:bodyPr>
          <a:lstStyle/>
          <a:p>
            <a:pPr algn="ctr"/>
            <a:r>
              <a:rPr lang="es-CO" sz="3200" dirty="0">
                <a:solidFill>
                  <a:srgbClr val="FF0000"/>
                </a:solidFill>
              </a:rPr>
              <a:t>ENTORNO BASE MANUFACTURA-INDUSTRIA 4.0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24" y="1690688"/>
            <a:ext cx="8322151" cy="50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6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8065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47E96B2-847B-41E9-BD54-04D541E2E220}" vid="{B5167147-C46E-4B26-A5C5-5F805C6419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146</TotalTime>
  <Words>59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Montserrat</vt:lpstr>
      <vt:lpstr>Ubuntu Medium</vt:lpstr>
      <vt:lpstr>Tema1</vt:lpstr>
      <vt:lpstr>            ECONOMIA CIRCULAR   HACIA I 4.0  AUTOMATIZACION  SUSTENTABLE  </vt:lpstr>
      <vt:lpstr>METODO DIPP-SOSTENIBLE</vt:lpstr>
      <vt:lpstr>CICLO PROCESO DEL DISEÑO SOSTENIBLE</vt:lpstr>
      <vt:lpstr>PARADIGMA 6R DE LA INDUSTRIA SOSTENIBLE  ECONOMIA CIRCULAR</vt:lpstr>
      <vt:lpstr>MANUFACTURA SOSTENIBLE OBJETIVOS Y METAS DIRECTORES</vt:lpstr>
      <vt:lpstr>ENTORNO BASE MANUFACTURA-INDUSTRIA 4.0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Familia Cordoba</dc:creator>
  <cp:lastModifiedBy>Ernesto Cordoba Nieto</cp:lastModifiedBy>
  <cp:revision>15</cp:revision>
  <dcterms:created xsi:type="dcterms:W3CDTF">2019-08-12T14:38:52Z</dcterms:created>
  <dcterms:modified xsi:type="dcterms:W3CDTF">2022-03-24T14:43:23Z</dcterms:modified>
</cp:coreProperties>
</file>