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3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863-BFF5-42C2-B29F-70EC8D9A8F14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A1C4-D468-4252-AA2E-3653DD890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260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863-BFF5-42C2-B29F-70EC8D9A8F14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A1C4-D468-4252-AA2E-3653DD890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615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863-BFF5-42C2-B29F-70EC8D9A8F14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A1C4-D468-4252-AA2E-3653DD890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20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863-BFF5-42C2-B29F-70EC8D9A8F14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A1C4-D468-4252-AA2E-3653DD890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114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863-BFF5-42C2-B29F-70EC8D9A8F14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A1C4-D468-4252-AA2E-3653DD890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150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863-BFF5-42C2-B29F-70EC8D9A8F14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A1C4-D468-4252-AA2E-3653DD890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92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863-BFF5-42C2-B29F-70EC8D9A8F14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A1C4-D468-4252-AA2E-3653DD890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482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863-BFF5-42C2-B29F-70EC8D9A8F14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A1C4-D468-4252-AA2E-3653DD890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306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863-BFF5-42C2-B29F-70EC8D9A8F14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A1C4-D468-4252-AA2E-3653DD890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078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863-BFF5-42C2-B29F-70EC8D9A8F14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A1C4-D468-4252-AA2E-3653DD890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359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863-BFF5-42C2-B29F-70EC8D9A8F14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A1C4-D468-4252-AA2E-3653DD890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498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1B863-BFF5-42C2-B29F-70EC8D9A8F14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DA1C4-D468-4252-AA2E-3653DD890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546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3795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3200" dirty="0" smtClean="0">
                <a:solidFill>
                  <a:srgbClr val="FF0000"/>
                </a:solidFill>
              </a:rPr>
              <a:t>PROGRESSIVE FLOW INTO PRODUCT-PROCESS DESIGN</a:t>
            </a:r>
            <a:br>
              <a:rPr lang="es-CO" sz="3200" dirty="0" smtClean="0">
                <a:solidFill>
                  <a:srgbClr val="FF0000"/>
                </a:solidFill>
              </a:rPr>
            </a:br>
            <a:r>
              <a:rPr lang="es-CO" sz="2400" dirty="0" smtClean="0">
                <a:solidFill>
                  <a:srgbClr val="FF0000"/>
                </a:solidFill>
              </a:rPr>
              <a:t>TERNARY PHASES INFORMATION DIAGRAM</a:t>
            </a:r>
            <a:endParaRPr lang="es-CO" sz="3200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7" t="7758" r="8553" b="8364"/>
          <a:stretch/>
        </p:blipFill>
        <p:spPr>
          <a:xfrm>
            <a:off x="3025833" y="1433628"/>
            <a:ext cx="7614459" cy="530352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3025833" y="1599882"/>
            <a:ext cx="1455207" cy="714895"/>
          </a:xfrm>
          <a:prstGeom prst="roundRect">
            <a:avLst/>
          </a:prstGeom>
          <a:solidFill>
            <a:srgbClr val="A8D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9523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PROGRESSIVE FLOW INTO PRODUCT-PROCESS DESIGN TERNARY PHASES INFORMATION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>Cuenta Microsoft</dc:creator>
  <cp:lastModifiedBy>Cuenta Microsoft</cp:lastModifiedBy>
  <cp:revision>3</cp:revision>
  <dcterms:created xsi:type="dcterms:W3CDTF">2021-10-21T20:12:02Z</dcterms:created>
  <dcterms:modified xsi:type="dcterms:W3CDTF">2021-10-21T20:46:25Z</dcterms:modified>
</cp:coreProperties>
</file>