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9" r:id="rId4"/>
    <p:sldId id="260" r:id="rId5"/>
    <p:sldId id="261" r:id="rId6"/>
    <p:sldId id="275" r:id="rId7"/>
    <p:sldId id="263" r:id="rId8"/>
    <p:sldId id="264" r:id="rId9"/>
    <p:sldId id="266" r:id="rId10"/>
    <p:sldId id="267" r:id="rId11"/>
    <p:sldId id="268" r:id="rId12"/>
    <p:sldId id="270" r:id="rId13"/>
    <p:sldId id="269" r:id="rId14"/>
    <p:sldId id="272" r:id="rId15"/>
    <p:sldId id="274" r:id="rId16"/>
    <p:sldId id="276" r:id="rId17"/>
    <p:sldId id="277" r:id="rId18"/>
    <p:sldId id="278" r:id="rId19"/>
    <p:sldId id="279" r:id="rId20"/>
    <p:sldId id="280" r:id="rId21"/>
    <p:sldId id="281" r:id="rId22"/>
    <p:sldId id="286" r:id="rId23"/>
    <p:sldId id="289" r:id="rId24"/>
    <p:sldId id="298" r:id="rId25"/>
    <p:sldId id="299" r:id="rId26"/>
    <p:sldId id="300" r:id="rId27"/>
    <p:sldId id="301" r:id="rId28"/>
    <p:sldId id="282" r:id="rId29"/>
    <p:sldId id="302" r:id="rId30"/>
    <p:sldId id="303" r:id="rId31"/>
    <p:sldId id="304" r:id="rId32"/>
    <p:sldId id="331" r:id="rId33"/>
    <p:sldId id="332" r:id="rId34"/>
    <p:sldId id="333" r:id="rId35"/>
    <p:sldId id="334" r:id="rId36"/>
    <p:sldId id="305" r:id="rId37"/>
    <p:sldId id="306" r:id="rId38"/>
    <p:sldId id="319" r:id="rId39"/>
    <p:sldId id="310" r:id="rId40"/>
    <p:sldId id="316" r:id="rId41"/>
    <p:sldId id="322" r:id="rId42"/>
    <p:sldId id="323" r:id="rId43"/>
    <p:sldId id="324" r:id="rId44"/>
    <p:sldId id="325" r:id="rId45"/>
    <p:sldId id="315" r:id="rId46"/>
    <p:sldId id="328" r:id="rId47"/>
    <p:sldId id="327" r:id="rId48"/>
    <p:sldId id="308" r:id="rId49"/>
    <p:sldId id="311" r:id="rId50"/>
    <p:sldId id="312" r:id="rId51"/>
    <p:sldId id="313" r:id="rId52"/>
    <p:sldId id="314" r:id="rId53"/>
    <p:sldId id="320" r:id="rId54"/>
    <p:sldId id="318" r:id="rId55"/>
    <p:sldId id="321" r:id="rId56"/>
    <p:sldId id="329" r:id="rId57"/>
    <p:sldId id="335" r:id="rId58"/>
    <p:sldId id="290" r:id="rId59"/>
    <p:sldId id="336" r:id="rId60"/>
    <p:sldId id="293" r:id="rId61"/>
    <p:sldId id="326" r:id="rId6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6980"/>
    <a:srgbClr val="FD8E7A"/>
    <a:srgbClr val="414754"/>
    <a:srgbClr val="F0F0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AE51FB-CEFB-4AD4-88CC-3BAFDF1270E2}" v="4" dt="2023-05-07T02:12:01.37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hernandez" userId="7f743763d7d476f2" providerId="LiveId" clId="{54D20F7C-6B4E-4A6D-A033-2039EE87067B}"/>
    <pc:docChg chg="undo custSel addSld delSld modSld sldOrd">
      <pc:chgData name="ivan hernandez" userId="7f743763d7d476f2" providerId="LiveId" clId="{54D20F7C-6B4E-4A6D-A033-2039EE87067B}" dt="2022-06-30T17:13:18.362" v="1668" actId="478"/>
      <pc:docMkLst>
        <pc:docMk/>
      </pc:docMkLst>
      <pc:sldChg chg="ord">
        <pc:chgData name="ivan hernandez" userId="7f743763d7d476f2" providerId="LiveId" clId="{54D20F7C-6B4E-4A6D-A033-2039EE87067B}" dt="2022-06-30T16:38:52.099" v="1657"/>
        <pc:sldMkLst>
          <pc:docMk/>
          <pc:sldMk cId="4119298119" sldId="263"/>
        </pc:sldMkLst>
      </pc:sldChg>
      <pc:sldChg chg="addSp delSp modSp add mod ord">
        <pc:chgData name="ivan hernandez" userId="7f743763d7d476f2" providerId="LiveId" clId="{54D20F7C-6B4E-4A6D-A033-2039EE87067B}" dt="2022-06-13T16:31:51.680" v="664" actId="113"/>
        <pc:sldMkLst>
          <pc:docMk/>
          <pc:sldMk cId="4021684803" sldId="281"/>
        </pc:sldMkLst>
        <pc:spChg chg="mod">
          <ac:chgData name="ivan hernandez" userId="7f743763d7d476f2" providerId="LiveId" clId="{54D20F7C-6B4E-4A6D-A033-2039EE87067B}" dt="2022-06-13T16:10:05.510" v="90" actId="20577"/>
          <ac:spMkLst>
            <pc:docMk/>
            <pc:sldMk cId="4021684803" sldId="281"/>
            <ac:spMk id="2" creationId="{3A866322-DEA6-650D-4F0C-8721995ED29F}"/>
          </ac:spMkLst>
        </pc:spChg>
        <pc:spChg chg="add mod">
          <ac:chgData name="ivan hernandez" userId="7f743763d7d476f2" providerId="LiveId" clId="{54D20F7C-6B4E-4A6D-A033-2039EE87067B}" dt="2022-06-13T16:18:02.500" v="414" actId="1076"/>
          <ac:spMkLst>
            <pc:docMk/>
            <pc:sldMk cId="4021684803" sldId="281"/>
            <ac:spMk id="3" creationId="{90495A0B-4299-87D6-4213-33916839ECD0}"/>
          </ac:spMkLst>
        </pc:spChg>
        <pc:spChg chg="mod">
          <ac:chgData name="ivan hernandez" userId="7f743763d7d476f2" providerId="LiveId" clId="{54D20F7C-6B4E-4A6D-A033-2039EE87067B}" dt="2022-06-13T16:30:25.609" v="644" actId="1076"/>
          <ac:spMkLst>
            <pc:docMk/>
            <pc:sldMk cId="4021684803" sldId="281"/>
            <ac:spMk id="4" creationId="{44D7A653-7C86-4473-88DF-E38F984301D5}"/>
          </ac:spMkLst>
        </pc:spChg>
        <pc:spChg chg="mod">
          <ac:chgData name="ivan hernandez" userId="7f743763d7d476f2" providerId="LiveId" clId="{54D20F7C-6B4E-4A6D-A033-2039EE87067B}" dt="2022-06-13T16:13:27.431" v="268" actId="1076"/>
          <ac:spMkLst>
            <pc:docMk/>
            <pc:sldMk cId="4021684803" sldId="281"/>
            <ac:spMk id="5" creationId="{A69A5552-1160-2852-0A99-0E5C8ED9F1F2}"/>
          </ac:spMkLst>
        </pc:spChg>
        <pc:spChg chg="del">
          <ac:chgData name="ivan hernandez" userId="7f743763d7d476f2" providerId="LiveId" clId="{54D20F7C-6B4E-4A6D-A033-2039EE87067B}" dt="2022-06-13T16:12:54.880" v="211" actId="478"/>
          <ac:spMkLst>
            <pc:docMk/>
            <pc:sldMk cId="4021684803" sldId="281"/>
            <ac:spMk id="6" creationId="{5B2E47EC-2735-4D14-B3FA-D186D8DAC314}"/>
          </ac:spMkLst>
        </pc:spChg>
        <pc:spChg chg="del">
          <ac:chgData name="ivan hernandez" userId="7f743763d7d476f2" providerId="LiveId" clId="{54D20F7C-6B4E-4A6D-A033-2039EE87067B}" dt="2022-06-13T16:12:58.463" v="212" actId="478"/>
          <ac:spMkLst>
            <pc:docMk/>
            <pc:sldMk cId="4021684803" sldId="281"/>
            <ac:spMk id="7" creationId="{DDA795BF-4647-7042-F8E0-535378D341CD}"/>
          </ac:spMkLst>
        </pc:spChg>
        <pc:spChg chg="del">
          <ac:chgData name="ivan hernandez" userId="7f743763d7d476f2" providerId="LiveId" clId="{54D20F7C-6B4E-4A6D-A033-2039EE87067B}" dt="2022-06-13T16:13:02.616" v="213" actId="478"/>
          <ac:spMkLst>
            <pc:docMk/>
            <pc:sldMk cId="4021684803" sldId="281"/>
            <ac:spMk id="8" creationId="{3AE9CD9E-C48E-C784-FAAB-B7C64792F13E}"/>
          </ac:spMkLst>
        </pc:spChg>
        <pc:spChg chg="del">
          <ac:chgData name="ivan hernandez" userId="7f743763d7d476f2" providerId="LiveId" clId="{54D20F7C-6B4E-4A6D-A033-2039EE87067B}" dt="2022-06-13T16:13:05.660" v="214" actId="478"/>
          <ac:spMkLst>
            <pc:docMk/>
            <pc:sldMk cId="4021684803" sldId="281"/>
            <ac:spMk id="9" creationId="{CC5C9AA7-B5B1-C0AD-1A1D-A487F35CB694}"/>
          </ac:spMkLst>
        </pc:spChg>
        <pc:spChg chg="del">
          <ac:chgData name="ivan hernandez" userId="7f743763d7d476f2" providerId="LiveId" clId="{54D20F7C-6B4E-4A6D-A033-2039EE87067B}" dt="2022-06-13T16:14:45.148" v="321" actId="478"/>
          <ac:spMkLst>
            <pc:docMk/>
            <pc:sldMk cId="4021684803" sldId="281"/>
            <ac:spMk id="10" creationId="{262D6919-5C99-E600-C378-EE1BD2330FD0}"/>
          </ac:spMkLst>
        </pc:spChg>
        <pc:spChg chg="mod">
          <ac:chgData name="ivan hernandez" userId="7f743763d7d476f2" providerId="LiveId" clId="{54D20F7C-6B4E-4A6D-A033-2039EE87067B}" dt="2022-06-13T16:31:00.922" v="655" actId="1076"/>
          <ac:spMkLst>
            <pc:docMk/>
            <pc:sldMk cId="4021684803" sldId="281"/>
            <ac:spMk id="11" creationId="{E5C14619-11ED-7FDF-A3AF-1FA148452F31}"/>
          </ac:spMkLst>
        </pc:spChg>
        <pc:spChg chg="add mod">
          <ac:chgData name="ivan hernandez" userId="7f743763d7d476f2" providerId="LiveId" clId="{54D20F7C-6B4E-4A6D-A033-2039EE87067B}" dt="2022-06-13T16:31:06.077" v="656" actId="1076"/>
          <ac:spMkLst>
            <pc:docMk/>
            <pc:sldMk cId="4021684803" sldId="281"/>
            <ac:spMk id="12" creationId="{4B576B73-FE33-373A-F606-CE7563EEA4B1}"/>
          </ac:spMkLst>
        </pc:spChg>
        <pc:spChg chg="add mod">
          <ac:chgData name="ivan hernandez" userId="7f743763d7d476f2" providerId="LiveId" clId="{54D20F7C-6B4E-4A6D-A033-2039EE87067B}" dt="2022-06-13T16:18:08.024" v="415" actId="1076"/>
          <ac:spMkLst>
            <pc:docMk/>
            <pc:sldMk cId="4021684803" sldId="281"/>
            <ac:spMk id="13" creationId="{E86C8570-767F-E381-CA1E-2FF23D1936F8}"/>
          </ac:spMkLst>
        </pc:spChg>
        <pc:spChg chg="add mod">
          <ac:chgData name="ivan hernandez" userId="7f743763d7d476f2" providerId="LiveId" clId="{54D20F7C-6B4E-4A6D-A033-2039EE87067B}" dt="2022-06-13T16:31:12.703" v="657" actId="1076"/>
          <ac:spMkLst>
            <pc:docMk/>
            <pc:sldMk cId="4021684803" sldId="281"/>
            <ac:spMk id="14" creationId="{EBA5CFA7-FEB1-3E55-37CE-38383EE85BE5}"/>
          </ac:spMkLst>
        </pc:spChg>
        <pc:spChg chg="add mod">
          <ac:chgData name="ivan hernandez" userId="7f743763d7d476f2" providerId="LiveId" clId="{54D20F7C-6B4E-4A6D-A033-2039EE87067B}" dt="2022-06-13T16:31:35.300" v="660" actId="1076"/>
          <ac:spMkLst>
            <pc:docMk/>
            <pc:sldMk cId="4021684803" sldId="281"/>
            <ac:spMk id="15" creationId="{51C031D4-6D48-C2C4-10E9-47D1CFEB9102}"/>
          </ac:spMkLst>
        </pc:spChg>
        <pc:spChg chg="add mod">
          <ac:chgData name="ivan hernandez" userId="7f743763d7d476f2" providerId="LiveId" clId="{54D20F7C-6B4E-4A6D-A033-2039EE87067B}" dt="2022-06-13T16:31:28.056" v="659" actId="1076"/>
          <ac:spMkLst>
            <pc:docMk/>
            <pc:sldMk cId="4021684803" sldId="281"/>
            <ac:spMk id="16" creationId="{CF83D2B0-1453-E2D2-9164-BBB7295B367F}"/>
          </ac:spMkLst>
        </pc:spChg>
        <pc:spChg chg="add mod">
          <ac:chgData name="ivan hernandez" userId="7f743763d7d476f2" providerId="LiveId" clId="{54D20F7C-6B4E-4A6D-A033-2039EE87067B}" dt="2022-06-13T16:31:38.496" v="661" actId="1076"/>
          <ac:spMkLst>
            <pc:docMk/>
            <pc:sldMk cId="4021684803" sldId="281"/>
            <ac:spMk id="17" creationId="{446812DB-66B1-1B78-753E-79D25F373D67}"/>
          </ac:spMkLst>
        </pc:spChg>
        <pc:spChg chg="add mod">
          <ac:chgData name="ivan hernandez" userId="7f743763d7d476f2" providerId="LiveId" clId="{54D20F7C-6B4E-4A6D-A033-2039EE87067B}" dt="2022-06-13T16:31:41.774" v="662" actId="1076"/>
          <ac:spMkLst>
            <pc:docMk/>
            <pc:sldMk cId="4021684803" sldId="281"/>
            <ac:spMk id="18" creationId="{8F9AC94C-5468-984A-BBE6-C9E0EEF45C59}"/>
          </ac:spMkLst>
        </pc:spChg>
        <pc:spChg chg="add mod">
          <ac:chgData name="ivan hernandez" userId="7f743763d7d476f2" providerId="LiveId" clId="{54D20F7C-6B4E-4A6D-A033-2039EE87067B}" dt="2022-06-13T16:31:51.680" v="664" actId="113"/>
          <ac:spMkLst>
            <pc:docMk/>
            <pc:sldMk cId="4021684803" sldId="281"/>
            <ac:spMk id="19" creationId="{FE110216-0960-E340-BD48-D2D0004D60EF}"/>
          </ac:spMkLst>
        </pc:spChg>
      </pc:sldChg>
      <pc:sldChg chg="addSp delSp modSp add mod">
        <pc:chgData name="ivan hernandez" userId="7f743763d7d476f2" providerId="LiveId" clId="{54D20F7C-6B4E-4A6D-A033-2039EE87067B}" dt="2022-06-13T17:02:30.077" v="1339" actId="207"/>
        <pc:sldMkLst>
          <pc:docMk/>
          <pc:sldMk cId="2365520849" sldId="282"/>
        </pc:sldMkLst>
        <pc:spChg chg="mod">
          <ac:chgData name="ivan hernandez" userId="7f743763d7d476f2" providerId="LiveId" clId="{54D20F7C-6B4E-4A6D-A033-2039EE87067B}" dt="2022-06-13T16:55:09.664" v="1205" actId="1076"/>
          <ac:spMkLst>
            <pc:docMk/>
            <pc:sldMk cId="2365520849" sldId="282"/>
            <ac:spMk id="2" creationId="{3A866322-DEA6-650D-4F0C-8721995ED29F}"/>
          </ac:spMkLst>
        </pc:spChg>
        <pc:spChg chg="add mod">
          <ac:chgData name="ivan hernandez" userId="7f743763d7d476f2" providerId="LiveId" clId="{54D20F7C-6B4E-4A6D-A033-2039EE87067B}" dt="2022-06-13T17:02:30.077" v="1339" actId="207"/>
          <ac:spMkLst>
            <pc:docMk/>
            <pc:sldMk cId="2365520849" sldId="282"/>
            <ac:spMk id="3" creationId="{16B034AA-70F5-03B2-56F3-FCCE3767E8C2}"/>
          </ac:spMkLst>
        </pc:spChg>
        <pc:spChg chg="del mod">
          <ac:chgData name="ivan hernandez" userId="7f743763d7d476f2" providerId="LiveId" clId="{54D20F7C-6B4E-4A6D-A033-2039EE87067B}" dt="2022-06-13T16:34:21.199" v="738" actId="478"/>
          <ac:spMkLst>
            <pc:docMk/>
            <pc:sldMk cId="2365520849" sldId="282"/>
            <ac:spMk id="4" creationId="{44D7A653-7C86-4473-88DF-E38F984301D5}"/>
          </ac:spMkLst>
        </pc:spChg>
        <pc:spChg chg="add mod">
          <ac:chgData name="ivan hernandez" userId="7f743763d7d476f2" providerId="LiveId" clId="{54D20F7C-6B4E-4A6D-A033-2039EE87067B}" dt="2022-06-13T17:02:30.077" v="1339" actId="207"/>
          <ac:spMkLst>
            <pc:docMk/>
            <pc:sldMk cId="2365520849" sldId="282"/>
            <ac:spMk id="4" creationId="{6D54D719-F417-A2E5-D5FA-CE554BF36421}"/>
          </ac:spMkLst>
        </pc:spChg>
        <pc:spChg chg="del mod">
          <ac:chgData name="ivan hernandez" userId="7f743763d7d476f2" providerId="LiveId" clId="{54D20F7C-6B4E-4A6D-A033-2039EE87067B}" dt="2022-06-13T16:58:06.755" v="1281" actId="478"/>
          <ac:spMkLst>
            <pc:docMk/>
            <pc:sldMk cId="2365520849" sldId="282"/>
            <ac:spMk id="5" creationId="{A69A5552-1160-2852-0A99-0E5C8ED9F1F2}"/>
          </ac:spMkLst>
        </pc:spChg>
        <pc:spChg chg="del mod">
          <ac:chgData name="ivan hernandez" userId="7f743763d7d476f2" providerId="LiveId" clId="{54D20F7C-6B4E-4A6D-A033-2039EE87067B}" dt="2022-06-13T16:37:55.616" v="852" actId="478"/>
          <ac:spMkLst>
            <pc:docMk/>
            <pc:sldMk cId="2365520849" sldId="282"/>
            <ac:spMk id="6" creationId="{5B2E47EC-2735-4D14-B3FA-D186D8DAC314}"/>
          </ac:spMkLst>
        </pc:spChg>
        <pc:spChg chg="add mod">
          <ac:chgData name="ivan hernandez" userId="7f743763d7d476f2" providerId="LiveId" clId="{54D20F7C-6B4E-4A6D-A033-2039EE87067B}" dt="2022-06-13T16:57:59.488" v="1279" actId="207"/>
          <ac:spMkLst>
            <pc:docMk/>
            <pc:sldMk cId="2365520849" sldId="282"/>
            <ac:spMk id="6" creationId="{939EEE50-2D80-8CD2-6619-D05D8141D543}"/>
          </ac:spMkLst>
        </pc:spChg>
        <pc:spChg chg="del mod">
          <ac:chgData name="ivan hernandez" userId="7f743763d7d476f2" providerId="LiveId" clId="{54D20F7C-6B4E-4A6D-A033-2039EE87067B}" dt="2022-06-13T16:37:58.258" v="853" actId="478"/>
          <ac:spMkLst>
            <pc:docMk/>
            <pc:sldMk cId="2365520849" sldId="282"/>
            <ac:spMk id="7" creationId="{DDA795BF-4647-7042-F8E0-535378D341CD}"/>
          </ac:spMkLst>
        </pc:spChg>
        <pc:spChg chg="del mod">
          <ac:chgData name="ivan hernandez" userId="7f743763d7d476f2" providerId="LiveId" clId="{54D20F7C-6B4E-4A6D-A033-2039EE87067B}" dt="2022-06-13T16:38:01.281" v="854" actId="478"/>
          <ac:spMkLst>
            <pc:docMk/>
            <pc:sldMk cId="2365520849" sldId="282"/>
            <ac:spMk id="8" creationId="{3AE9CD9E-C48E-C784-FAAB-B7C64792F13E}"/>
          </ac:spMkLst>
        </pc:spChg>
        <pc:spChg chg="del mod">
          <ac:chgData name="ivan hernandez" userId="7f743763d7d476f2" providerId="LiveId" clId="{54D20F7C-6B4E-4A6D-A033-2039EE87067B}" dt="2022-06-13T16:38:04.772" v="855" actId="478"/>
          <ac:spMkLst>
            <pc:docMk/>
            <pc:sldMk cId="2365520849" sldId="282"/>
            <ac:spMk id="9" creationId="{CC5C9AA7-B5B1-C0AD-1A1D-A487F35CB694}"/>
          </ac:spMkLst>
        </pc:spChg>
        <pc:spChg chg="del mod">
          <ac:chgData name="ivan hernandez" userId="7f743763d7d476f2" providerId="LiveId" clId="{54D20F7C-6B4E-4A6D-A033-2039EE87067B}" dt="2022-06-13T16:53:31.948" v="1195" actId="478"/>
          <ac:spMkLst>
            <pc:docMk/>
            <pc:sldMk cId="2365520849" sldId="282"/>
            <ac:spMk id="10" creationId="{262D6919-5C99-E600-C378-EE1BD2330FD0}"/>
          </ac:spMkLst>
        </pc:spChg>
        <pc:spChg chg="del mod">
          <ac:chgData name="ivan hernandez" userId="7f743763d7d476f2" providerId="LiveId" clId="{54D20F7C-6B4E-4A6D-A033-2039EE87067B}" dt="2022-06-13T16:58:03.796" v="1280" actId="478"/>
          <ac:spMkLst>
            <pc:docMk/>
            <pc:sldMk cId="2365520849" sldId="282"/>
            <ac:spMk id="11" creationId="{E5C14619-11ED-7FDF-A3AF-1FA148452F31}"/>
          </ac:spMkLst>
        </pc:spChg>
        <pc:spChg chg="add mod">
          <ac:chgData name="ivan hernandez" userId="7f743763d7d476f2" providerId="LiveId" clId="{54D20F7C-6B4E-4A6D-A033-2039EE87067B}" dt="2022-06-13T17:02:30.077" v="1339" actId="207"/>
          <ac:spMkLst>
            <pc:docMk/>
            <pc:sldMk cId="2365520849" sldId="282"/>
            <ac:spMk id="12" creationId="{377B1710-DA98-BB6F-2CED-928C1AB49AC3}"/>
          </ac:spMkLst>
        </pc:spChg>
        <pc:spChg chg="add mod">
          <ac:chgData name="ivan hernandez" userId="7f743763d7d476f2" providerId="LiveId" clId="{54D20F7C-6B4E-4A6D-A033-2039EE87067B}" dt="2022-06-13T17:02:30.077" v="1339" actId="207"/>
          <ac:spMkLst>
            <pc:docMk/>
            <pc:sldMk cId="2365520849" sldId="282"/>
            <ac:spMk id="13" creationId="{0B7E8F25-109A-EDE4-8A67-30461A426D63}"/>
          </ac:spMkLst>
        </pc:spChg>
        <pc:spChg chg="add mod">
          <ac:chgData name="ivan hernandez" userId="7f743763d7d476f2" providerId="LiveId" clId="{54D20F7C-6B4E-4A6D-A033-2039EE87067B}" dt="2022-06-13T17:02:30.077" v="1339" actId="207"/>
          <ac:spMkLst>
            <pc:docMk/>
            <pc:sldMk cId="2365520849" sldId="282"/>
            <ac:spMk id="14" creationId="{E5E161DC-37C8-F168-3153-C8351D4E9C15}"/>
          </ac:spMkLst>
        </pc:spChg>
        <pc:spChg chg="add mod">
          <ac:chgData name="ivan hernandez" userId="7f743763d7d476f2" providerId="LiveId" clId="{54D20F7C-6B4E-4A6D-A033-2039EE87067B}" dt="2022-06-13T17:02:30.077" v="1339" actId="207"/>
          <ac:spMkLst>
            <pc:docMk/>
            <pc:sldMk cId="2365520849" sldId="282"/>
            <ac:spMk id="15" creationId="{5FA8860B-C87C-DD0A-8FBA-EED74F9FA99B}"/>
          </ac:spMkLst>
        </pc:spChg>
        <pc:spChg chg="add mod">
          <ac:chgData name="ivan hernandez" userId="7f743763d7d476f2" providerId="LiveId" clId="{54D20F7C-6B4E-4A6D-A033-2039EE87067B}" dt="2022-06-13T17:02:30.077" v="1339" actId="207"/>
          <ac:spMkLst>
            <pc:docMk/>
            <pc:sldMk cId="2365520849" sldId="282"/>
            <ac:spMk id="16" creationId="{8591E28A-859C-91A3-A574-704EC39AD18E}"/>
          </ac:spMkLst>
        </pc:spChg>
        <pc:spChg chg="add mod">
          <ac:chgData name="ivan hernandez" userId="7f743763d7d476f2" providerId="LiveId" clId="{54D20F7C-6B4E-4A6D-A033-2039EE87067B}" dt="2022-06-13T16:56:58.227" v="1270" actId="20577"/>
          <ac:spMkLst>
            <pc:docMk/>
            <pc:sldMk cId="2365520849" sldId="282"/>
            <ac:spMk id="17" creationId="{1C74B1DC-1A40-96FD-5DF0-427D312D4EEA}"/>
          </ac:spMkLst>
        </pc:spChg>
        <pc:cxnChg chg="add mod">
          <ac:chgData name="ivan hernandez" userId="7f743763d7d476f2" providerId="LiveId" clId="{54D20F7C-6B4E-4A6D-A033-2039EE87067B}" dt="2022-06-13T16:57:23.154" v="1273" actId="1582"/>
          <ac:cxnSpMkLst>
            <pc:docMk/>
            <pc:sldMk cId="2365520849" sldId="282"/>
            <ac:cxnSpMk id="8" creationId="{3412ABE2-A826-25A1-D93E-C9E047D52DD6}"/>
          </ac:cxnSpMkLst>
        </pc:cxnChg>
        <pc:cxnChg chg="add mod">
          <ac:chgData name="ivan hernandez" userId="7f743763d7d476f2" providerId="LiveId" clId="{54D20F7C-6B4E-4A6D-A033-2039EE87067B}" dt="2022-06-13T16:57:45.418" v="1277" actId="1582"/>
          <ac:cxnSpMkLst>
            <pc:docMk/>
            <pc:sldMk cId="2365520849" sldId="282"/>
            <ac:cxnSpMk id="18" creationId="{6EC0CE0E-98F6-8238-39FC-B4FDAFB91754}"/>
          </ac:cxnSpMkLst>
        </pc:cxnChg>
      </pc:sldChg>
      <pc:sldChg chg="add del">
        <pc:chgData name="ivan hernandez" userId="7f743763d7d476f2" providerId="LiveId" clId="{54D20F7C-6B4E-4A6D-A033-2039EE87067B}" dt="2022-06-13T16:09:43.160" v="45" actId="47"/>
        <pc:sldMkLst>
          <pc:docMk/>
          <pc:sldMk cId="4115980718" sldId="282"/>
        </pc:sldMkLst>
      </pc:sldChg>
      <pc:sldChg chg="addSp delSp modSp add mod">
        <pc:chgData name="ivan hernandez" userId="7f743763d7d476f2" providerId="LiveId" clId="{54D20F7C-6B4E-4A6D-A033-2039EE87067B}" dt="2022-06-13T17:16:50.019" v="1581"/>
        <pc:sldMkLst>
          <pc:docMk/>
          <pc:sldMk cId="499867791" sldId="283"/>
        </pc:sldMkLst>
        <pc:spChg chg="del">
          <ac:chgData name="ivan hernandez" userId="7f743763d7d476f2" providerId="LiveId" clId="{54D20F7C-6B4E-4A6D-A033-2039EE87067B}" dt="2022-06-13T16:59:24.785" v="1283" actId="478"/>
          <ac:spMkLst>
            <pc:docMk/>
            <pc:sldMk cId="499867791" sldId="283"/>
            <ac:spMk id="3" creationId="{16B034AA-70F5-03B2-56F3-FCCE3767E8C2}"/>
          </ac:spMkLst>
        </pc:spChg>
        <pc:spChg chg="del">
          <ac:chgData name="ivan hernandez" userId="7f743763d7d476f2" providerId="LiveId" clId="{54D20F7C-6B4E-4A6D-A033-2039EE87067B}" dt="2022-06-13T17:10:44.944" v="1421" actId="478"/>
          <ac:spMkLst>
            <pc:docMk/>
            <pc:sldMk cId="499867791" sldId="283"/>
            <ac:spMk id="4" creationId="{6D54D719-F417-A2E5-D5FA-CE554BF36421}"/>
          </ac:spMkLst>
        </pc:spChg>
        <pc:spChg chg="add mod">
          <ac:chgData name="ivan hernandez" userId="7f743763d7d476f2" providerId="LiveId" clId="{54D20F7C-6B4E-4A6D-A033-2039EE87067B}" dt="2022-06-13T17:04:59.815" v="1396" actId="20577"/>
          <ac:spMkLst>
            <pc:docMk/>
            <pc:sldMk cId="499867791" sldId="283"/>
            <ac:spMk id="5" creationId="{FDE9E576-2905-4B27-AFD7-BB09ED368B00}"/>
          </ac:spMkLst>
        </pc:spChg>
        <pc:spChg chg="del">
          <ac:chgData name="ivan hernandez" userId="7f743763d7d476f2" providerId="LiveId" clId="{54D20F7C-6B4E-4A6D-A033-2039EE87067B}" dt="2022-06-13T17:10:53.960" v="1425" actId="478"/>
          <ac:spMkLst>
            <pc:docMk/>
            <pc:sldMk cId="499867791" sldId="283"/>
            <ac:spMk id="6" creationId="{939EEE50-2D80-8CD2-6619-D05D8141D543}"/>
          </ac:spMkLst>
        </pc:spChg>
        <pc:spChg chg="add mod">
          <ac:chgData name="ivan hernandez" userId="7f743763d7d476f2" providerId="LiveId" clId="{54D20F7C-6B4E-4A6D-A033-2039EE87067B}" dt="2022-06-13T17:14:09.045" v="1492" actId="113"/>
          <ac:spMkLst>
            <pc:docMk/>
            <pc:sldMk cId="499867791" sldId="283"/>
            <ac:spMk id="9" creationId="{C4E7B249-6CD1-CB0C-9A04-2227D17E6FD5}"/>
          </ac:spMkLst>
        </pc:spChg>
        <pc:spChg chg="add mod">
          <ac:chgData name="ivan hernandez" userId="7f743763d7d476f2" providerId="LiveId" clId="{54D20F7C-6B4E-4A6D-A033-2039EE87067B}" dt="2022-06-13T17:13:46.604" v="1487" actId="113"/>
          <ac:spMkLst>
            <pc:docMk/>
            <pc:sldMk cId="499867791" sldId="283"/>
            <ac:spMk id="10" creationId="{096720CA-4982-9A9F-B9F1-AC7EA4650EB5}"/>
          </ac:spMkLst>
        </pc:spChg>
        <pc:spChg chg="mod">
          <ac:chgData name="ivan hernandez" userId="7f743763d7d476f2" providerId="LiveId" clId="{54D20F7C-6B4E-4A6D-A033-2039EE87067B}" dt="2022-06-13T17:04:49.003" v="1388" actId="20577"/>
          <ac:spMkLst>
            <pc:docMk/>
            <pc:sldMk cId="499867791" sldId="283"/>
            <ac:spMk id="12" creationId="{377B1710-DA98-BB6F-2CED-928C1AB49AC3}"/>
          </ac:spMkLst>
        </pc:spChg>
        <pc:spChg chg="del">
          <ac:chgData name="ivan hernandez" userId="7f743763d7d476f2" providerId="LiveId" clId="{54D20F7C-6B4E-4A6D-A033-2039EE87067B}" dt="2022-06-13T17:10:46.902" v="1422" actId="478"/>
          <ac:spMkLst>
            <pc:docMk/>
            <pc:sldMk cId="499867791" sldId="283"/>
            <ac:spMk id="13" creationId="{0B7E8F25-109A-EDE4-8A67-30461A426D63}"/>
          </ac:spMkLst>
        </pc:spChg>
        <pc:spChg chg="del">
          <ac:chgData name="ivan hernandez" userId="7f743763d7d476f2" providerId="LiveId" clId="{54D20F7C-6B4E-4A6D-A033-2039EE87067B}" dt="2022-06-13T17:04:16.045" v="1374" actId="478"/>
          <ac:spMkLst>
            <pc:docMk/>
            <pc:sldMk cId="499867791" sldId="283"/>
            <ac:spMk id="14" creationId="{E5E161DC-37C8-F168-3153-C8351D4E9C15}"/>
          </ac:spMkLst>
        </pc:spChg>
        <pc:spChg chg="del">
          <ac:chgData name="ivan hernandez" userId="7f743763d7d476f2" providerId="LiveId" clId="{54D20F7C-6B4E-4A6D-A033-2039EE87067B}" dt="2022-06-13T17:04:19.913" v="1375" actId="478"/>
          <ac:spMkLst>
            <pc:docMk/>
            <pc:sldMk cId="499867791" sldId="283"/>
            <ac:spMk id="15" creationId="{5FA8860B-C87C-DD0A-8FBA-EED74F9FA99B}"/>
          </ac:spMkLst>
        </pc:spChg>
        <pc:spChg chg="del">
          <ac:chgData name="ivan hernandez" userId="7f743763d7d476f2" providerId="LiveId" clId="{54D20F7C-6B4E-4A6D-A033-2039EE87067B}" dt="2022-06-13T17:04:22.493" v="1376" actId="478"/>
          <ac:spMkLst>
            <pc:docMk/>
            <pc:sldMk cId="499867791" sldId="283"/>
            <ac:spMk id="16" creationId="{8591E28A-859C-91A3-A574-704EC39AD18E}"/>
          </ac:spMkLst>
        </pc:spChg>
        <pc:spChg chg="del">
          <ac:chgData name="ivan hernandez" userId="7f743763d7d476f2" providerId="LiveId" clId="{54D20F7C-6B4E-4A6D-A033-2039EE87067B}" dt="2022-06-13T17:10:56.857" v="1426" actId="478"/>
          <ac:spMkLst>
            <pc:docMk/>
            <pc:sldMk cId="499867791" sldId="283"/>
            <ac:spMk id="17" creationId="{1C74B1DC-1A40-96FD-5DF0-427D312D4EEA}"/>
          </ac:spMkLst>
        </pc:spChg>
        <pc:spChg chg="add mod">
          <ac:chgData name="ivan hernandez" userId="7f743763d7d476f2" providerId="LiveId" clId="{54D20F7C-6B4E-4A6D-A033-2039EE87067B}" dt="2022-06-13T17:09:32.308" v="1406" actId="20577"/>
          <ac:spMkLst>
            <pc:docMk/>
            <pc:sldMk cId="499867791" sldId="283"/>
            <ac:spMk id="19" creationId="{3A3ADF3B-CEDD-EFDD-C2EB-D6850212CE40}"/>
          </ac:spMkLst>
        </pc:spChg>
        <pc:spChg chg="add mod">
          <ac:chgData name="ivan hernandez" userId="7f743763d7d476f2" providerId="LiveId" clId="{54D20F7C-6B4E-4A6D-A033-2039EE87067B}" dt="2022-06-13T17:13:46.604" v="1487" actId="113"/>
          <ac:spMkLst>
            <pc:docMk/>
            <pc:sldMk cId="499867791" sldId="283"/>
            <ac:spMk id="20" creationId="{FFD8612E-406F-679D-8430-C49C53F869D9}"/>
          </ac:spMkLst>
        </pc:spChg>
        <pc:spChg chg="add mod">
          <ac:chgData name="ivan hernandez" userId="7f743763d7d476f2" providerId="LiveId" clId="{54D20F7C-6B4E-4A6D-A033-2039EE87067B}" dt="2022-06-13T17:14:09.045" v="1492" actId="113"/>
          <ac:spMkLst>
            <pc:docMk/>
            <pc:sldMk cId="499867791" sldId="283"/>
            <ac:spMk id="21" creationId="{11B16CE3-4E0B-1F8D-7FEC-BCC4FC95DDE6}"/>
          </ac:spMkLst>
        </pc:spChg>
        <pc:spChg chg="add del mod">
          <ac:chgData name="ivan hernandez" userId="7f743763d7d476f2" providerId="LiveId" clId="{54D20F7C-6B4E-4A6D-A033-2039EE87067B}" dt="2022-06-13T17:16:50.019" v="1581"/>
          <ac:spMkLst>
            <pc:docMk/>
            <pc:sldMk cId="499867791" sldId="283"/>
            <ac:spMk id="22" creationId="{745B9DAD-1E1E-03A2-846C-8979C9C5167D}"/>
          </ac:spMkLst>
        </pc:spChg>
        <pc:spChg chg="add mod">
          <ac:chgData name="ivan hernandez" userId="7f743763d7d476f2" providerId="LiveId" clId="{54D20F7C-6B4E-4A6D-A033-2039EE87067B}" dt="2022-06-13T17:16:47.824" v="1579" actId="20577"/>
          <ac:spMkLst>
            <pc:docMk/>
            <pc:sldMk cId="499867791" sldId="283"/>
            <ac:spMk id="24" creationId="{4AB3C358-8EE9-CA6D-7919-23BFDC905DD3}"/>
          </ac:spMkLst>
        </pc:spChg>
        <pc:cxnChg chg="del">
          <ac:chgData name="ivan hernandez" userId="7f743763d7d476f2" providerId="LiveId" clId="{54D20F7C-6B4E-4A6D-A033-2039EE87067B}" dt="2022-06-13T17:10:48.867" v="1423" actId="478"/>
          <ac:cxnSpMkLst>
            <pc:docMk/>
            <pc:sldMk cId="499867791" sldId="283"/>
            <ac:cxnSpMk id="8" creationId="{3412ABE2-A826-25A1-D93E-C9E047D52DD6}"/>
          </ac:cxnSpMkLst>
        </pc:cxnChg>
        <pc:cxnChg chg="del">
          <ac:chgData name="ivan hernandez" userId="7f743763d7d476f2" providerId="LiveId" clId="{54D20F7C-6B4E-4A6D-A033-2039EE87067B}" dt="2022-06-13T17:10:51.216" v="1424" actId="478"/>
          <ac:cxnSpMkLst>
            <pc:docMk/>
            <pc:sldMk cId="499867791" sldId="283"/>
            <ac:cxnSpMk id="18" creationId="{6EC0CE0E-98F6-8238-39FC-B4FDAFB91754}"/>
          </ac:cxnSpMkLst>
        </pc:cxnChg>
      </pc:sldChg>
      <pc:sldChg chg="modSp add mod">
        <pc:chgData name="ivan hernandez" userId="7f743763d7d476f2" providerId="LiveId" clId="{54D20F7C-6B4E-4A6D-A033-2039EE87067B}" dt="2022-06-13T17:32:46.953" v="1655" actId="20577"/>
        <pc:sldMkLst>
          <pc:docMk/>
          <pc:sldMk cId="1158463630" sldId="284"/>
        </pc:sldMkLst>
        <pc:spChg chg="mod">
          <ac:chgData name="ivan hernandez" userId="7f743763d7d476f2" providerId="LiveId" clId="{54D20F7C-6B4E-4A6D-A033-2039EE87067B}" dt="2022-06-13T17:29:25.622" v="1594" actId="20577"/>
          <ac:spMkLst>
            <pc:docMk/>
            <pc:sldMk cId="1158463630" sldId="284"/>
            <ac:spMk id="2" creationId="{3A866322-DEA6-650D-4F0C-8721995ED29F}"/>
          </ac:spMkLst>
        </pc:spChg>
        <pc:spChg chg="mod">
          <ac:chgData name="ivan hernandez" userId="7f743763d7d476f2" providerId="LiveId" clId="{54D20F7C-6B4E-4A6D-A033-2039EE87067B}" dt="2022-06-13T17:32:46.953" v="1655" actId="20577"/>
          <ac:spMkLst>
            <pc:docMk/>
            <pc:sldMk cId="1158463630" sldId="284"/>
            <ac:spMk id="3" creationId="{16B034AA-70F5-03B2-56F3-FCCE3767E8C2}"/>
          </ac:spMkLst>
        </pc:spChg>
      </pc:sldChg>
      <pc:sldChg chg="add replId">
        <pc:chgData name="ivan hernandez" userId="7f743763d7d476f2" providerId="LiveId" clId="{54D20F7C-6B4E-4A6D-A033-2039EE87067B}" dt="2022-06-13T17:29:18.733" v="1582" actId="2890"/>
        <pc:sldMkLst>
          <pc:docMk/>
          <pc:sldMk cId="482271595" sldId="285"/>
        </pc:sldMkLst>
      </pc:sldChg>
      <pc:sldChg chg="delSp mod">
        <pc:chgData name="ivan hernandez" userId="7f743763d7d476f2" providerId="LiveId" clId="{54D20F7C-6B4E-4A6D-A033-2039EE87067B}" dt="2022-06-30T17:13:18.362" v="1668" actId="478"/>
        <pc:sldMkLst>
          <pc:docMk/>
          <pc:sldMk cId="3096915841" sldId="306"/>
        </pc:sldMkLst>
        <pc:picChg chg="del">
          <ac:chgData name="ivan hernandez" userId="7f743763d7d476f2" providerId="LiveId" clId="{54D20F7C-6B4E-4A6D-A033-2039EE87067B}" dt="2022-06-30T17:13:18.362" v="1668" actId="478"/>
          <ac:picMkLst>
            <pc:docMk/>
            <pc:sldMk cId="3096915841" sldId="306"/>
            <ac:picMk id="9" creationId="{CFF77100-899B-42DC-DDC4-08F9B82673EF}"/>
          </ac:picMkLst>
        </pc:picChg>
      </pc:sldChg>
      <pc:sldChg chg="modSp mod">
        <pc:chgData name="ivan hernandez" userId="7f743763d7d476f2" providerId="LiveId" clId="{54D20F7C-6B4E-4A6D-A033-2039EE87067B}" dt="2022-06-30T17:07:57.254" v="1667" actId="20577"/>
        <pc:sldMkLst>
          <pc:docMk/>
          <pc:sldMk cId="3084122114" sldId="330"/>
        </pc:sldMkLst>
        <pc:spChg chg="mod">
          <ac:chgData name="ivan hernandez" userId="7f743763d7d476f2" providerId="LiveId" clId="{54D20F7C-6B4E-4A6D-A033-2039EE87067B}" dt="2022-06-30T17:07:57.254" v="1667" actId="20577"/>
          <ac:spMkLst>
            <pc:docMk/>
            <pc:sldMk cId="3084122114" sldId="330"/>
            <ac:spMk id="4" creationId="{E38B0D33-9B9F-7A6F-A47E-4A51854C855D}"/>
          </ac:spMkLst>
        </pc:spChg>
      </pc:sldChg>
    </pc:docChg>
  </pc:docChgLst>
  <pc:docChgLst>
    <pc:chgData name="ivan hernandez" userId="7f743763d7d476f2" providerId="Windows Live" clId="Web-{3506EC14-9C52-4AC4-8B35-8EB7B9E7BB61}"/>
    <pc:docChg chg="modSld">
      <pc:chgData name="ivan hernandez" userId="7f743763d7d476f2" providerId="Windows Live" clId="Web-{3506EC14-9C52-4AC4-8B35-8EB7B9E7BB61}" dt="2022-05-14T22:38:19.614" v="87" actId="20577"/>
      <pc:docMkLst>
        <pc:docMk/>
      </pc:docMkLst>
      <pc:sldChg chg="addSp modSp">
        <pc:chgData name="ivan hernandez" userId="7f743763d7d476f2" providerId="Windows Live" clId="Web-{3506EC14-9C52-4AC4-8B35-8EB7B9E7BB61}" dt="2022-05-14T22:38:19.614" v="87" actId="20577"/>
        <pc:sldMkLst>
          <pc:docMk/>
          <pc:sldMk cId="3874140308" sldId="260"/>
        </pc:sldMkLst>
        <pc:spChg chg="add mod">
          <ac:chgData name="ivan hernandez" userId="7f743763d7d476f2" providerId="Windows Live" clId="Web-{3506EC14-9C52-4AC4-8B35-8EB7B9E7BB61}" dt="2022-05-14T22:38:19.614" v="87" actId="20577"/>
          <ac:spMkLst>
            <pc:docMk/>
            <pc:sldMk cId="3874140308" sldId="260"/>
            <ac:spMk id="4" creationId="{610D1044-FAB5-1086-3462-C1D0F0F84CC1}"/>
          </ac:spMkLst>
        </pc:spChg>
      </pc:sldChg>
    </pc:docChg>
  </pc:docChgLst>
  <pc:docChgLst>
    <pc:chgData name="Andres Felipe Forero Salas" userId="8d97dfd61da619a5" providerId="LiveId" clId="{5FDA8B49-C726-8D49-8EF8-0C9FCD31FD7B}"/>
    <pc:docChg chg="modSld">
      <pc:chgData name="Andres Felipe Forero Salas" userId="8d97dfd61da619a5" providerId="LiveId" clId="{5FDA8B49-C726-8D49-8EF8-0C9FCD31FD7B}" dt="2022-06-13T17:30:24.570" v="0" actId="20577"/>
      <pc:docMkLst>
        <pc:docMk/>
      </pc:docMkLst>
      <pc:sldChg chg="modSp">
        <pc:chgData name="Andres Felipe Forero Salas" userId="8d97dfd61da619a5" providerId="LiveId" clId="{5FDA8B49-C726-8D49-8EF8-0C9FCD31FD7B}" dt="2022-06-13T17:30:24.570" v="0" actId="20577"/>
        <pc:sldMkLst>
          <pc:docMk/>
          <pc:sldMk cId="1158463630" sldId="284"/>
        </pc:sldMkLst>
        <pc:spChg chg="mod">
          <ac:chgData name="Andres Felipe Forero Salas" userId="8d97dfd61da619a5" providerId="LiveId" clId="{5FDA8B49-C726-8D49-8EF8-0C9FCD31FD7B}" dt="2022-06-13T17:30:24.570" v="0" actId="20577"/>
          <ac:spMkLst>
            <pc:docMk/>
            <pc:sldMk cId="1158463630" sldId="284"/>
            <ac:spMk id="3" creationId="{16B034AA-70F5-03B2-56F3-FCCE3767E8C2}"/>
          </ac:spMkLst>
        </pc:spChg>
      </pc:sldChg>
    </pc:docChg>
  </pc:docChgLst>
  <pc:docChgLst>
    <pc:chgData name="juan nicolas cano sanchez" userId="c501e3b8de319b8e" providerId="Windows Live" clId="Web-{4BAFC8DB-4ED3-42BF-A93A-6CB525ADA566}"/>
    <pc:docChg chg="modSld">
      <pc:chgData name="juan nicolas cano sanchez" userId="c501e3b8de319b8e" providerId="Windows Live" clId="Web-{4BAFC8DB-4ED3-42BF-A93A-6CB525ADA566}" dt="2022-06-30T17:31:32.383" v="5" actId="1076"/>
      <pc:docMkLst>
        <pc:docMk/>
      </pc:docMkLst>
      <pc:sldChg chg="addSp delSp modSp">
        <pc:chgData name="juan nicolas cano sanchez" userId="c501e3b8de319b8e" providerId="Windows Live" clId="Web-{4BAFC8DB-4ED3-42BF-A93A-6CB525ADA566}" dt="2022-06-30T17:31:32.383" v="5" actId="1076"/>
        <pc:sldMkLst>
          <pc:docMk/>
          <pc:sldMk cId="2927540833" sldId="326"/>
        </pc:sldMkLst>
        <pc:spChg chg="del mod">
          <ac:chgData name="juan nicolas cano sanchez" userId="c501e3b8de319b8e" providerId="Windows Live" clId="Web-{4BAFC8DB-4ED3-42BF-A93A-6CB525ADA566}" dt="2022-06-30T17:30:31.475" v="1"/>
          <ac:spMkLst>
            <pc:docMk/>
            <pc:sldMk cId="2927540833" sldId="326"/>
            <ac:spMk id="5" creationId="{26AB477C-AF61-D995-CDFA-871E92DDEC05}"/>
          </ac:spMkLst>
        </pc:spChg>
        <pc:spChg chg="mod">
          <ac:chgData name="juan nicolas cano sanchez" userId="c501e3b8de319b8e" providerId="Windows Live" clId="Web-{4BAFC8DB-4ED3-42BF-A93A-6CB525ADA566}" dt="2022-06-30T17:30:42.709" v="2" actId="1076"/>
          <ac:spMkLst>
            <pc:docMk/>
            <pc:sldMk cId="2927540833" sldId="326"/>
            <ac:spMk id="6" creationId="{0F5F542B-18BB-8889-1FFD-85D8553E917E}"/>
          </ac:spMkLst>
        </pc:spChg>
        <pc:spChg chg="add mod">
          <ac:chgData name="juan nicolas cano sanchez" userId="c501e3b8de319b8e" providerId="Windows Live" clId="Web-{4BAFC8DB-4ED3-42BF-A93A-6CB525ADA566}" dt="2022-06-30T17:31:32.383" v="5" actId="1076"/>
          <ac:spMkLst>
            <pc:docMk/>
            <pc:sldMk cId="2927540833" sldId="326"/>
            <ac:spMk id="8" creationId="{B9336EB0-BB87-8838-AFCF-435337BD4166}"/>
          </ac:spMkLst>
        </pc:spChg>
      </pc:sldChg>
      <pc:sldChg chg="delSp">
        <pc:chgData name="juan nicolas cano sanchez" userId="c501e3b8de319b8e" providerId="Windows Live" clId="Web-{4BAFC8DB-4ED3-42BF-A93A-6CB525ADA566}" dt="2022-06-30T17:30:56.632" v="3"/>
        <pc:sldMkLst>
          <pc:docMk/>
          <pc:sldMk cId="3084122114" sldId="330"/>
        </pc:sldMkLst>
        <pc:spChg chg="del">
          <ac:chgData name="juan nicolas cano sanchez" userId="c501e3b8de319b8e" providerId="Windows Live" clId="Web-{4BAFC8DB-4ED3-42BF-A93A-6CB525ADA566}" dt="2022-06-30T17:30:56.632" v="3"/>
          <ac:spMkLst>
            <pc:docMk/>
            <pc:sldMk cId="3084122114" sldId="330"/>
            <ac:spMk id="4" creationId="{E38B0D33-9B9F-7A6F-A47E-4A51854C855D}"/>
          </ac:spMkLst>
        </pc:spChg>
      </pc:sldChg>
    </pc:docChg>
  </pc:docChgLst>
  <pc:docChgLst>
    <pc:chgData name="Andres Felipe Forero Salas" userId="8d97dfd61da619a5" providerId="LiveId" clId="{DE9C7544-F743-48E5-A145-BB8ED77D274B}"/>
    <pc:docChg chg="undo custSel addSld modSld">
      <pc:chgData name="Andres Felipe Forero Salas" userId="8d97dfd61da619a5" providerId="LiveId" clId="{DE9C7544-F743-48E5-A145-BB8ED77D274B}" dt="2022-05-15T00:06:07.296" v="1015" actId="207"/>
      <pc:docMkLst>
        <pc:docMk/>
      </pc:docMkLst>
      <pc:sldChg chg="modSp mod">
        <pc:chgData name="Andres Felipe Forero Salas" userId="8d97dfd61da619a5" providerId="LiveId" clId="{DE9C7544-F743-48E5-A145-BB8ED77D274B}" dt="2022-05-15T00:03:48.145" v="963" actId="20577"/>
        <pc:sldMkLst>
          <pc:docMk/>
          <pc:sldMk cId="2260407177" sldId="259"/>
        </pc:sldMkLst>
        <pc:spChg chg="mod">
          <ac:chgData name="Andres Felipe Forero Salas" userId="8d97dfd61da619a5" providerId="LiveId" clId="{DE9C7544-F743-48E5-A145-BB8ED77D274B}" dt="2022-05-14T22:31:01.499" v="14" actId="20577"/>
          <ac:spMkLst>
            <pc:docMk/>
            <pc:sldMk cId="2260407177" sldId="259"/>
            <ac:spMk id="15" creationId="{91576E06-3687-FA60-6400-4DC6616B5A9F}"/>
          </ac:spMkLst>
        </pc:spChg>
        <pc:spChg chg="mod">
          <ac:chgData name="Andres Felipe Forero Salas" userId="8d97dfd61da619a5" providerId="LiveId" clId="{DE9C7544-F743-48E5-A145-BB8ED77D274B}" dt="2022-05-15T00:03:48.145" v="963" actId="20577"/>
          <ac:spMkLst>
            <pc:docMk/>
            <pc:sldMk cId="2260407177" sldId="259"/>
            <ac:spMk id="17" creationId="{2E51D79E-6657-1D22-B41D-1CB963D9EF05}"/>
          </ac:spMkLst>
        </pc:spChg>
      </pc:sldChg>
      <pc:sldChg chg="addSp delSp modSp new mod">
        <pc:chgData name="Andres Felipe Forero Salas" userId="8d97dfd61da619a5" providerId="LiveId" clId="{DE9C7544-F743-48E5-A145-BB8ED77D274B}" dt="2022-05-14T23:37:00.267" v="497" actId="1076"/>
        <pc:sldMkLst>
          <pc:docMk/>
          <pc:sldMk cId="3874140308" sldId="260"/>
        </pc:sldMkLst>
        <pc:spChg chg="add mod">
          <ac:chgData name="Andres Felipe Forero Salas" userId="8d97dfd61da619a5" providerId="LiveId" clId="{DE9C7544-F743-48E5-A145-BB8ED77D274B}" dt="2022-05-14T22:31:30.273" v="40" actId="20577"/>
          <ac:spMkLst>
            <pc:docMk/>
            <pc:sldMk cId="3874140308" sldId="260"/>
            <ac:spMk id="2" creationId="{3A866322-DEA6-650D-4F0C-8721995ED29F}"/>
          </ac:spMkLst>
        </pc:spChg>
        <pc:spChg chg="add mod">
          <ac:chgData name="Andres Felipe Forero Salas" userId="8d97dfd61da619a5" providerId="LiveId" clId="{DE9C7544-F743-48E5-A145-BB8ED77D274B}" dt="2022-05-14T22:39:07.785" v="146" actId="14100"/>
          <ac:spMkLst>
            <pc:docMk/>
            <pc:sldMk cId="3874140308" sldId="260"/>
            <ac:spMk id="3" creationId="{EE25449A-EBB1-4744-A181-9A6153754CC4}"/>
          </ac:spMkLst>
        </pc:spChg>
        <pc:spChg chg="del mod">
          <ac:chgData name="Andres Felipe Forero Salas" userId="8d97dfd61da619a5" providerId="LiveId" clId="{DE9C7544-F743-48E5-A145-BB8ED77D274B}" dt="2022-05-14T22:44:00.069" v="162" actId="478"/>
          <ac:spMkLst>
            <pc:docMk/>
            <pc:sldMk cId="3874140308" sldId="260"/>
            <ac:spMk id="4" creationId="{610D1044-FAB5-1086-3462-C1D0F0F84CC1}"/>
          </ac:spMkLst>
        </pc:spChg>
        <pc:spChg chg="add del mod">
          <ac:chgData name="Andres Felipe Forero Salas" userId="8d97dfd61da619a5" providerId="LiveId" clId="{DE9C7544-F743-48E5-A145-BB8ED77D274B}" dt="2022-05-14T22:34:56.052" v="122" actId="478"/>
          <ac:spMkLst>
            <pc:docMk/>
            <pc:sldMk cId="3874140308" sldId="260"/>
            <ac:spMk id="4" creationId="{E831CDF9-1E78-F0E6-FA69-60DA0B9DD027}"/>
          </ac:spMkLst>
        </pc:spChg>
        <pc:spChg chg="add mod">
          <ac:chgData name="Andres Felipe Forero Salas" userId="8d97dfd61da619a5" providerId="LiveId" clId="{DE9C7544-F743-48E5-A145-BB8ED77D274B}" dt="2022-05-14T22:57:51.348" v="391" actId="207"/>
          <ac:spMkLst>
            <pc:docMk/>
            <pc:sldMk cId="3874140308" sldId="260"/>
            <ac:spMk id="5" creationId="{71F0421E-489F-14BE-BFC5-D070CB1B0E12}"/>
          </ac:spMkLst>
        </pc:spChg>
        <pc:spChg chg="add mod">
          <ac:chgData name="Andres Felipe Forero Salas" userId="8d97dfd61da619a5" providerId="LiveId" clId="{DE9C7544-F743-48E5-A145-BB8ED77D274B}" dt="2022-05-14T22:54:08.690" v="242" actId="1076"/>
          <ac:spMkLst>
            <pc:docMk/>
            <pc:sldMk cId="3874140308" sldId="260"/>
            <ac:spMk id="6" creationId="{9E9BAD17-7C6C-D0D6-598D-95B47521ADA2}"/>
          </ac:spMkLst>
        </pc:spChg>
        <pc:spChg chg="add mod">
          <ac:chgData name="Andres Felipe Forero Salas" userId="8d97dfd61da619a5" providerId="LiveId" clId="{DE9C7544-F743-48E5-A145-BB8ED77D274B}" dt="2022-05-14T22:54:08.690" v="242" actId="1076"/>
          <ac:spMkLst>
            <pc:docMk/>
            <pc:sldMk cId="3874140308" sldId="260"/>
            <ac:spMk id="7" creationId="{BE5701B6-9CF7-07D8-722E-B762CC9F8AFB}"/>
          </ac:spMkLst>
        </pc:spChg>
        <pc:spChg chg="add mod">
          <ac:chgData name="Andres Felipe Forero Salas" userId="8d97dfd61da619a5" providerId="LiveId" clId="{DE9C7544-F743-48E5-A145-BB8ED77D274B}" dt="2022-05-14T22:54:08.690" v="242" actId="1076"/>
          <ac:spMkLst>
            <pc:docMk/>
            <pc:sldMk cId="3874140308" sldId="260"/>
            <ac:spMk id="8" creationId="{C0425E4D-6AFB-0D40-D458-DC5D8AEDD9C6}"/>
          </ac:spMkLst>
        </pc:spChg>
        <pc:spChg chg="add mod">
          <ac:chgData name="Andres Felipe Forero Salas" userId="8d97dfd61da619a5" providerId="LiveId" clId="{DE9C7544-F743-48E5-A145-BB8ED77D274B}" dt="2022-05-14T22:54:08.690" v="242" actId="1076"/>
          <ac:spMkLst>
            <pc:docMk/>
            <pc:sldMk cId="3874140308" sldId="260"/>
            <ac:spMk id="9" creationId="{50B03F73-1A9F-719A-E539-D6ABF8210FEA}"/>
          </ac:spMkLst>
        </pc:spChg>
        <pc:spChg chg="add mod">
          <ac:chgData name="Andres Felipe Forero Salas" userId="8d97dfd61da619a5" providerId="LiveId" clId="{DE9C7544-F743-48E5-A145-BB8ED77D274B}" dt="2022-05-14T22:57:48.171" v="390" actId="207"/>
          <ac:spMkLst>
            <pc:docMk/>
            <pc:sldMk cId="3874140308" sldId="260"/>
            <ac:spMk id="10" creationId="{F9C14055-A22E-A72F-B891-9FEB1AB3210B}"/>
          </ac:spMkLst>
        </pc:spChg>
        <pc:spChg chg="add mod">
          <ac:chgData name="Andres Felipe Forero Salas" userId="8d97dfd61da619a5" providerId="LiveId" clId="{DE9C7544-F743-48E5-A145-BB8ED77D274B}" dt="2022-05-14T22:57:42.153" v="389" actId="1076"/>
          <ac:spMkLst>
            <pc:docMk/>
            <pc:sldMk cId="3874140308" sldId="260"/>
            <ac:spMk id="11" creationId="{58C8F822-F68B-FEF9-9081-F0E1D65254A3}"/>
          </ac:spMkLst>
        </pc:spChg>
        <pc:spChg chg="add mod">
          <ac:chgData name="Andres Felipe Forero Salas" userId="8d97dfd61da619a5" providerId="LiveId" clId="{DE9C7544-F743-48E5-A145-BB8ED77D274B}" dt="2022-05-14T23:26:15.932" v="431" actId="1076"/>
          <ac:spMkLst>
            <pc:docMk/>
            <pc:sldMk cId="3874140308" sldId="260"/>
            <ac:spMk id="14" creationId="{4AC9B131-213D-8C9A-724C-5DFA167E2198}"/>
          </ac:spMkLst>
        </pc:spChg>
        <pc:spChg chg="add mod">
          <ac:chgData name="Andres Felipe Forero Salas" userId="8d97dfd61da619a5" providerId="LiveId" clId="{DE9C7544-F743-48E5-A145-BB8ED77D274B}" dt="2022-05-14T23:34:58.753" v="442" actId="1076"/>
          <ac:spMkLst>
            <pc:docMk/>
            <pc:sldMk cId="3874140308" sldId="260"/>
            <ac:spMk id="17" creationId="{277E0C21-A1EC-F6CB-9506-19CFDD403A89}"/>
          </ac:spMkLst>
        </pc:spChg>
        <pc:spChg chg="add mod">
          <ac:chgData name="Andres Felipe Forero Salas" userId="8d97dfd61da619a5" providerId="LiveId" clId="{DE9C7544-F743-48E5-A145-BB8ED77D274B}" dt="2022-05-14T23:35:58.466" v="463" actId="1076"/>
          <ac:spMkLst>
            <pc:docMk/>
            <pc:sldMk cId="3874140308" sldId="260"/>
            <ac:spMk id="18" creationId="{F3FE9B27-CC8A-F25F-1885-EBBBB0398F49}"/>
          </ac:spMkLst>
        </pc:spChg>
        <pc:spChg chg="add mod">
          <ac:chgData name="Andres Felipe Forero Salas" userId="8d97dfd61da619a5" providerId="LiveId" clId="{DE9C7544-F743-48E5-A145-BB8ED77D274B}" dt="2022-05-14T23:37:00.267" v="497" actId="1076"/>
          <ac:spMkLst>
            <pc:docMk/>
            <pc:sldMk cId="3874140308" sldId="260"/>
            <ac:spMk id="23" creationId="{39C6825D-2870-5A4B-C9F8-B40EA7A17B51}"/>
          </ac:spMkLst>
        </pc:spChg>
        <pc:cxnChg chg="add mod">
          <ac:chgData name="Andres Felipe Forero Salas" userId="8d97dfd61da619a5" providerId="LiveId" clId="{DE9C7544-F743-48E5-A145-BB8ED77D274B}" dt="2022-05-14T23:06:24.158" v="396" actId="1582"/>
          <ac:cxnSpMkLst>
            <pc:docMk/>
            <pc:sldMk cId="3874140308" sldId="260"/>
            <ac:cxnSpMk id="13" creationId="{D88E880D-26D4-335E-61AA-849188950749}"/>
          </ac:cxnSpMkLst>
        </pc:cxnChg>
        <pc:cxnChg chg="add mod">
          <ac:chgData name="Andres Felipe Forero Salas" userId="8d97dfd61da619a5" providerId="LiveId" clId="{DE9C7544-F743-48E5-A145-BB8ED77D274B}" dt="2022-05-14T23:34:12.461" v="435" actId="208"/>
          <ac:cxnSpMkLst>
            <pc:docMk/>
            <pc:sldMk cId="3874140308" sldId="260"/>
            <ac:cxnSpMk id="15" creationId="{9DFD3202-7EB1-578F-7EA1-F2AF80870070}"/>
          </ac:cxnSpMkLst>
        </pc:cxnChg>
        <pc:cxnChg chg="add mod">
          <ac:chgData name="Andres Felipe Forero Salas" userId="8d97dfd61da619a5" providerId="LiveId" clId="{DE9C7544-F743-48E5-A145-BB8ED77D274B}" dt="2022-05-14T23:35:55.874" v="462" actId="14100"/>
          <ac:cxnSpMkLst>
            <pc:docMk/>
            <pc:sldMk cId="3874140308" sldId="260"/>
            <ac:cxnSpMk id="19" creationId="{4161C8B8-95C9-B6B5-DAFA-5BC1143A363A}"/>
          </ac:cxnSpMkLst>
        </pc:cxnChg>
        <pc:cxnChg chg="add mod">
          <ac:chgData name="Andres Felipe Forero Salas" userId="8d97dfd61da619a5" providerId="LiveId" clId="{DE9C7544-F743-48E5-A145-BB8ED77D274B}" dt="2022-05-14T23:36:33.314" v="466" actId="1076"/>
          <ac:cxnSpMkLst>
            <pc:docMk/>
            <pc:sldMk cId="3874140308" sldId="260"/>
            <ac:cxnSpMk id="22" creationId="{A779EFB0-4208-BD27-9C02-18140294208D}"/>
          </ac:cxnSpMkLst>
        </pc:cxnChg>
      </pc:sldChg>
      <pc:sldChg chg="addSp delSp modSp add mod">
        <pc:chgData name="Andres Felipe Forero Salas" userId="8d97dfd61da619a5" providerId="LiveId" clId="{DE9C7544-F743-48E5-A145-BB8ED77D274B}" dt="2022-05-15T00:06:07.296" v="1015" actId="207"/>
        <pc:sldMkLst>
          <pc:docMk/>
          <pc:sldMk cId="987037121" sldId="261"/>
        </pc:sldMkLst>
        <pc:spChg chg="del">
          <ac:chgData name="Andres Felipe Forero Salas" userId="8d97dfd61da619a5" providerId="LiveId" clId="{DE9C7544-F743-48E5-A145-BB8ED77D274B}" dt="2022-05-14T23:37:35.845" v="501" actId="478"/>
          <ac:spMkLst>
            <pc:docMk/>
            <pc:sldMk cId="987037121" sldId="261"/>
            <ac:spMk id="3" creationId="{EE25449A-EBB1-4744-A181-9A6153754CC4}"/>
          </ac:spMkLst>
        </pc:spChg>
        <pc:spChg chg="del">
          <ac:chgData name="Andres Felipe Forero Salas" userId="8d97dfd61da619a5" providerId="LiveId" clId="{DE9C7544-F743-48E5-A145-BB8ED77D274B}" dt="2022-05-14T23:37:31.019" v="499" actId="478"/>
          <ac:spMkLst>
            <pc:docMk/>
            <pc:sldMk cId="987037121" sldId="261"/>
            <ac:spMk id="5" creationId="{71F0421E-489F-14BE-BFC5-D070CB1B0E12}"/>
          </ac:spMkLst>
        </pc:spChg>
        <pc:spChg chg="del">
          <ac:chgData name="Andres Felipe Forero Salas" userId="8d97dfd61da619a5" providerId="LiveId" clId="{DE9C7544-F743-48E5-A145-BB8ED77D274B}" dt="2022-05-14T23:37:33.353" v="500" actId="478"/>
          <ac:spMkLst>
            <pc:docMk/>
            <pc:sldMk cId="987037121" sldId="261"/>
            <ac:spMk id="6" creationId="{9E9BAD17-7C6C-D0D6-598D-95B47521ADA2}"/>
          </ac:spMkLst>
        </pc:spChg>
        <pc:spChg chg="del">
          <ac:chgData name="Andres Felipe Forero Salas" userId="8d97dfd61da619a5" providerId="LiveId" clId="{DE9C7544-F743-48E5-A145-BB8ED77D274B}" dt="2022-05-14T23:37:37.129" v="502" actId="478"/>
          <ac:spMkLst>
            <pc:docMk/>
            <pc:sldMk cId="987037121" sldId="261"/>
            <ac:spMk id="7" creationId="{BE5701B6-9CF7-07D8-722E-B762CC9F8AFB}"/>
          </ac:spMkLst>
        </pc:spChg>
        <pc:spChg chg="del">
          <ac:chgData name="Andres Felipe Forero Salas" userId="8d97dfd61da619a5" providerId="LiveId" clId="{DE9C7544-F743-48E5-A145-BB8ED77D274B}" dt="2022-05-14T23:37:40.045" v="504" actId="478"/>
          <ac:spMkLst>
            <pc:docMk/>
            <pc:sldMk cId="987037121" sldId="261"/>
            <ac:spMk id="8" creationId="{C0425E4D-6AFB-0D40-D458-DC5D8AEDD9C6}"/>
          </ac:spMkLst>
        </pc:spChg>
        <pc:spChg chg="del">
          <ac:chgData name="Andres Felipe Forero Salas" userId="8d97dfd61da619a5" providerId="LiveId" clId="{DE9C7544-F743-48E5-A145-BB8ED77D274B}" dt="2022-05-14T23:37:38.452" v="503" actId="478"/>
          <ac:spMkLst>
            <pc:docMk/>
            <pc:sldMk cId="987037121" sldId="261"/>
            <ac:spMk id="9" creationId="{50B03F73-1A9F-719A-E539-D6ABF8210FEA}"/>
          </ac:spMkLst>
        </pc:spChg>
        <pc:spChg chg="del">
          <ac:chgData name="Andres Felipe Forero Salas" userId="8d97dfd61da619a5" providerId="LiveId" clId="{DE9C7544-F743-48E5-A145-BB8ED77D274B}" dt="2022-05-14T23:37:41.809" v="505" actId="478"/>
          <ac:spMkLst>
            <pc:docMk/>
            <pc:sldMk cId="987037121" sldId="261"/>
            <ac:spMk id="10" creationId="{F9C14055-A22E-A72F-B891-9FEB1AB3210B}"/>
          </ac:spMkLst>
        </pc:spChg>
        <pc:spChg chg="mod">
          <ac:chgData name="Andres Felipe Forero Salas" userId="8d97dfd61da619a5" providerId="LiveId" clId="{DE9C7544-F743-48E5-A145-BB8ED77D274B}" dt="2022-05-14T23:39:42.490" v="541" actId="1076"/>
          <ac:spMkLst>
            <pc:docMk/>
            <pc:sldMk cId="987037121" sldId="261"/>
            <ac:spMk id="11" creationId="{58C8F822-F68B-FEF9-9081-F0E1D65254A3}"/>
          </ac:spMkLst>
        </pc:spChg>
        <pc:spChg chg="add del mod">
          <ac:chgData name="Andres Felipe Forero Salas" userId="8d97dfd61da619a5" providerId="LiveId" clId="{DE9C7544-F743-48E5-A145-BB8ED77D274B}" dt="2022-05-14T23:44:20.434" v="563" actId="478"/>
          <ac:spMkLst>
            <pc:docMk/>
            <pc:sldMk cId="987037121" sldId="261"/>
            <ac:spMk id="12" creationId="{9AFC5A04-4BDE-DE35-37F3-EE4BF09ED4FA}"/>
          </ac:spMkLst>
        </pc:spChg>
        <pc:spChg chg="del">
          <ac:chgData name="Andres Felipe Forero Salas" userId="8d97dfd61da619a5" providerId="LiveId" clId="{DE9C7544-F743-48E5-A145-BB8ED77D274B}" dt="2022-05-14T23:38:02.202" v="516" actId="478"/>
          <ac:spMkLst>
            <pc:docMk/>
            <pc:sldMk cId="987037121" sldId="261"/>
            <ac:spMk id="14" creationId="{4AC9B131-213D-8C9A-724C-5DFA167E2198}"/>
          </ac:spMkLst>
        </pc:spChg>
        <pc:spChg chg="add mod">
          <ac:chgData name="Andres Felipe Forero Salas" userId="8d97dfd61da619a5" providerId="LiveId" clId="{DE9C7544-F743-48E5-A145-BB8ED77D274B}" dt="2022-05-14T23:47:35.827" v="581" actId="113"/>
          <ac:spMkLst>
            <pc:docMk/>
            <pc:sldMk cId="987037121" sldId="261"/>
            <ac:spMk id="16" creationId="{CCB01006-22F8-0D8F-EF09-65FE128A3AC9}"/>
          </ac:spMkLst>
        </pc:spChg>
        <pc:spChg chg="del">
          <ac:chgData name="Andres Felipe Forero Salas" userId="8d97dfd61da619a5" providerId="LiveId" clId="{DE9C7544-F743-48E5-A145-BB8ED77D274B}" dt="2022-05-14T23:38:04.896" v="518" actId="478"/>
          <ac:spMkLst>
            <pc:docMk/>
            <pc:sldMk cId="987037121" sldId="261"/>
            <ac:spMk id="17" creationId="{277E0C21-A1EC-F6CB-9506-19CFDD403A89}"/>
          </ac:spMkLst>
        </pc:spChg>
        <pc:spChg chg="del">
          <ac:chgData name="Andres Felipe Forero Salas" userId="8d97dfd61da619a5" providerId="LiveId" clId="{DE9C7544-F743-48E5-A145-BB8ED77D274B}" dt="2022-05-14T23:38:10.732" v="522" actId="478"/>
          <ac:spMkLst>
            <pc:docMk/>
            <pc:sldMk cId="987037121" sldId="261"/>
            <ac:spMk id="18" creationId="{F3FE9B27-CC8A-F25F-1885-EBBBB0398F49}"/>
          </ac:spMkLst>
        </pc:spChg>
        <pc:spChg chg="add mod">
          <ac:chgData name="Andres Felipe Forero Salas" userId="8d97dfd61da619a5" providerId="LiveId" clId="{DE9C7544-F743-48E5-A145-BB8ED77D274B}" dt="2022-05-14T23:39:42.490" v="541" actId="1076"/>
          <ac:spMkLst>
            <pc:docMk/>
            <pc:sldMk cId="987037121" sldId="261"/>
            <ac:spMk id="20" creationId="{9CB0537F-6996-6F18-DD83-7FAD269B9ECD}"/>
          </ac:spMkLst>
        </pc:spChg>
        <pc:spChg chg="add mod">
          <ac:chgData name="Andres Felipe Forero Salas" userId="8d97dfd61da619a5" providerId="LiveId" clId="{DE9C7544-F743-48E5-A145-BB8ED77D274B}" dt="2022-05-15T00:01:03.523" v="873" actId="20577"/>
          <ac:spMkLst>
            <pc:docMk/>
            <pc:sldMk cId="987037121" sldId="261"/>
            <ac:spMk id="21" creationId="{CA392A5D-500F-E6A7-7D41-B85605028269}"/>
          </ac:spMkLst>
        </pc:spChg>
        <pc:spChg chg="del">
          <ac:chgData name="Andres Felipe Forero Salas" userId="8d97dfd61da619a5" providerId="LiveId" clId="{DE9C7544-F743-48E5-A145-BB8ED77D274B}" dt="2022-05-14T23:38:07.897" v="520" actId="478"/>
          <ac:spMkLst>
            <pc:docMk/>
            <pc:sldMk cId="987037121" sldId="261"/>
            <ac:spMk id="23" creationId="{39C6825D-2870-5A4B-C9F8-B40EA7A17B51}"/>
          </ac:spMkLst>
        </pc:spChg>
        <pc:spChg chg="add mod">
          <ac:chgData name="Andres Felipe Forero Salas" userId="8d97dfd61da619a5" providerId="LiveId" clId="{DE9C7544-F743-48E5-A145-BB8ED77D274B}" dt="2022-05-14T23:55:49.122" v="647" actId="1076"/>
          <ac:spMkLst>
            <pc:docMk/>
            <pc:sldMk cId="987037121" sldId="261"/>
            <ac:spMk id="24" creationId="{8A8F2BDF-A083-74E2-ACEA-8A34C9EC96D2}"/>
          </ac:spMkLst>
        </pc:spChg>
        <pc:spChg chg="add mod">
          <ac:chgData name="Andres Felipe Forero Salas" userId="8d97dfd61da619a5" providerId="LiveId" clId="{DE9C7544-F743-48E5-A145-BB8ED77D274B}" dt="2022-05-14T23:56:24.147" v="662" actId="1076"/>
          <ac:spMkLst>
            <pc:docMk/>
            <pc:sldMk cId="987037121" sldId="261"/>
            <ac:spMk id="25" creationId="{4E7B94A4-9C3A-DFC4-CB3C-9F109C66A03D}"/>
          </ac:spMkLst>
        </pc:spChg>
        <pc:spChg chg="add mod">
          <ac:chgData name="Andres Felipe Forero Salas" userId="8d97dfd61da619a5" providerId="LiveId" clId="{DE9C7544-F743-48E5-A145-BB8ED77D274B}" dt="2022-05-14T23:56:19.216" v="661" actId="20577"/>
          <ac:spMkLst>
            <pc:docMk/>
            <pc:sldMk cId="987037121" sldId="261"/>
            <ac:spMk id="26" creationId="{ABE3AF6C-A2B6-D285-EC57-883D98434DAD}"/>
          </ac:spMkLst>
        </pc:spChg>
        <pc:spChg chg="add mod">
          <ac:chgData name="Andres Felipe Forero Salas" userId="8d97dfd61da619a5" providerId="LiveId" clId="{DE9C7544-F743-48E5-A145-BB8ED77D274B}" dt="2022-05-15T00:01:14.707" v="887" actId="20577"/>
          <ac:spMkLst>
            <pc:docMk/>
            <pc:sldMk cId="987037121" sldId="261"/>
            <ac:spMk id="27" creationId="{AD1CF85F-5FFA-61D3-E430-90996CA525EF}"/>
          </ac:spMkLst>
        </pc:spChg>
        <pc:spChg chg="add mod">
          <ac:chgData name="Andres Felipe Forero Salas" userId="8d97dfd61da619a5" providerId="LiveId" clId="{DE9C7544-F743-48E5-A145-BB8ED77D274B}" dt="2022-05-14T23:58:08.871" v="737" actId="20577"/>
          <ac:spMkLst>
            <pc:docMk/>
            <pc:sldMk cId="987037121" sldId="261"/>
            <ac:spMk id="28" creationId="{1E57397E-2A99-668B-1333-C48378FBEE3B}"/>
          </ac:spMkLst>
        </pc:spChg>
        <pc:spChg chg="add mod">
          <ac:chgData name="Andres Felipe Forero Salas" userId="8d97dfd61da619a5" providerId="LiveId" clId="{DE9C7544-F743-48E5-A145-BB8ED77D274B}" dt="2022-05-15T00:04:18.530" v="980" actId="20577"/>
          <ac:spMkLst>
            <pc:docMk/>
            <pc:sldMk cId="987037121" sldId="261"/>
            <ac:spMk id="29" creationId="{5F26DAE1-B42A-FFF4-EE2C-C2FA09FE3CB6}"/>
          </ac:spMkLst>
        </pc:spChg>
        <pc:spChg chg="add mod">
          <ac:chgData name="Andres Felipe Forero Salas" userId="8d97dfd61da619a5" providerId="LiveId" clId="{DE9C7544-F743-48E5-A145-BB8ED77D274B}" dt="2022-05-15T00:06:07.296" v="1015" actId="207"/>
          <ac:spMkLst>
            <pc:docMk/>
            <pc:sldMk cId="987037121" sldId="261"/>
            <ac:spMk id="30" creationId="{8DBF619A-6BE9-995C-C4FF-7D31284A9865}"/>
          </ac:spMkLst>
        </pc:spChg>
        <pc:cxnChg chg="del">
          <ac:chgData name="Andres Felipe Forero Salas" userId="8d97dfd61da619a5" providerId="LiveId" clId="{DE9C7544-F743-48E5-A145-BB8ED77D274B}" dt="2022-05-14T23:38:03.337" v="517" actId="478"/>
          <ac:cxnSpMkLst>
            <pc:docMk/>
            <pc:sldMk cId="987037121" sldId="261"/>
            <ac:cxnSpMk id="13" creationId="{D88E880D-26D4-335E-61AA-849188950749}"/>
          </ac:cxnSpMkLst>
        </pc:cxnChg>
        <pc:cxnChg chg="del">
          <ac:chgData name="Andres Felipe Forero Salas" userId="8d97dfd61da619a5" providerId="LiveId" clId="{DE9C7544-F743-48E5-A145-BB8ED77D274B}" dt="2022-05-14T23:38:01.337" v="515" actId="478"/>
          <ac:cxnSpMkLst>
            <pc:docMk/>
            <pc:sldMk cId="987037121" sldId="261"/>
            <ac:cxnSpMk id="15" creationId="{9DFD3202-7EB1-578F-7EA1-F2AF80870070}"/>
          </ac:cxnSpMkLst>
        </pc:cxnChg>
        <pc:cxnChg chg="del">
          <ac:chgData name="Andres Felipe Forero Salas" userId="8d97dfd61da619a5" providerId="LiveId" clId="{DE9C7544-F743-48E5-A145-BB8ED77D274B}" dt="2022-05-14T23:38:08.524" v="521" actId="478"/>
          <ac:cxnSpMkLst>
            <pc:docMk/>
            <pc:sldMk cId="987037121" sldId="261"/>
            <ac:cxnSpMk id="19" creationId="{4161C8B8-95C9-B6B5-DAFA-5BC1143A363A}"/>
          </ac:cxnSpMkLst>
        </pc:cxnChg>
        <pc:cxnChg chg="del">
          <ac:chgData name="Andres Felipe Forero Salas" userId="8d97dfd61da619a5" providerId="LiveId" clId="{DE9C7544-F743-48E5-A145-BB8ED77D274B}" dt="2022-05-14T23:38:06.506" v="519" actId="478"/>
          <ac:cxnSpMkLst>
            <pc:docMk/>
            <pc:sldMk cId="987037121" sldId="261"/>
            <ac:cxnSpMk id="22" creationId="{A779EFB0-4208-BD27-9C02-18140294208D}"/>
          </ac:cxnSpMkLst>
        </pc:cxnChg>
      </pc:sldChg>
    </pc:docChg>
  </pc:docChgLst>
  <pc:docChgLst>
    <pc:chgData name="Andres Felipe Forero Salas" userId="8d97dfd61da619a5" providerId="LiveId" clId="{8BAE51FB-CEFB-4AD4-88CC-3BAFDF1270E2}"/>
    <pc:docChg chg="undo custSel modSld">
      <pc:chgData name="Andres Felipe Forero Salas" userId="8d97dfd61da619a5" providerId="LiveId" clId="{8BAE51FB-CEFB-4AD4-88CC-3BAFDF1270E2}" dt="2023-05-07T02:12:01.746" v="17" actId="1076"/>
      <pc:docMkLst>
        <pc:docMk/>
      </pc:docMkLst>
      <pc:sldChg chg="addSp delSp modSp mod">
        <pc:chgData name="Andres Felipe Forero Salas" userId="8d97dfd61da619a5" providerId="LiveId" clId="{8BAE51FB-CEFB-4AD4-88CC-3BAFDF1270E2}" dt="2023-05-07T02:12:01.746" v="17" actId="1076"/>
        <pc:sldMkLst>
          <pc:docMk/>
          <pc:sldMk cId="1209590226" sldId="265"/>
        </pc:sldMkLst>
        <pc:spChg chg="mod">
          <ac:chgData name="Andres Felipe Forero Salas" userId="8d97dfd61da619a5" providerId="LiveId" clId="{8BAE51FB-CEFB-4AD4-88CC-3BAFDF1270E2}" dt="2023-05-07T02:12:01.746" v="17" actId="1076"/>
          <ac:spMkLst>
            <pc:docMk/>
            <pc:sldMk cId="1209590226" sldId="265"/>
            <ac:spMk id="15" creationId="{91576E06-3687-FA60-6400-4DC6616B5A9F}"/>
          </ac:spMkLst>
        </pc:spChg>
        <pc:spChg chg="add del mod">
          <ac:chgData name="Andres Felipe Forero Salas" userId="8d97dfd61da619a5" providerId="LiveId" clId="{8BAE51FB-CEFB-4AD4-88CC-3BAFDF1270E2}" dt="2023-05-07T02:12:01.371" v="16"/>
          <ac:spMkLst>
            <pc:docMk/>
            <pc:sldMk cId="1209590226" sldId="265"/>
            <ac:spMk id="16" creationId="{43BAE391-D05C-98E3-D302-2FF12CDE4B54}"/>
          </ac:spMkLst>
        </pc:spChg>
        <pc:spChg chg="add del mod">
          <ac:chgData name="Andres Felipe Forero Salas" userId="8d97dfd61da619a5" providerId="LiveId" clId="{8BAE51FB-CEFB-4AD4-88CC-3BAFDF1270E2}" dt="2023-05-07T02:12:00.582" v="14"/>
          <ac:spMkLst>
            <pc:docMk/>
            <pc:sldMk cId="1209590226" sldId="265"/>
            <ac:spMk id="17" creationId="{794A5C39-2C8D-4124-3537-28152F93CD5F}"/>
          </ac:spMkLst>
        </pc:spChg>
        <pc:spChg chg="mod">
          <ac:chgData name="Andres Felipe Forero Salas" userId="8d97dfd61da619a5" providerId="LiveId" clId="{8BAE51FB-CEFB-4AD4-88CC-3BAFDF1270E2}" dt="2023-05-07T02:11:58.896" v="9" actId="1076"/>
          <ac:spMkLst>
            <pc:docMk/>
            <pc:sldMk cId="1209590226" sldId="265"/>
            <ac:spMk id="65" creationId="{569326D4-665B-362F-E0CA-FBC1775918F4}"/>
          </ac:spMkLst>
        </pc:spChg>
      </pc:sldChg>
    </pc:docChg>
  </pc:docChgLst>
  <pc:docChgLst>
    <pc:chgData name="ivan hernandez" userId="7f743763d7d476f2" providerId="LiveId" clId="{B894253F-9F35-473E-9D56-3CE5AEC4705D}"/>
    <pc:docChg chg="undo custSel addSld delSld modSld sldOrd">
      <pc:chgData name="ivan hernandez" userId="7f743763d7d476f2" providerId="LiveId" clId="{B894253F-9F35-473E-9D56-3CE5AEC4705D}" dt="2022-06-30T06:02:17.037" v="2901" actId="20577"/>
      <pc:docMkLst>
        <pc:docMk/>
      </pc:docMkLst>
      <pc:sldChg chg="addSp delSp modSp mod">
        <pc:chgData name="ivan hernandez" userId="7f743763d7d476f2" providerId="LiveId" clId="{B894253F-9F35-473E-9D56-3CE5AEC4705D}" dt="2022-06-06T04:52:45.318" v="125"/>
        <pc:sldMkLst>
          <pc:docMk/>
          <pc:sldMk cId="2260407177" sldId="259"/>
        </pc:sldMkLst>
        <pc:grpChg chg="del mod">
          <ac:chgData name="ivan hernandez" userId="7f743763d7d476f2" providerId="LiveId" clId="{B894253F-9F35-473E-9D56-3CE5AEC4705D}" dt="2022-06-06T04:44:32.913" v="7"/>
          <ac:grpSpMkLst>
            <pc:docMk/>
            <pc:sldMk cId="2260407177" sldId="259"/>
            <ac:grpSpMk id="22" creationId="{1708C5C8-2485-467D-865F-68641A12DBB2}"/>
          </ac:grpSpMkLst>
        </pc:grpChg>
        <pc:grpChg chg="del mod">
          <ac:chgData name="ivan hernandez" userId="7f743763d7d476f2" providerId="LiveId" clId="{B894253F-9F35-473E-9D56-3CE5AEC4705D}" dt="2022-06-06T04:44:50.139" v="9"/>
          <ac:grpSpMkLst>
            <pc:docMk/>
            <pc:sldMk cId="2260407177" sldId="259"/>
            <ac:grpSpMk id="25" creationId="{817FBF29-75C3-15D8-0E51-214003B819D9}"/>
          </ac:grpSpMkLst>
        </pc:grpChg>
        <pc:grpChg chg="del mod">
          <ac:chgData name="ivan hernandez" userId="7f743763d7d476f2" providerId="LiveId" clId="{B894253F-9F35-473E-9D56-3CE5AEC4705D}" dt="2022-06-06T04:44:52.128" v="11"/>
          <ac:grpSpMkLst>
            <pc:docMk/>
            <pc:sldMk cId="2260407177" sldId="259"/>
            <ac:grpSpMk id="27" creationId="{40D8107E-B6D2-44D3-3F3E-2E22015E5EBF}"/>
          </ac:grpSpMkLst>
        </pc:grpChg>
        <pc:grpChg chg="del mod">
          <ac:chgData name="ivan hernandez" userId="7f743763d7d476f2" providerId="LiveId" clId="{B894253F-9F35-473E-9D56-3CE5AEC4705D}" dt="2022-06-06T04:45:39.792" v="21"/>
          <ac:grpSpMkLst>
            <pc:docMk/>
            <pc:sldMk cId="2260407177" sldId="259"/>
            <ac:grpSpMk id="29" creationId="{060FAEDB-7116-ACA6-EE3C-29E304C07ED0}"/>
          </ac:grpSpMkLst>
        </pc:grpChg>
        <pc:grpChg chg="del mod">
          <ac:chgData name="ivan hernandez" userId="7f743763d7d476f2" providerId="LiveId" clId="{B894253F-9F35-473E-9D56-3CE5AEC4705D}" dt="2022-06-06T04:45:39.792" v="21"/>
          <ac:grpSpMkLst>
            <pc:docMk/>
            <pc:sldMk cId="2260407177" sldId="259"/>
            <ac:grpSpMk id="32" creationId="{17DD20E7-3462-E157-B8CB-A80D8327968F}"/>
          </ac:grpSpMkLst>
        </pc:grpChg>
        <pc:grpChg chg="del mod">
          <ac:chgData name="ivan hernandez" userId="7f743763d7d476f2" providerId="LiveId" clId="{B894253F-9F35-473E-9D56-3CE5AEC4705D}" dt="2022-06-06T04:45:39.792" v="21"/>
          <ac:grpSpMkLst>
            <pc:docMk/>
            <pc:sldMk cId="2260407177" sldId="259"/>
            <ac:grpSpMk id="37" creationId="{63B21B0A-BCE1-A682-BA2D-39BE70882C60}"/>
          </ac:grpSpMkLst>
        </pc:grpChg>
        <pc:grpChg chg="del mod">
          <ac:chgData name="ivan hernandez" userId="7f743763d7d476f2" providerId="LiveId" clId="{B894253F-9F35-473E-9D56-3CE5AEC4705D}" dt="2022-06-06T04:47:57.850" v="23"/>
          <ac:grpSpMkLst>
            <pc:docMk/>
            <pc:sldMk cId="2260407177" sldId="259"/>
            <ac:grpSpMk id="39" creationId="{B3D765A7-4192-DC77-5962-77ABEA6F8593}"/>
          </ac:grpSpMkLst>
        </pc:grpChg>
        <pc:grpChg chg="del mod">
          <ac:chgData name="ivan hernandez" userId="7f743763d7d476f2" providerId="LiveId" clId="{B894253F-9F35-473E-9D56-3CE5AEC4705D}" dt="2022-06-06T04:48:03.868" v="33"/>
          <ac:grpSpMkLst>
            <pc:docMk/>
            <pc:sldMk cId="2260407177" sldId="259"/>
            <ac:grpSpMk id="42" creationId="{470A5A80-0BAA-2A7F-D0D8-FBB80BBDC990}"/>
          </ac:grpSpMkLst>
        </pc:grpChg>
        <pc:grpChg chg="del mod">
          <ac:chgData name="ivan hernandez" userId="7f743763d7d476f2" providerId="LiveId" clId="{B894253F-9F35-473E-9D56-3CE5AEC4705D}" dt="2022-06-06T04:48:13.239" v="42"/>
          <ac:grpSpMkLst>
            <pc:docMk/>
            <pc:sldMk cId="2260407177" sldId="259"/>
            <ac:grpSpMk id="45" creationId="{48F0CEDF-ACC5-B944-E1D9-41E2C89416E3}"/>
          </ac:grpSpMkLst>
        </pc:grpChg>
        <pc:grpChg chg="del mod">
          <ac:chgData name="ivan hernandez" userId="7f743763d7d476f2" providerId="LiveId" clId="{B894253F-9F35-473E-9D56-3CE5AEC4705D}" dt="2022-06-06T04:48:17.983" v="44"/>
          <ac:grpSpMkLst>
            <pc:docMk/>
            <pc:sldMk cId="2260407177" sldId="259"/>
            <ac:grpSpMk id="47" creationId="{72D51B54-26FC-DAAA-C803-68DEC6810869}"/>
          </ac:grpSpMkLst>
        </pc:grpChg>
        <pc:grpChg chg="del mod">
          <ac:chgData name="ivan hernandez" userId="7f743763d7d476f2" providerId="LiveId" clId="{B894253F-9F35-473E-9D56-3CE5AEC4705D}" dt="2022-06-06T04:48:49.534" v="53"/>
          <ac:grpSpMkLst>
            <pc:docMk/>
            <pc:sldMk cId="2260407177" sldId="259"/>
            <ac:grpSpMk id="49" creationId="{D58DA172-8A82-97F9-7AF1-96EBAE67D0D6}"/>
          </ac:grpSpMkLst>
        </pc:grpChg>
        <pc:grpChg chg="del mod">
          <ac:chgData name="ivan hernandez" userId="7f743763d7d476f2" providerId="LiveId" clId="{B894253F-9F35-473E-9D56-3CE5AEC4705D}" dt="2022-06-06T04:48:39.433" v="50"/>
          <ac:grpSpMkLst>
            <pc:docMk/>
            <pc:sldMk cId="2260407177" sldId="259"/>
            <ac:grpSpMk id="53" creationId="{7C020431-F136-3342-0192-395468F84D3D}"/>
          </ac:grpSpMkLst>
        </pc:grpChg>
        <pc:grpChg chg="del mod">
          <ac:chgData name="ivan hernandez" userId="7f743763d7d476f2" providerId="LiveId" clId="{B894253F-9F35-473E-9D56-3CE5AEC4705D}" dt="2022-06-06T04:51:15.823" v="77"/>
          <ac:grpSpMkLst>
            <pc:docMk/>
            <pc:sldMk cId="2260407177" sldId="259"/>
            <ac:grpSpMk id="55" creationId="{EB7A933E-EB63-37C0-7C9D-8F0BE72B9405}"/>
          </ac:grpSpMkLst>
        </pc:grpChg>
        <pc:grpChg chg="del mod">
          <ac:chgData name="ivan hernandez" userId="7f743763d7d476f2" providerId="LiveId" clId="{B894253F-9F35-473E-9D56-3CE5AEC4705D}" dt="2022-06-06T04:48:53.475" v="56"/>
          <ac:grpSpMkLst>
            <pc:docMk/>
            <pc:sldMk cId="2260407177" sldId="259"/>
            <ac:grpSpMk id="59" creationId="{0D5476DB-7B7F-FC5C-5C3D-38648467F532}"/>
          </ac:grpSpMkLst>
        </pc:grpChg>
        <pc:grpChg chg="del mod">
          <ac:chgData name="ivan hernandez" userId="7f743763d7d476f2" providerId="LiveId" clId="{B894253F-9F35-473E-9D56-3CE5AEC4705D}" dt="2022-06-06T04:49:12.823" v="65"/>
          <ac:grpSpMkLst>
            <pc:docMk/>
            <pc:sldMk cId="2260407177" sldId="259"/>
            <ac:grpSpMk id="63" creationId="{AF2C0714-0EE8-00AF-9295-240D18780B14}"/>
          </ac:grpSpMkLst>
        </pc:grpChg>
        <pc:grpChg chg="del mod">
          <ac:chgData name="ivan hernandez" userId="7f743763d7d476f2" providerId="LiveId" clId="{B894253F-9F35-473E-9D56-3CE5AEC4705D}" dt="2022-06-06T04:49:23.638" v="67"/>
          <ac:grpSpMkLst>
            <pc:docMk/>
            <pc:sldMk cId="2260407177" sldId="259"/>
            <ac:grpSpMk id="67" creationId="{3EBAE15C-8B6D-A754-2688-FC55EE986396}"/>
          </ac:grpSpMkLst>
        </pc:grpChg>
        <pc:grpChg chg="del mod">
          <ac:chgData name="ivan hernandez" userId="7f743763d7d476f2" providerId="LiveId" clId="{B894253F-9F35-473E-9D56-3CE5AEC4705D}" dt="2022-06-06T04:49:26.756" v="70"/>
          <ac:grpSpMkLst>
            <pc:docMk/>
            <pc:sldMk cId="2260407177" sldId="259"/>
            <ac:grpSpMk id="72" creationId="{D1DFC1E6-FB04-34F0-5B24-61F4F61B6EB5}"/>
          </ac:grpSpMkLst>
        </pc:grpChg>
        <pc:grpChg chg="del mod">
          <ac:chgData name="ivan hernandez" userId="7f743763d7d476f2" providerId="LiveId" clId="{B894253F-9F35-473E-9D56-3CE5AEC4705D}" dt="2022-06-06T04:49:36.390" v="72"/>
          <ac:grpSpMkLst>
            <pc:docMk/>
            <pc:sldMk cId="2260407177" sldId="259"/>
            <ac:grpSpMk id="75" creationId="{096705F3-5257-968A-4BF0-C208E2F24DA3}"/>
          </ac:grpSpMkLst>
        </pc:grpChg>
        <pc:grpChg chg="del mod">
          <ac:chgData name="ivan hernandez" userId="7f743763d7d476f2" providerId="LiveId" clId="{B894253F-9F35-473E-9D56-3CE5AEC4705D}" dt="2022-06-06T04:49:39.453" v="75"/>
          <ac:grpSpMkLst>
            <pc:docMk/>
            <pc:sldMk cId="2260407177" sldId="259"/>
            <ac:grpSpMk id="77" creationId="{284C287B-EA48-BD53-F9C0-D286ACDD257E}"/>
          </ac:grpSpMkLst>
        </pc:grpChg>
        <pc:grpChg chg="del mod">
          <ac:chgData name="ivan hernandez" userId="7f743763d7d476f2" providerId="LiveId" clId="{B894253F-9F35-473E-9D56-3CE5AEC4705D}" dt="2022-06-06T04:51:15.823" v="77"/>
          <ac:grpSpMkLst>
            <pc:docMk/>
            <pc:sldMk cId="2260407177" sldId="259"/>
            <ac:grpSpMk id="80" creationId="{8EE385B1-1721-A9BD-BECC-E8293A6AB89B}"/>
          </ac:grpSpMkLst>
        </pc:grpChg>
        <pc:grpChg chg="del mod">
          <ac:chgData name="ivan hernandez" userId="7f743763d7d476f2" providerId="LiveId" clId="{B894253F-9F35-473E-9D56-3CE5AEC4705D}" dt="2022-06-06T04:51:22.034" v="96"/>
          <ac:grpSpMkLst>
            <pc:docMk/>
            <pc:sldMk cId="2260407177" sldId="259"/>
            <ac:grpSpMk id="82" creationId="{E162A18A-F0C1-0B2E-6F12-E362FB48DB66}"/>
          </ac:grpSpMkLst>
        </pc:grpChg>
        <pc:grpChg chg="del mod">
          <ac:chgData name="ivan hernandez" userId="7f743763d7d476f2" providerId="LiveId" clId="{B894253F-9F35-473E-9D56-3CE5AEC4705D}" dt="2022-06-06T04:52:19.613" v="110"/>
          <ac:grpSpMkLst>
            <pc:docMk/>
            <pc:sldMk cId="2260407177" sldId="259"/>
            <ac:grpSpMk id="89" creationId="{232AC6BA-1048-2919-242B-A5773055A828}"/>
          </ac:grpSpMkLst>
        </pc:grpChg>
        <pc:grpChg chg="del mod">
          <ac:chgData name="ivan hernandez" userId="7f743763d7d476f2" providerId="LiveId" clId="{B894253F-9F35-473E-9D56-3CE5AEC4705D}" dt="2022-06-06T04:52:45.318" v="125"/>
          <ac:grpSpMkLst>
            <pc:docMk/>
            <pc:sldMk cId="2260407177" sldId="259"/>
            <ac:grpSpMk id="93" creationId="{767C0C0E-114E-CD28-DE2C-DB8F52698594}"/>
          </ac:grpSpMkLst>
        </pc:grpChg>
        <pc:grpChg chg="del mod">
          <ac:chgData name="ivan hernandez" userId="7f743763d7d476f2" providerId="LiveId" clId="{B894253F-9F35-473E-9D56-3CE5AEC4705D}" dt="2022-06-06T04:52:41.433" v="120"/>
          <ac:grpSpMkLst>
            <pc:docMk/>
            <pc:sldMk cId="2260407177" sldId="259"/>
            <ac:grpSpMk id="96" creationId="{164D4FA3-172A-A14C-BDFB-7AF5BAD31E4D}"/>
          </ac:grpSpMkLst>
        </pc:grpChg>
        <pc:grpChg chg="del mod">
          <ac:chgData name="ivan hernandez" userId="7f743763d7d476f2" providerId="LiveId" clId="{B894253F-9F35-473E-9D56-3CE5AEC4705D}" dt="2022-06-06T04:52:45.318" v="122"/>
          <ac:grpSpMkLst>
            <pc:docMk/>
            <pc:sldMk cId="2260407177" sldId="259"/>
            <ac:grpSpMk id="98" creationId="{127F5351-EB73-110F-FB15-1C59F2A472D9}"/>
          </ac:grpSpMkLst>
        </pc:grpChg>
        <pc:inkChg chg="add del">
          <ac:chgData name="ivan hernandez" userId="7f743763d7d476f2" providerId="LiveId" clId="{B894253F-9F35-473E-9D56-3CE5AEC4705D}" dt="2022-06-06T04:48:03.867" v="25"/>
          <ac:inkMkLst>
            <pc:docMk/>
            <pc:sldMk cId="2260407177" sldId="259"/>
            <ac:inkMk id="18" creationId="{93B10679-A47E-5093-2134-83F06FBFF091}"/>
          </ac:inkMkLst>
        </pc:inkChg>
        <pc:inkChg chg="add del">
          <ac:chgData name="ivan hernandez" userId="7f743763d7d476f2" providerId="LiveId" clId="{B894253F-9F35-473E-9D56-3CE5AEC4705D}" dt="2022-06-06T04:48:03.868" v="32"/>
          <ac:inkMkLst>
            <pc:docMk/>
            <pc:sldMk cId="2260407177" sldId="259"/>
            <ac:inkMk id="19" creationId="{6A1CA73B-EF92-E529-F359-5D4AD17EED67}"/>
          </ac:inkMkLst>
        </pc:inkChg>
        <pc:inkChg chg="add del mod">
          <ac:chgData name="ivan hernandez" userId="7f743763d7d476f2" providerId="LiveId" clId="{B894253F-9F35-473E-9D56-3CE5AEC4705D}" dt="2022-06-06T04:48:03.868" v="26"/>
          <ac:inkMkLst>
            <pc:docMk/>
            <pc:sldMk cId="2260407177" sldId="259"/>
            <ac:inkMk id="20" creationId="{5B04DFDF-DB9E-2945-A9F8-F8E2C6BF36CF}"/>
          </ac:inkMkLst>
        </pc:inkChg>
        <pc:inkChg chg="add del mod">
          <ac:chgData name="ivan hernandez" userId="7f743763d7d476f2" providerId="LiveId" clId="{B894253F-9F35-473E-9D56-3CE5AEC4705D}" dt="2022-06-06T04:48:03.867" v="24"/>
          <ac:inkMkLst>
            <pc:docMk/>
            <pc:sldMk cId="2260407177" sldId="259"/>
            <ac:inkMk id="21" creationId="{A33BEB82-681E-FCAE-3D94-0AC4F65572FC}"/>
          </ac:inkMkLst>
        </pc:inkChg>
        <pc:inkChg chg="add del mod">
          <ac:chgData name="ivan hernandez" userId="7f743763d7d476f2" providerId="LiveId" clId="{B894253F-9F35-473E-9D56-3CE5AEC4705D}" dt="2022-06-06T04:48:03.868" v="29"/>
          <ac:inkMkLst>
            <pc:docMk/>
            <pc:sldMk cId="2260407177" sldId="259"/>
            <ac:inkMk id="23" creationId="{F10ABAF3-8085-D32B-8229-827BBB0982F6}"/>
          </ac:inkMkLst>
        </pc:inkChg>
        <pc:inkChg chg="add del mod">
          <ac:chgData name="ivan hernandez" userId="7f743763d7d476f2" providerId="LiveId" clId="{B894253F-9F35-473E-9D56-3CE5AEC4705D}" dt="2022-06-06T04:48:03.868" v="28"/>
          <ac:inkMkLst>
            <pc:docMk/>
            <pc:sldMk cId="2260407177" sldId="259"/>
            <ac:inkMk id="24" creationId="{28556ADB-824C-5314-EBCA-2256C4A22B7E}"/>
          </ac:inkMkLst>
        </pc:inkChg>
        <pc:inkChg chg="add del mod">
          <ac:chgData name="ivan hernandez" userId="7f743763d7d476f2" providerId="LiveId" clId="{B894253F-9F35-473E-9D56-3CE5AEC4705D}" dt="2022-06-06T04:48:03.868" v="30"/>
          <ac:inkMkLst>
            <pc:docMk/>
            <pc:sldMk cId="2260407177" sldId="259"/>
            <ac:inkMk id="26" creationId="{088B296F-4FAF-7858-5CE3-F82E15C7938E}"/>
          </ac:inkMkLst>
        </pc:inkChg>
        <pc:inkChg chg="add del mod">
          <ac:chgData name="ivan hernandez" userId="7f743763d7d476f2" providerId="LiveId" clId="{B894253F-9F35-473E-9D56-3CE5AEC4705D}" dt="2022-06-06T04:48:03.868" v="33"/>
          <ac:inkMkLst>
            <pc:docMk/>
            <pc:sldMk cId="2260407177" sldId="259"/>
            <ac:inkMk id="28" creationId="{E0852B60-3DA7-2EA8-B94F-9EBE92181ECA}"/>
          </ac:inkMkLst>
        </pc:inkChg>
        <pc:inkChg chg="add del mod">
          <ac:chgData name="ivan hernandez" userId="7f743763d7d476f2" providerId="LiveId" clId="{B894253F-9F35-473E-9D56-3CE5AEC4705D}" dt="2022-06-06T04:48:53.475" v="57"/>
          <ac:inkMkLst>
            <pc:docMk/>
            <pc:sldMk cId="2260407177" sldId="259"/>
            <ac:inkMk id="30" creationId="{0DE51323-A86B-CCEF-9168-7D3211B4D85B}"/>
          </ac:inkMkLst>
        </pc:inkChg>
        <pc:inkChg chg="add del mod">
          <ac:chgData name="ivan hernandez" userId="7f743763d7d476f2" providerId="LiveId" clId="{B894253F-9F35-473E-9D56-3CE5AEC4705D}" dt="2022-06-06T04:48:53.475" v="56"/>
          <ac:inkMkLst>
            <pc:docMk/>
            <pc:sldMk cId="2260407177" sldId="259"/>
            <ac:inkMk id="31" creationId="{78A73DF7-1FCC-01A9-5556-A11121779A37}"/>
          </ac:inkMkLst>
        </pc:inkChg>
        <pc:inkChg chg="add del mod">
          <ac:chgData name="ivan hernandez" userId="7f743763d7d476f2" providerId="LiveId" clId="{B894253F-9F35-473E-9D56-3CE5AEC4705D}" dt="2022-06-06T04:48:03.869" v="36"/>
          <ac:inkMkLst>
            <pc:docMk/>
            <pc:sldMk cId="2260407177" sldId="259"/>
            <ac:inkMk id="33" creationId="{7C3FDC22-E685-5C90-409D-EFA5CBE29E39}"/>
          </ac:inkMkLst>
        </pc:inkChg>
        <pc:inkChg chg="add del mod">
          <ac:chgData name="ivan hernandez" userId="7f743763d7d476f2" providerId="LiveId" clId="{B894253F-9F35-473E-9D56-3CE5AEC4705D}" dt="2022-06-06T04:48:03.868" v="27"/>
          <ac:inkMkLst>
            <pc:docMk/>
            <pc:sldMk cId="2260407177" sldId="259"/>
            <ac:inkMk id="34" creationId="{BC0AF1DF-A8E3-B1E9-8A76-00748512706E}"/>
          </ac:inkMkLst>
        </pc:inkChg>
        <pc:inkChg chg="add del mod">
          <ac:chgData name="ivan hernandez" userId="7f743763d7d476f2" providerId="LiveId" clId="{B894253F-9F35-473E-9D56-3CE5AEC4705D}" dt="2022-06-06T04:48:03.869" v="35"/>
          <ac:inkMkLst>
            <pc:docMk/>
            <pc:sldMk cId="2260407177" sldId="259"/>
            <ac:inkMk id="35" creationId="{D0628D76-E1F4-9E0F-FFAD-577348DA884E}"/>
          </ac:inkMkLst>
        </pc:inkChg>
        <pc:inkChg chg="add del mod">
          <ac:chgData name="ivan hernandez" userId="7f743763d7d476f2" providerId="LiveId" clId="{B894253F-9F35-473E-9D56-3CE5AEC4705D}" dt="2022-06-06T04:48:03.868" v="31"/>
          <ac:inkMkLst>
            <pc:docMk/>
            <pc:sldMk cId="2260407177" sldId="259"/>
            <ac:inkMk id="36" creationId="{F24E98D1-A9BC-A171-FC16-CDDA379C0FCF}"/>
          </ac:inkMkLst>
        </pc:inkChg>
        <pc:inkChg chg="add del mod">
          <ac:chgData name="ivan hernandez" userId="7f743763d7d476f2" providerId="LiveId" clId="{B894253F-9F35-473E-9D56-3CE5AEC4705D}" dt="2022-06-06T04:48:03.869" v="37"/>
          <ac:inkMkLst>
            <pc:docMk/>
            <pc:sldMk cId="2260407177" sldId="259"/>
            <ac:inkMk id="38" creationId="{0D0137E5-3601-ADA7-7726-3EB769A6A8B6}"/>
          </ac:inkMkLst>
        </pc:inkChg>
        <pc:inkChg chg="add del mod">
          <ac:chgData name="ivan hernandez" userId="7f743763d7d476f2" providerId="LiveId" clId="{B894253F-9F35-473E-9D56-3CE5AEC4705D}" dt="2022-06-06T04:48:03.869" v="34"/>
          <ac:inkMkLst>
            <pc:docMk/>
            <pc:sldMk cId="2260407177" sldId="259"/>
            <ac:inkMk id="40" creationId="{B489374E-8EA8-8593-B346-AE46A2361CB2}"/>
          </ac:inkMkLst>
        </pc:inkChg>
        <pc:inkChg chg="add del mod">
          <ac:chgData name="ivan hernandez" userId="7f743763d7d476f2" providerId="LiveId" clId="{B894253F-9F35-473E-9D56-3CE5AEC4705D}" dt="2022-06-06T04:51:22.033" v="90"/>
          <ac:inkMkLst>
            <pc:docMk/>
            <pc:sldMk cId="2260407177" sldId="259"/>
            <ac:inkMk id="43" creationId="{98391705-EE40-030F-EC90-907E2D92AFF0}"/>
          </ac:inkMkLst>
        </pc:inkChg>
        <pc:inkChg chg="add del mod">
          <ac:chgData name="ivan hernandez" userId="7f743763d7d476f2" providerId="LiveId" clId="{B894253F-9F35-473E-9D56-3CE5AEC4705D}" dt="2022-06-06T04:51:22.032" v="84"/>
          <ac:inkMkLst>
            <pc:docMk/>
            <pc:sldMk cId="2260407177" sldId="259"/>
            <ac:inkMk id="44" creationId="{2076E015-C58D-70AB-ADA2-39C998447FFA}"/>
          </ac:inkMkLst>
        </pc:inkChg>
        <pc:inkChg chg="add del mod">
          <ac:chgData name="ivan hernandez" userId="7f743763d7d476f2" providerId="LiveId" clId="{B894253F-9F35-473E-9D56-3CE5AEC4705D}" dt="2022-06-06T04:51:22.032" v="80"/>
          <ac:inkMkLst>
            <pc:docMk/>
            <pc:sldMk cId="2260407177" sldId="259"/>
            <ac:inkMk id="46" creationId="{ABA36DDC-8353-55CA-E344-7E54D48A76CE}"/>
          </ac:inkMkLst>
        </pc:inkChg>
        <pc:inkChg chg="add del mod">
          <ac:chgData name="ivan hernandez" userId="7f743763d7d476f2" providerId="LiveId" clId="{B894253F-9F35-473E-9D56-3CE5AEC4705D}" dt="2022-06-06T04:51:22.035" v="97"/>
          <ac:inkMkLst>
            <pc:docMk/>
            <pc:sldMk cId="2260407177" sldId="259"/>
            <ac:inkMk id="48" creationId="{6621ACA3-CCFC-F41B-28CE-C88A51489105}"/>
          </ac:inkMkLst>
        </pc:inkChg>
        <pc:inkChg chg="add del">
          <ac:chgData name="ivan hernandez" userId="7f743763d7d476f2" providerId="LiveId" clId="{B894253F-9F35-473E-9D56-3CE5AEC4705D}" dt="2022-06-06T04:51:22.032" v="82"/>
          <ac:inkMkLst>
            <pc:docMk/>
            <pc:sldMk cId="2260407177" sldId="259"/>
            <ac:inkMk id="50" creationId="{2204D8F9-E131-EB39-0FC9-383380A3CBBD}"/>
          </ac:inkMkLst>
        </pc:inkChg>
        <pc:inkChg chg="add del mod">
          <ac:chgData name="ivan hernandez" userId="7f743763d7d476f2" providerId="LiveId" clId="{B894253F-9F35-473E-9D56-3CE5AEC4705D}" dt="2022-06-06T04:51:22.031" v="78"/>
          <ac:inkMkLst>
            <pc:docMk/>
            <pc:sldMk cId="2260407177" sldId="259"/>
            <ac:inkMk id="51" creationId="{FCAF4756-BB6C-A2D9-1EE0-C1D08BA958E7}"/>
          </ac:inkMkLst>
        </pc:inkChg>
        <pc:inkChg chg="add del mod">
          <ac:chgData name="ivan hernandez" userId="7f743763d7d476f2" providerId="LiveId" clId="{B894253F-9F35-473E-9D56-3CE5AEC4705D}" dt="2022-06-06T04:51:22.033" v="85"/>
          <ac:inkMkLst>
            <pc:docMk/>
            <pc:sldMk cId="2260407177" sldId="259"/>
            <ac:inkMk id="52" creationId="{6B203C95-1222-4E85-F66C-9287C3FA3EE1}"/>
          </ac:inkMkLst>
        </pc:inkChg>
        <pc:inkChg chg="add del mod">
          <ac:chgData name="ivan hernandez" userId="7f743763d7d476f2" providerId="LiveId" clId="{B894253F-9F35-473E-9D56-3CE5AEC4705D}" dt="2022-06-06T04:51:22.034" v="96"/>
          <ac:inkMkLst>
            <pc:docMk/>
            <pc:sldMk cId="2260407177" sldId="259"/>
            <ac:inkMk id="54" creationId="{18E9BB32-8CD3-ED69-AD86-2FD79A23A415}"/>
          </ac:inkMkLst>
        </pc:inkChg>
        <pc:inkChg chg="add del mod">
          <ac:chgData name="ivan hernandez" userId="7f743763d7d476f2" providerId="LiveId" clId="{B894253F-9F35-473E-9D56-3CE5AEC4705D}" dt="2022-06-06T04:48:51.532" v="54"/>
          <ac:inkMkLst>
            <pc:docMk/>
            <pc:sldMk cId="2260407177" sldId="259"/>
            <ac:inkMk id="56" creationId="{031244A4-8B90-08A8-D63E-67221B0BC49B}"/>
          </ac:inkMkLst>
        </pc:inkChg>
        <pc:inkChg chg="add del mod">
          <ac:chgData name="ivan hernandez" userId="7f743763d7d476f2" providerId="LiveId" clId="{B894253F-9F35-473E-9D56-3CE5AEC4705D}" dt="2022-06-06T04:48:52.311" v="55"/>
          <ac:inkMkLst>
            <pc:docMk/>
            <pc:sldMk cId="2260407177" sldId="259"/>
            <ac:inkMk id="58" creationId="{24F55130-9D7B-D2DD-A1AA-DB0493B275C6}"/>
          </ac:inkMkLst>
        </pc:inkChg>
        <pc:inkChg chg="add del mod">
          <ac:chgData name="ivan hernandez" userId="7f743763d7d476f2" providerId="LiveId" clId="{B894253F-9F35-473E-9D56-3CE5AEC4705D}" dt="2022-06-06T04:51:22.031" v="79"/>
          <ac:inkMkLst>
            <pc:docMk/>
            <pc:sldMk cId="2260407177" sldId="259"/>
            <ac:inkMk id="60" creationId="{D0C22706-61CA-5C1E-BDB7-CCE50A91F2B0}"/>
          </ac:inkMkLst>
        </pc:inkChg>
        <pc:inkChg chg="add del mod">
          <ac:chgData name="ivan hernandez" userId="7f743763d7d476f2" providerId="LiveId" clId="{B894253F-9F35-473E-9D56-3CE5AEC4705D}" dt="2022-06-06T04:51:22.034" v="93"/>
          <ac:inkMkLst>
            <pc:docMk/>
            <pc:sldMk cId="2260407177" sldId="259"/>
            <ac:inkMk id="61" creationId="{01FC5CBC-8D4C-B341-238A-83CC08925D73}"/>
          </ac:inkMkLst>
        </pc:inkChg>
        <pc:inkChg chg="add del mod">
          <ac:chgData name="ivan hernandez" userId="7f743763d7d476f2" providerId="LiveId" clId="{B894253F-9F35-473E-9D56-3CE5AEC4705D}" dt="2022-06-06T04:51:22.033" v="86"/>
          <ac:inkMkLst>
            <pc:docMk/>
            <pc:sldMk cId="2260407177" sldId="259"/>
            <ac:inkMk id="62" creationId="{B92C8ED9-A9E5-A9D2-240C-2080B33F1EC6}"/>
          </ac:inkMkLst>
        </pc:inkChg>
        <pc:inkChg chg="add del mod">
          <ac:chgData name="ivan hernandez" userId="7f743763d7d476f2" providerId="LiveId" clId="{B894253F-9F35-473E-9D56-3CE5AEC4705D}" dt="2022-06-06T04:51:22.033" v="87"/>
          <ac:inkMkLst>
            <pc:docMk/>
            <pc:sldMk cId="2260407177" sldId="259"/>
            <ac:inkMk id="64" creationId="{63719DFB-6F2F-E258-295E-0E0E7A244DB0}"/>
          </ac:inkMkLst>
        </pc:inkChg>
        <pc:inkChg chg="add del mod">
          <ac:chgData name="ivan hernandez" userId="7f743763d7d476f2" providerId="LiveId" clId="{B894253F-9F35-473E-9D56-3CE5AEC4705D}" dt="2022-06-06T04:51:22.034" v="92"/>
          <ac:inkMkLst>
            <pc:docMk/>
            <pc:sldMk cId="2260407177" sldId="259"/>
            <ac:inkMk id="65" creationId="{E12793ED-C7C2-AC8D-8388-BB19BB5526AE}"/>
          </ac:inkMkLst>
        </pc:inkChg>
        <pc:inkChg chg="add del mod">
          <ac:chgData name="ivan hernandez" userId="7f743763d7d476f2" providerId="LiveId" clId="{B894253F-9F35-473E-9D56-3CE5AEC4705D}" dt="2022-06-06T04:51:22.035" v="98"/>
          <ac:inkMkLst>
            <pc:docMk/>
            <pc:sldMk cId="2260407177" sldId="259"/>
            <ac:inkMk id="66" creationId="{F01C44F5-058F-124D-1689-414009407FFD}"/>
          </ac:inkMkLst>
        </pc:inkChg>
        <pc:inkChg chg="add del mod">
          <ac:chgData name="ivan hernandez" userId="7f743763d7d476f2" providerId="LiveId" clId="{B894253F-9F35-473E-9D56-3CE5AEC4705D}" dt="2022-06-06T04:51:22.034" v="91"/>
          <ac:inkMkLst>
            <pc:docMk/>
            <pc:sldMk cId="2260407177" sldId="259"/>
            <ac:inkMk id="69" creationId="{B659F13F-AE9B-FE57-D452-2A2BCCFCD6E4}"/>
          </ac:inkMkLst>
        </pc:inkChg>
        <pc:inkChg chg="add del mod">
          <ac:chgData name="ivan hernandez" userId="7f743763d7d476f2" providerId="LiveId" clId="{B894253F-9F35-473E-9D56-3CE5AEC4705D}" dt="2022-06-06T04:51:22.033" v="89"/>
          <ac:inkMkLst>
            <pc:docMk/>
            <pc:sldMk cId="2260407177" sldId="259"/>
            <ac:inkMk id="73" creationId="{0BF407FE-EE69-8867-8805-D12EA6EC2C7E}"/>
          </ac:inkMkLst>
        </pc:inkChg>
        <pc:inkChg chg="add del mod">
          <ac:chgData name="ivan hernandez" userId="7f743763d7d476f2" providerId="LiveId" clId="{B894253F-9F35-473E-9D56-3CE5AEC4705D}" dt="2022-06-06T04:51:22.034" v="95"/>
          <ac:inkMkLst>
            <pc:docMk/>
            <pc:sldMk cId="2260407177" sldId="259"/>
            <ac:inkMk id="74" creationId="{B7D8C235-A6A5-53C8-53CB-D8A3A3DA9302}"/>
          </ac:inkMkLst>
        </pc:inkChg>
        <pc:inkChg chg="add del mod">
          <ac:chgData name="ivan hernandez" userId="7f743763d7d476f2" providerId="LiveId" clId="{B894253F-9F35-473E-9D56-3CE5AEC4705D}" dt="2022-06-06T04:51:22.032" v="81"/>
          <ac:inkMkLst>
            <pc:docMk/>
            <pc:sldMk cId="2260407177" sldId="259"/>
            <ac:inkMk id="76" creationId="{1C039FB7-6110-AD69-EB87-4EB9AB5E311D}"/>
          </ac:inkMkLst>
        </pc:inkChg>
        <pc:inkChg chg="add del mod">
          <ac:chgData name="ivan hernandez" userId="7f743763d7d476f2" providerId="LiveId" clId="{B894253F-9F35-473E-9D56-3CE5AEC4705D}" dt="2022-06-06T04:51:22.032" v="83"/>
          <ac:inkMkLst>
            <pc:docMk/>
            <pc:sldMk cId="2260407177" sldId="259"/>
            <ac:inkMk id="78" creationId="{7CD2C352-7B2C-F0AF-6C19-A2015D5E4F60}"/>
          </ac:inkMkLst>
        </pc:inkChg>
        <pc:inkChg chg="add del mod">
          <ac:chgData name="ivan hernandez" userId="7f743763d7d476f2" providerId="LiveId" clId="{B894253F-9F35-473E-9D56-3CE5AEC4705D}" dt="2022-06-06T04:51:22.034" v="94"/>
          <ac:inkMkLst>
            <pc:docMk/>
            <pc:sldMk cId="2260407177" sldId="259"/>
            <ac:inkMk id="79" creationId="{680654FC-8331-541F-4A6F-D1371A3331B8}"/>
          </ac:inkMkLst>
        </pc:inkChg>
        <pc:inkChg chg="add del mod">
          <ac:chgData name="ivan hernandez" userId="7f743763d7d476f2" providerId="LiveId" clId="{B894253F-9F35-473E-9D56-3CE5AEC4705D}" dt="2022-06-06T04:51:22.033" v="88"/>
          <ac:inkMkLst>
            <pc:docMk/>
            <pc:sldMk cId="2260407177" sldId="259"/>
            <ac:inkMk id="81" creationId="{EF43F649-8B92-BEA0-1A4F-7C090C7C9EC7}"/>
          </ac:inkMkLst>
        </pc:inkChg>
        <pc:inkChg chg="add del">
          <ac:chgData name="ivan hernandez" userId="7f743763d7d476f2" providerId="LiveId" clId="{B894253F-9F35-473E-9D56-3CE5AEC4705D}" dt="2022-06-06T04:51:30.415" v="100"/>
          <ac:inkMkLst>
            <pc:docMk/>
            <pc:sldMk cId="2260407177" sldId="259"/>
            <ac:inkMk id="83" creationId="{CFCA44DD-8FA4-2F95-A6B5-A33039FC929A}"/>
          </ac:inkMkLst>
        </pc:inkChg>
        <pc:inkChg chg="add del">
          <ac:chgData name="ivan hernandez" userId="7f743763d7d476f2" providerId="LiveId" clId="{B894253F-9F35-473E-9D56-3CE5AEC4705D}" dt="2022-06-06T04:51:44.938" v="102"/>
          <ac:inkMkLst>
            <pc:docMk/>
            <pc:sldMk cId="2260407177" sldId="259"/>
            <ac:inkMk id="84" creationId="{2A1894E6-53BA-5340-0F57-0642EC574EA9}"/>
          </ac:inkMkLst>
        </pc:inkChg>
        <pc:inkChg chg="add del mod">
          <ac:chgData name="ivan hernandez" userId="7f743763d7d476f2" providerId="LiveId" clId="{B894253F-9F35-473E-9D56-3CE5AEC4705D}" dt="2022-06-06T04:52:19.613" v="109"/>
          <ac:inkMkLst>
            <pc:docMk/>
            <pc:sldMk cId="2260407177" sldId="259"/>
            <ac:inkMk id="85" creationId="{D19488ED-418D-9EEF-A422-89B25DF60E16}"/>
          </ac:inkMkLst>
        </pc:inkChg>
        <pc:inkChg chg="add del mod">
          <ac:chgData name="ivan hernandez" userId="7f743763d7d476f2" providerId="LiveId" clId="{B894253F-9F35-473E-9D56-3CE5AEC4705D}" dt="2022-06-06T04:52:19.612" v="108"/>
          <ac:inkMkLst>
            <pc:docMk/>
            <pc:sldMk cId="2260407177" sldId="259"/>
            <ac:inkMk id="86" creationId="{88BCA1A4-4703-E0F6-0E96-BFF96E0925DE}"/>
          </ac:inkMkLst>
        </pc:inkChg>
        <pc:inkChg chg="add del mod">
          <ac:chgData name="ivan hernandez" userId="7f743763d7d476f2" providerId="LiveId" clId="{B894253F-9F35-473E-9D56-3CE5AEC4705D}" dt="2022-06-06T04:52:19.613" v="111"/>
          <ac:inkMkLst>
            <pc:docMk/>
            <pc:sldMk cId="2260407177" sldId="259"/>
            <ac:inkMk id="87" creationId="{9533FA64-7DCD-05D8-AC39-C824F168C3D6}"/>
          </ac:inkMkLst>
        </pc:inkChg>
        <pc:inkChg chg="add del mod">
          <ac:chgData name="ivan hernandez" userId="7f743763d7d476f2" providerId="LiveId" clId="{B894253F-9F35-473E-9D56-3CE5AEC4705D}" dt="2022-06-06T04:52:19.613" v="110"/>
          <ac:inkMkLst>
            <pc:docMk/>
            <pc:sldMk cId="2260407177" sldId="259"/>
            <ac:inkMk id="88" creationId="{33B8502A-DBA3-18BD-BE60-5EE7DFB3FA0A}"/>
          </ac:inkMkLst>
        </pc:inkChg>
        <pc:inkChg chg="add del">
          <ac:chgData name="ivan hernandez" userId="7f743763d7d476f2" providerId="LiveId" clId="{B894253F-9F35-473E-9D56-3CE5AEC4705D}" dt="2022-06-06T04:52:45.318" v="124"/>
          <ac:inkMkLst>
            <pc:docMk/>
            <pc:sldMk cId="2260407177" sldId="259"/>
            <ac:inkMk id="90" creationId="{0264466C-DFBD-162E-1D23-0B32EC73E74F}"/>
          </ac:inkMkLst>
        </pc:inkChg>
        <pc:inkChg chg="add mod">
          <ac:chgData name="ivan hernandez" userId="7f743763d7d476f2" providerId="LiveId" clId="{B894253F-9F35-473E-9D56-3CE5AEC4705D}" dt="2022-06-06T04:52:45.318" v="125"/>
          <ac:inkMkLst>
            <pc:docMk/>
            <pc:sldMk cId="2260407177" sldId="259"/>
            <ac:inkMk id="91" creationId="{82830D38-40E2-0D13-B77D-2AA16B474AC8}"/>
          </ac:inkMkLst>
        </pc:inkChg>
        <pc:inkChg chg="add del mod">
          <ac:chgData name="ivan hernandez" userId="7f743763d7d476f2" providerId="LiveId" clId="{B894253F-9F35-473E-9D56-3CE5AEC4705D}" dt="2022-06-06T04:52:45.318" v="125"/>
          <ac:inkMkLst>
            <pc:docMk/>
            <pc:sldMk cId="2260407177" sldId="259"/>
            <ac:inkMk id="92" creationId="{F951D672-A855-3812-DCA5-F07DC3FD42B2}"/>
          </ac:inkMkLst>
        </pc:inkChg>
        <pc:inkChg chg="add del mod">
          <ac:chgData name="ivan hernandez" userId="7f743763d7d476f2" providerId="LiveId" clId="{B894253F-9F35-473E-9D56-3CE5AEC4705D}" dt="2022-06-06T04:52:45.317" v="121"/>
          <ac:inkMkLst>
            <pc:docMk/>
            <pc:sldMk cId="2260407177" sldId="259"/>
            <ac:inkMk id="94" creationId="{38F605AB-9EB6-1A33-7FCD-EAA41382BC87}"/>
          </ac:inkMkLst>
        </pc:inkChg>
        <pc:inkChg chg="add del mod">
          <ac:chgData name="ivan hernandez" userId="7f743763d7d476f2" providerId="LiveId" clId="{B894253F-9F35-473E-9D56-3CE5AEC4705D}" dt="2022-06-06T04:52:45.318" v="123"/>
          <ac:inkMkLst>
            <pc:docMk/>
            <pc:sldMk cId="2260407177" sldId="259"/>
            <ac:inkMk id="95" creationId="{0735CC34-AD58-6DDB-26BA-554D259B7239}"/>
          </ac:inkMkLst>
        </pc:inkChg>
        <pc:inkChg chg="add del mod">
          <ac:chgData name="ivan hernandez" userId="7f743763d7d476f2" providerId="LiveId" clId="{B894253F-9F35-473E-9D56-3CE5AEC4705D}" dt="2022-06-06T04:52:45.318" v="122"/>
          <ac:inkMkLst>
            <pc:docMk/>
            <pc:sldMk cId="2260407177" sldId="259"/>
            <ac:inkMk id="97" creationId="{97F70C0F-32AD-D65F-12F6-ACA91783B7D7}"/>
          </ac:inkMkLst>
        </pc:inkChg>
      </pc:sldChg>
      <pc:sldChg chg="modSp add del">
        <pc:chgData name="ivan hernandez" userId="7f743763d7d476f2" providerId="LiveId" clId="{B894253F-9F35-473E-9D56-3CE5AEC4705D}" dt="2022-06-27T03:18:13.108" v="132" actId="47"/>
        <pc:sldMkLst>
          <pc:docMk/>
          <pc:sldMk cId="767525751" sldId="269"/>
        </pc:sldMkLst>
        <pc:graphicFrameChg chg="mod">
          <ac:chgData name="ivan hernandez" userId="7f743763d7d476f2" providerId="LiveId" clId="{B894253F-9F35-473E-9D56-3CE5AEC4705D}" dt="2022-06-27T01:45:17.507" v="128" actId="5736"/>
          <ac:graphicFrameMkLst>
            <pc:docMk/>
            <pc:sldMk cId="767525751" sldId="269"/>
            <ac:graphicFrameMk id="9" creationId="{8F005E73-1C25-4077-6967-D959B0E9405E}"/>
          </ac:graphicFrameMkLst>
        </pc:graphicFrameChg>
      </pc:sldChg>
      <pc:sldChg chg="modSp">
        <pc:chgData name="ivan hernandez" userId="7f743763d7d476f2" providerId="LiveId" clId="{B894253F-9F35-473E-9D56-3CE5AEC4705D}" dt="2022-06-27T01:21:07.604" v="127" actId="5736"/>
        <pc:sldMkLst>
          <pc:docMk/>
          <pc:sldMk cId="1599192565" sldId="270"/>
        </pc:sldMkLst>
        <pc:graphicFrameChg chg="mod">
          <ac:chgData name="ivan hernandez" userId="7f743763d7d476f2" providerId="LiveId" clId="{B894253F-9F35-473E-9D56-3CE5AEC4705D}" dt="2022-06-27T01:21:07.604" v="127" actId="5736"/>
          <ac:graphicFrameMkLst>
            <pc:docMk/>
            <pc:sldMk cId="1599192565" sldId="270"/>
            <ac:graphicFrameMk id="8" creationId="{295E9785-45CE-417C-7E28-451E29F9189A}"/>
          </ac:graphicFrameMkLst>
        </pc:graphicFrameChg>
      </pc:sldChg>
      <pc:sldChg chg="addSp modSp add del mod">
        <pc:chgData name="ivan hernandez" userId="7f743763d7d476f2" providerId="LiveId" clId="{B894253F-9F35-473E-9D56-3CE5AEC4705D}" dt="2022-06-30T00:40:22.135" v="156" actId="1076"/>
        <pc:sldMkLst>
          <pc:docMk/>
          <pc:sldMk cId="2414879797" sldId="272"/>
        </pc:sldMkLst>
        <pc:picChg chg="add mod">
          <ac:chgData name="ivan hernandez" userId="7f743763d7d476f2" providerId="LiveId" clId="{B894253F-9F35-473E-9D56-3CE5AEC4705D}" dt="2022-06-30T00:40:22.135" v="156" actId="1076"/>
          <ac:picMkLst>
            <pc:docMk/>
            <pc:sldMk cId="2414879797" sldId="272"/>
            <ac:picMk id="5" creationId="{160A643E-9829-3C16-673A-04A0F97CA72B}"/>
          </ac:picMkLst>
        </pc:picChg>
      </pc:sldChg>
      <pc:sldChg chg="addSp delSp modSp mod">
        <pc:chgData name="ivan hernandez" userId="7f743763d7d476f2" providerId="LiveId" clId="{B894253F-9F35-473E-9D56-3CE5AEC4705D}" dt="2022-06-30T00:36:53.223" v="148" actId="1076"/>
        <pc:sldMkLst>
          <pc:docMk/>
          <pc:sldMk cId="1172237043" sldId="275"/>
        </pc:sldMkLst>
        <pc:spChg chg="del">
          <ac:chgData name="ivan hernandez" userId="7f743763d7d476f2" providerId="LiveId" clId="{B894253F-9F35-473E-9D56-3CE5AEC4705D}" dt="2022-06-30T00:36:37.246" v="137" actId="478"/>
          <ac:spMkLst>
            <pc:docMk/>
            <pc:sldMk cId="1172237043" sldId="275"/>
            <ac:spMk id="4" creationId="{B26D5E4F-D019-FC96-EDC0-73F8AB7DC5BC}"/>
          </ac:spMkLst>
        </pc:spChg>
        <pc:spChg chg="mod">
          <ac:chgData name="ivan hernandez" userId="7f743763d7d476f2" providerId="LiveId" clId="{B894253F-9F35-473E-9D56-3CE5AEC4705D}" dt="2022-06-30T00:36:45.463" v="145" actId="20577"/>
          <ac:spMkLst>
            <pc:docMk/>
            <pc:sldMk cId="1172237043" sldId="275"/>
            <ac:spMk id="8" creationId="{736AC81A-C998-CD02-A2A1-A120E06B275E}"/>
          </ac:spMkLst>
        </pc:spChg>
        <pc:spChg chg="mod">
          <ac:chgData name="ivan hernandez" userId="7f743763d7d476f2" providerId="LiveId" clId="{B894253F-9F35-473E-9D56-3CE5AEC4705D}" dt="2022-06-30T00:36:45.463" v="145" actId="20577"/>
          <ac:spMkLst>
            <pc:docMk/>
            <pc:sldMk cId="1172237043" sldId="275"/>
            <ac:spMk id="9" creationId="{2254D28D-CF16-1DDD-603E-93FF903E8E0F}"/>
          </ac:spMkLst>
        </pc:spChg>
        <pc:spChg chg="mod">
          <ac:chgData name="ivan hernandez" userId="7f743763d7d476f2" providerId="LiveId" clId="{B894253F-9F35-473E-9D56-3CE5AEC4705D}" dt="2022-06-30T00:36:45.463" v="145" actId="20577"/>
          <ac:spMkLst>
            <pc:docMk/>
            <pc:sldMk cId="1172237043" sldId="275"/>
            <ac:spMk id="11" creationId="{37F4ECDD-078F-F709-D358-4FB90E4840E5}"/>
          </ac:spMkLst>
        </pc:spChg>
        <pc:spChg chg="mod">
          <ac:chgData name="ivan hernandez" userId="7f743763d7d476f2" providerId="LiveId" clId="{B894253F-9F35-473E-9D56-3CE5AEC4705D}" dt="2022-06-30T00:36:53.223" v="148" actId="1076"/>
          <ac:spMkLst>
            <pc:docMk/>
            <pc:sldMk cId="1172237043" sldId="275"/>
            <ac:spMk id="12" creationId="{FB3EE6CB-B00D-2870-E938-0815C1D2B8E6}"/>
          </ac:spMkLst>
        </pc:spChg>
        <pc:spChg chg="mod">
          <ac:chgData name="ivan hernandez" userId="7f743763d7d476f2" providerId="LiveId" clId="{B894253F-9F35-473E-9D56-3CE5AEC4705D}" dt="2022-06-30T00:36:45.463" v="145" actId="20577"/>
          <ac:spMkLst>
            <pc:docMk/>
            <pc:sldMk cId="1172237043" sldId="275"/>
            <ac:spMk id="13" creationId="{B8DF469A-52CE-F121-44B6-8E6CD09D4C33}"/>
          </ac:spMkLst>
        </pc:spChg>
        <pc:spChg chg="mod">
          <ac:chgData name="ivan hernandez" userId="7f743763d7d476f2" providerId="LiveId" clId="{B894253F-9F35-473E-9D56-3CE5AEC4705D}" dt="2022-06-30T00:36:45.463" v="145" actId="20577"/>
          <ac:spMkLst>
            <pc:docMk/>
            <pc:sldMk cId="1172237043" sldId="275"/>
            <ac:spMk id="14" creationId="{095A7467-68D0-B904-BBFC-1120A03D4FED}"/>
          </ac:spMkLst>
        </pc:spChg>
        <pc:spChg chg="mod">
          <ac:chgData name="ivan hernandez" userId="7f743763d7d476f2" providerId="LiveId" clId="{B894253F-9F35-473E-9D56-3CE5AEC4705D}" dt="2022-06-30T00:36:45.463" v="145" actId="20577"/>
          <ac:spMkLst>
            <pc:docMk/>
            <pc:sldMk cId="1172237043" sldId="275"/>
            <ac:spMk id="15" creationId="{38BB0F7C-F860-31C1-B3ED-1396579D053F}"/>
          </ac:spMkLst>
        </pc:spChg>
        <pc:spChg chg="mod">
          <ac:chgData name="ivan hernandez" userId="7f743763d7d476f2" providerId="LiveId" clId="{B894253F-9F35-473E-9D56-3CE5AEC4705D}" dt="2022-06-30T00:36:45.463" v="145" actId="20577"/>
          <ac:spMkLst>
            <pc:docMk/>
            <pc:sldMk cId="1172237043" sldId="275"/>
            <ac:spMk id="16" creationId="{605C1A00-C5CC-B23C-5105-F33DC87444EA}"/>
          </ac:spMkLst>
        </pc:spChg>
        <pc:spChg chg="mod">
          <ac:chgData name="ivan hernandez" userId="7f743763d7d476f2" providerId="LiveId" clId="{B894253F-9F35-473E-9D56-3CE5AEC4705D}" dt="2022-06-30T00:36:45.463" v="145" actId="20577"/>
          <ac:spMkLst>
            <pc:docMk/>
            <pc:sldMk cId="1172237043" sldId="275"/>
            <ac:spMk id="17" creationId="{BDDF418E-C4C6-D373-FBDE-B8A1F973B05B}"/>
          </ac:spMkLst>
        </pc:spChg>
        <pc:spChg chg="mod">
          <ac:chgData name="ivan hernandez" userId="7f743763d7d476f2" providerId="LiveId" clId="{B894253F-9F35-473E-9D56-3CE5AEC4705D}" dt="2022-06-30T00:36:45.463" v="145" actId="20577"/>
          <ac:spMkLst>
            <pc:docMk/>
            <pc:sldMk cId="1172237043" sldId="275"/>
            <ac:spMk id="18" creationId="{9F43CA51-48BB-BA3E-8EA1-BB197B527291}"/>
          </ac:spMkLst>
        </pc:spChg>
        <pc:spChg chg="mod">
          <ac:chgData name="ivan hernandez" userId="7f743763d7d476f2" providerId="LiveId" clId="{B894253F-9F35-473E-9D56-3CE5AEC4705D}" dt="2022-06-30T00:36:45.463" v="145" actId="20577"/>
          <ac:spMkLst>
            <pc:docMk/>
            <pc:sldMk cId="1172237043" sldId="275"/>
            <ac:spMk id="19" creationId="{D0576B46-F3A0-B818-27B9-45CA68A02426}"/>
          </ac:spMkLst>
        </pc:spChg>
        <pc:spChg chg="mod">
          <ac:chgData name="ivan hernandez" userId="7f743763d7d476f2" providerId="LiveId" clId="{B894253F-9F35-473E-9D56-3CE5AEC4705D}" dt="2022-06-30T00:36:45.463" v="145" actId="20577"/>
          <ac:spMkLst>
            <pc:docMk/>
            <pc:sldMk cId="1172237043" sldId="275"/>
            <ac:spMk id="20" creationId="{CA6490EA-761D-68B8-C77D-B765CE280E7C}"/>
          </ac:spMkLst>
        </pc:spChg>
        <pc:spChg chg="mod">
          <ac:chgData name="ivan hernandez" userId="7f743763d7d476f2" providerId="LiveId" clId="{B894253F-9F35-473E-9D56-3CE5AEC4705D}" dt="2022-06-30T00:36:45.463" v="145" actId="20577"/>
          <ac:spMkLst>
            <pc:docMk/>
            <pc:sldMk cId="1172237043" sldId="275"/>
            <ac:spMk id="21" creationId="{E3D60EB9-5ABB-5220-2F96-701520B1EF39}"/>
          </ac:spMkLst>
        </pc:spChg>
        <pc:spChg chg="mod">
          <ac:chgData name="ivan hernandez" userId="7f743763d7d476f2" providerId="LiveId" clId="{B894253F-9F35-473E-9D56-3CE5AEC4705D}" dt="2022-06-30T00:36:45.463" v="145" actId="20577"/>
          <ac:spMkLst>
            <pc:docMk/>
            <pc:sldMk cId="1172237043" sldId="275"/>
            <ac:spMk id="22" creationId="{C0FE3DC8-D9A0-94D3-D02C-D52D0DCAA21E}"/>
          </ac:spMkLst>
        </pc:spChg>
        <pc:spChg chg="mod">
          <ac:chgData name="ivan hernandez" userId="7f743763d7d476f2" providerId="LiveId" clId="{B894253F-9F35-473E-9D56-3CE5AEC4705D}" dt="2022-06-30T00:36:45.463" v="145" actId="20577"/>
          <ac:spMkLst>
            <pc:docMk/>
            <pc:sldMk cId="1172237043" sldId="275"/>
            <ac:spMk id="23" creationId="{A97DDC19-AAF7-BF63-8168-7452D50EC161}"/>
          </ac:spMkLst>
        </pc:spChg>
        <pc:spChg chg="mod">
          <ac:chgData name="ivan hernandez" userId="7f743763d7d476f2" providerId="LiveId" clId="{B894253F-9F35-473E-9D56-3CE5AEC4705D}" dt="2022-06-30T00:36:45.463" v="145" actId="20577"/>
          <ac:spMkLst>
            <pc:docMk/>
            <pc:sldMk cId="1172237043" sldId="275"/>
            <ac:spMk id="24" creationId="{B0797ED9-5A0C-BC3C-28BE-B8EC0E93B8D7}"/>
          </ac:spMkLst>
        </pc:spChg>
        <pc:grpChg chg="add mod">
          <ac:chgData name="ivan hernandez" userId="7f743763d7d476f2" providerId="LiveId" clId="{B894253F-9F35-473E-9D56-3CE5AEC4705D}" dt="2022-06-30T00:36:45.463" v="145" actId="20577"/>
          <ac:grpSpMkLst>
            <pc:docMk/>
            <pc:sldMk cId="1172237043" sldId="275"/>
            <ac:grpSpMk id="5" creationId="{EE62C68C-67C2-13D0-3913-705625AA2015}"/>
          </ac:grpSpMkLst>
        </pc:grpChg>
        <pc:grpChg chg="mod">
          <ac:chgData name="ivan hernandez" userId="7f743763d7d476f2" providerId="LiveId" clId="{B894253F-9F35-473E-9D56-3CE5AEC4705D}" dt="2022-06-30T00:36:45.463" v="145" actId="20577"/>
          <ac:grpSpMkLst>
            <pc:docMk/>
            <pc:sldMk cId="1172237043" sldId="275"/>
            <ac:grpSpMk id="6" creationId="{C841CF2B-68B6-F3DD-74CD-00399280B591}"/>
          </ac:grpSpMkLst>
        </pc:grpChg>
        <pc:grpChg chg="mod">
          <ac:chgData name="ivan hernandez" userId="7f743763d7d476f2" providerId="LiveId" clId="{B894253F-9F35-473E-9D56-3CE5AEC4705D}" dt="2022-06-30T00:36:45.463" v="145" actId="20577"/>
          <ac:grpSpMkLst>
            <pc:docMk/>
            <pc:sldMk cId="1172237043" sldId="275"/>
            <ac:grpSpMk id="7" creationId="{87DFAB42-29A8-D79C-C127-D58FED66700E}"/>
          </ac:grpSpMkLst>
        </pc:grpChg>
        <pc:cxnChg chg="mod">
          <ac:chgData name="ivan hernandez" userId="7f743763d7d476f2" providerId="LiveId" clId="{B894253F-9F35-473E-9D56-3CE5AEC4705D}" dt="2022-06-30T00:36:45.463" v="145" actId="20577"/>
          <ac:cxnSpMkLst>
            <pc:docMk/>
            <pc:sldMk cId="1172237043" sldId="275"/>
            <ac:cxnSpMk id="10" creationId="{C56155B2-75C5-1EAE-D81B-01E608C4FC0D}"/>
          </ac:cxnSpMkLst>
        </pc:cxnChg>
      </pc:sldChg>
      <pc:sldChg chg="addSp delSp modSp mod">
        <pc:chgData name="ivan hernandez" userId="7f743763d7d476f2" providerId="LiveId" clId="{B894253F-9F35-473E-9D56-3CE5AEC4705D}" dt="2022-06-30T01:35:06.002" v="1116" actId="1076"/>
        <pc:sldMkLst>
          <pc:docMk/>
          <pc:sldMk cId="2365520849" sldId="282"/>
        </pc:sldMkLst>
        <pc:spChg chg="mod">
          <ac:chgData name="ivan hernandez" userId="7f743763d7d476f2" providerId="LiveId" clId="{B894253F-9F35-473E-9D56-3CE5AEC4705D}" dt="2022-06-30T01:33:53.339" v="955" actId="1036"/>
          <ac:spMkLst>
            <pc:docMk/>
            <pc:sldMk cId="2365520849" sldId="282"/>
            <ac:spMk id="3" creationId="{16B034AA-70F5-03B2-56F3-FCCE3767E8C2}"/>
          </ac:spMkLst>
        </pc:spChg>
        <pc:spChg chg="del">
          <ac:chgData name="ivan hernandez" userId="7f743763d7d476f2" providerId="LiveId" clId="{B894253F-9F35-473E-9D56-3CE5AEC4705D}" dt="2022-06-30T01:22:02.020" v="766" actId="478"/>
          <ac:spMkLst>
            <pc:docMk/>
            <pc:sldMk cId="2365520849" sldId="282"/>
            <ac:spMk id="4" creationId="{6D54D719-F417-A2E5-D5FA-CE554BF36421}"/>
          </ac:spMkLst>
        </pc:spChg>
        <pc:spChg chg="mod">
          <ac:chgData name="ivan hernandez" userId="7f743763d7d476f2" providerId="LiveId" clId="{B894253F-9F35-473E-9D56-3CE5AEC4705D}" dt="2022-06-30T01:35:06.002" v="1116" actId="1076"/>
          <ac:spMkLst>
            <pc:docMk/>
            <pc:sldMk cId="2365520849" sldId="282"/>
            <ac:spMk id="6" creationId="{939EEE50-2D80-8CD2-6619-D05D8141D543}"/>
          </ac:spMkLst>
        </pc:spChg>
        <pc:spChg chg="mod">
          <ac:chgData name="ivan hernandez" userId="7f743763d7d476f2" providerId="LiveId" clId="{B894253F-9F35-473E-9D56-3CE5AEC4705D}" dt="2022-06-30T01:33:55.005" v="962" actId="1036"/>
          <ac:spMkLst>
            <pc:docMk/>
            <pc:sldMk cId="2365520849" sldId="282"/>
            <ac:spMk id="12" creationId="{377B1710-DA98-BB6F-2CED-928C1AB49AC3}"/>
          </ac:spMkLst>
        </pc:spChg>
        <pc:spChg chg="del">
          <ac:chgData name="ivan hernandez" userId="7f743763d7d476f2" providerId="LiveId" clId="{B894253F-9F35-473E-9D56-3CE5AEC4705D}" dt="2022-06-30T01:22:00.797" v="765" actId="478"/>
          <ac:spMkLst>
            <pc:docMk/>
            <pc:sldMk cId="2365520849" sldId="282"/>
            <ac:spMk id="13" creationId="{0B7E8F25-109A-EDE4-8A67-30461A426D63}"/>
          </ac:spMkLst>
        </pc:spChg>
        <pc:spChg chg="del mod">
          <ac:chgData name="ivan hernandez" userId="7f743763d7d476f2" providerId="LiveId" clId="{B894253F-9F35-473E-9D56-3CE5AEC4705D}" dt="2022-06-30T01:21:35.840" v="757" actId="478"/>
          <ac:spMkLst>
            <pc:docMk/>
            <pc:sldMk cId="2365520849" sldId="282"/>
            <ac:spMk id="14" creationId="{E5E161DC-37C8-F168-3153-C8351D4E9C15}"/>
          </ac:spMkLst>
        </pc:spChg>
        <pc:spChg chg="mod">
          <ac:chgData name="ivan hernandez" userId="7f743763d7d476f2" providerId="LiveId" clId="{B894253F-9F35-473E-9D56-3CE5AEC4705D}" dt="2022-06-30T01:33:58.247" v="987" actId="1036"/>
          <ac:spMkLst>
            <pc:docMk/>
            <pc:sldMk cId="2365520849" sldId="282"/>
            <ac:spMk id="15" creationId="{5FA8860B-C87C-DD0A-8FBA-EED74F9FA99B}"/>
          </ac:spMkLst>
        </pc:spChg>
        <pc:spChg chg="del">
          <ac:chgData name="ivan hernandez" userId="7f743763d7d476f2" providerId="LiveId" clId="{B894253F-9F35-473E-9D56-3CE5AEC4705D}" dt="2022-06-30T01:21:53.079" v="761" actId="478"/>
          <ac:spMkLst>
            <pc:docMk/>
            <pc:sldMk cId="2365520849" sldId="282"/>
            <ac:spMk id="16" creationId="{8591E28A-859C-91A3-A574-704EC39AD18E}"/>
          </ac:spMkLst>
        </pc:spChg>
        <pc:spChg chg="del">
          <ac:chgData name="ivan hernandez" userId="7f743763d7d476f2" providerId="LiveId" clId="{B894253F-9F35-473E-9D56-3CE5AEC4705D}" dt="2022-06-30T01:21:56.761" v="762" actId="478"/>
          <ac:spMkLst>
            <pc:docMk/>
            <pc:sldMk cId="2365520849" sldId="282"/>
            <ac:spMk id="17" creationId="{1C74B1DC-1A40-96FD-5DF0-427D312D4EEA}"/>
          </ac:spMkLst>
        </pc:spChg>
        <pc:spChg chg="add mod">
          <ac:chgData name="ivan hernandez" userId="7f743763d7d476f2" providerId="LiveId" clId="{B894253F-9F35-473E-9D56-3CE5AEC4705D}" dt="2022-06-30T01:34:12.092" v="1097" actId="1036"/>
          <ac:spMkLst>
            <pc:docMk/>
            <pc:sldMk cId="2365520849" sldId="282"/>
            <ac:spMk id="20" creationId="{2AFF103C-B9F7-AAFE-055B-BE19909EE4FD}"/>
          </ac:spMkLst>
        </pc:spChg>
        <pc:spChg chg="add mod">
          <ac:chgData name="ivan hernandez" userId="7f743763d7d476f2" providerId="LiveId" clId="{B894253F-9F35-473E-9D56-3CE5AEC4705D}" dt="2022-06-30T01:34:59.370" v="1113" actId="1076"/>
          <ac:spMkLst>
            <pc:docMk/>
            <pc:sldMk cId="2365520849" sldId="282"/>
            <ac:spMk id="21" creationId="{E023F11F-4B89-2232-6563-01B2E91F8F1E}"/>
          </ac:spMkLst>
        </pc:spChg>
        <pc:spChg chg="add mod">
          <ac:chgData name="ivan hernandez" userId="7f743763d7d476f2" providerId="LiveId" clId="{B894253F-9F35-473E-9D56-3CE5AEC4705D}" dt="2022-06-30T01:35:01.597" v="1114" actId="1076"/>
          <ac:spMkLst>
            <pc:docMk/>
            <pc:sldMk cId="2365520849" sldId="282"/>
            <ac:spMk id="22" creationId="{F18E0A21-8DD1-FF3F-C103-D521E57EBC69}"/>
          </ac:spMkLst>
        </pc:spChg>
        <pc:spChg chg="add del mod">
          <ac:chgData name="ivan hernandez" userId="7f743763d7d476f2" providerId="LiveId" clId="{B894253F-9F35-473E-9D56-3CE5AEC4705D}" dt="2022-06-30T01:26:18.518" v="888" actId="478"/>
          <ac:spMkLst>
            <pc:docMk/>
            <pc:sldMk cId="2365520849" sldId="282"/>
            <ac:spMk id="23" creationId="{54030956-ED81-E51A-BB5B-D84AC10093CB}"/>
          </ac:spMkLst>
        </pc:spChg>
        <pc:spChg chg="add del mod">
          <ac:chgData name="ivan hernandez" userId="7f743763d7d476f2" providerId="LiveId" clId="{B894253F-9F35-473E-9D56-3CE5AEC4705D}" dt="2022-06-30T01:26:35.782" v="900"/>
          <ac:spMkLst>
            <pc:docMk/>
            <pc:sldMk cId="2365520849" sldId="282"/>
            <ac:spMk id="24" creationId="{7691E143-925B-7D5E-70A5-FCB9EC1A5F29}"/>
          </ac:spMkLst>
        </pc:spChg>
        <pc:spChg chg="add mod">
          <ac:chgData name="ivan hernandez" userId="7f743763d7d476f2" providerId="LiveId" clId="{B894253F-9F35-473E-9D56-3CE5AEC4705D}" dt="2022-06-30T01:35:03.562" v="1115" actId="1076"/>
          <ac:spMkLst>
            <pc:docMk/>
            <pc:sldMk cId="2365520849" sldId="282"/>
            <ac:spMk id="25" creationId="{CB8544DF-8357-EAF0-E241-BB3DA62EC9BF}"/>
          </ac:spMkLst>
        </pc:spChg>
        <pc:spChg chg="add mod">
          <ac:chgData name="ivan hernandez" userId="7f743763d7d476f2" providerId="LiveId" clId="{B894253F-9F35-473E-9D56-3CE5AEC4705D}" dt="2022-06-30T01:34:49.523" v="1112" actId="1076"/>
          <ac:spMkLst>
            <pc:docMk/>
            <pc:sldMk cId="2365520849" sldId="282"/>
            <ac:spMk id="26" creationId="{072F1BEE-9176-5BF2-E5A7-028374248EEC}"/>
          </ac:spMkLst>
        </pc:spChg>
        <pc:picChg chg="add del mod">
          <ac:chgData name="ivan hernandez" userId="7f743763d7d476f2" providerId="LiveId" clId="{B894253F-9F35-473E-9D56-3CE5AEC4705D}" dt="2022-06-30T01:22:11.711" v="770" actId="478"/>
          <ac:picMkLst>
            <pc:docMk/>
            <pc:sldMk cId="2365520849" sldId="282"/>
            <ac:picMk id="19" creationId="{E9A72E1A-6FF3-2527-F186-AA6C17C0273E}"/>
          </ac:picMkLst>
        </pc:picChg>
        <pc:cxnChg chg="del">
          <ac:chgData name="ivan hernandez" userId="7f743763d7d476f2" providerId="LiveId" clId="{B894253F-9F35-473E-9D56-3CE5AEC4705D}" dt="2022-06-30T01:21:59.719" v="764" actId="478"/>
          <ac:cxnSpMkLst>
            <pc:docMk/>
            <pc:sldMk cId="2365520849" sldId="282"/>
            <ac:cxnSpMk id="8" creationId="{3412ABE2-A826-25A1-D93E-C9E047D52DD6}"/>
          </ac:cxnSpMkLst>
        </pc:cxnChg>
        <pc:cxnChg chg="del">
          <ac:chgData name="ivan hernandez" userId="7f743763d7d476f2" providerId="LiveId" clId="{B894253F-9F35-473E-9D56-3CE5AEC4705D}" dt="2022-06-30T01:21:58.519" v="763" actId="478"/>
          <ac:cxnSpMkLst>
            <pc:docMk/>
            <pc:sldMk cId="2365520849" sldId="282"/>
            <ac:cxnSpMk id="18" creationId="{6EC0CE0E-98F6-8238-39FC-B4FDAFB91754}"/>
          </ac:cxnSpMkLst>
        </pc:cxnChg>
      </pc:sldChg>
      <pc:sldChg chg="del">
        <pc:chgData name="ivan hernandez" userId="7f743763d7d476f2" providerId="LiveId" clId="{B894253F-9F35-473E-9D56-3CE5AEC4705D}" dt="2022-06-30T01:41:09.474" v="1168" actId="47"/>
        <pc:sldMkLst>
          <pc:docMk/>
          <pc:sldMk cId="499867791" sldId="283"/>
        </pc:sldMkLst>
      </pc:sldChg>
      <pc:sldChg chg="del ord">
        <pc:chgData name="ivan hernandez" userId="7f743763d7d476f2" providerId="LiveId" clId="{B894253F-9F35-473E-9D56-3CE5AEC4705D}" dt="2022-06-30T05:56:57.667" v="2846" actId="47"/>
        <pc:sldMkLst>
          <pc:docMk/>
          <pc:sldMk cId="482271595" sldId="285"/>
        </pc:sldMkLst>
      </pc:sldChg>
      <pc:sldChg chg="addSp delSp modSp mod">
        <pc:chgData name="ivan hernandez" userId="7f743763d7d476f2" providerId="LiveId" clId="{B894253F-9F35-473E-9D56-3CE5AEC4705D}" dt="2022-06-30T01:12:39.929" v="684" actId="478"/>
        <pc:sldMkLst>
          <pc:docMk/>
          <pc:sldMk cId="1232712331" sldId="286"/>
        </pc:sldMkLst>
        <pc:spChg chg="add del mod">
          <ac:chgData name="ivan hernandez" userId="7f743763d7d476f2" providerId="LiveId" clId="{B894253F-9F35-473E-9D56-3CE5AEC4705D}" dt="2022-06-30T01:12:39.929" v="684" actId="478"/>
          <ac:spMkLst>
            <pc:docMk/>
            <pc:sldMk cId="1232712331" sldId="286"/>
            <ac:spMk id="3" creationId="{7292A325-F21F-3875-210B-3E5BE884D5C0}"/>
          </ac:spMkLst>
        </pc:spChg>
        <pc:spChg chg="add mod">
          <ac:chgData name="ivan hernandez" userId="7f743763d7d476f2" providerId="LiveId" clId="{B894253F-9F35-473E-9D56-3CE5AEC4705D}" dt="2022-06-30T01:11:21.223" v="683" actId="20577"/>
          <ac:spMkLst>
            <pc:docMk/>
            <pc:sldMk cId="1232712331" sldId="286"/>
            <ac:spMk id="10" creationId="{A0460E58-53F0-2A11-DBA9-9519D5B58980}"/>
          </ac:spMkLst>
        </pc:spChg>
        <pc:spChg chg="del">
          <ac:chgData name="ivan hernandez" userId="7f743763d7d476f2" providerId="LiveId" clId="{B894253F-9F35-473E-9D56-3CE5AEC4705D}" dt="2022-06-30T01:10:27.055" v="659" actId="478"/>
          <ac:spMkLst>
            <pc:docMk/>
            <pc:sldMk cId="1232712331" sldId="286"/>
            <ac:spMk id="22" creationId="{DFDB3E65-AC41-ADD6-A6C7-29478403A035}"/>
          </ac:spMkLst>
        </pc:spChg>
        <pc:picChg chg="add mod">
          <ac:chgData name="ivan hernandez" userId="7f743763d7d476f2" providerId="LiveId" clId="{B894253F-9F35-473E-9D56-3CE5AEC4705D}" dt="2022-06-30T01:10:42.144" v="667" actId="1076"/>
          <ac:picMkLst>
            <pc:docMk/>
            <pc:sldMk cId="1232712331" sldId="286"/>
            <ac:picMk id="9" creationId="{DB436BAF-BF3F-460E-46DE-78B9488BFD45}"/>
          </ac:picMkLst>
        </pc:picChg>
        <pc:picChg chg="del">
          <ac:chgData name="ivan hernandez" userId="7f743763d7d476f2" providerId="LiveId" clId="{B894253F-9F35-473E-9D56-3CE5AEC4705D}" dt="2022-06-30T01:10:25.729" v="658" actId="478"/>
          <ac:picMkLst>
            <pc:docMk/>
            <pc:sldMk cId="1232712331" sldId="286"/>
            <ac:picMk id="21" creationId="{623E4BC8-ED18-1D60-BE7B-0EB0486C0ACD}"/>
          </ac:picMkLst>
        </pc:picChg>
        <pc:picChg chg="del">
          <ac:chgData name="ivan hernandez" userId="7f743763d7d476f2" providerId="LiveId" clId="{B894253F-9F35-473E-9D56-3CE5AEC4705D}" dt="2022-06-30T01:10:28.212" v="660" actId="478"/>
          <ac:picMkLst>
            <pc:docMk/>
            <pc:sldMk cId="1232712331" sldId="286"/>
            <ac:picMk id="24" creationId="{8AAEDE4A-F818-F22C-F72A-7D119183E796}"/>
          </ac:picMkLst>
        </pc:picChg>
      </pc:sldChg>
      <pc:sldChg chg="addSp delSp modSp del mod">
        <pc:chgData name="ivan hernandez" userId="7f743763d7d476f2" providerId="LiveId" clId="{B894253F-9F35-473E-9D56-3CE5AEC4705D}" dt="2022-06-30T01:10:33.655" v="662" actId="2696"/>
        <pc:sldMkLst>
          <pc:docMk/>
          <pc:sldMk cId="457399765" sldId="287"/>
        </pc:sldMkLst>
        <pc:picChg chg="add del mod">
          <ac:chgData name="ivan hernandez" userId="7f743763d7d476f2" providerId="LiveId" clId="{B894253F-9F35-473E-9D56-3CE5AEC4705D}" dt="2022-06-30T01:10:30.904" v="661" actId="21"/>
          <ac:picMkLst>
            <pc:docMk/>
            <pc:sldMk cId="457399765" sldId="287"/>
            <ac:picMk id="4" creationId="{59F9321B-AA5C-37FE-1013-C887DACFD16F}"/>
          </ac:picMkLst>
        </pc:picChg>
        <pc:picChg chg="del">
          <ac:chgData name="ivan hernandez" userId="7f743763d7d476f2" providerId="LiveId" clId="{B894253F-9F35-473E-9D56-3CE5AEC4705D}" dt="2022-06-30T00:43:12.724" v="157" actId="478"/>
          <ac:picMkLst>
            <pc:docMk/>
            <pc:sldMk cId="457399765" sldId="287"/>
            <ac:picMk id="10" creationId="{8BDF2DD1-C111-6FC5-5FC6-D7FC3D86CCF2}"/>
          </ac:picMkLst>
        </pc:picChg>
      </pc:sldChg>
      <pc:sldChg chg="addSp delSp modSp mod">
        <pc:chgData name="ivan hernandez" userId="7f743763d7d476f2" providerId="LiveId" clId="{B894253F-9F35-473E-9D56-3CE5AEC4705D}" dt="2022-06-30T00:54:27.299" v="381" actId="1076"/>
        <pc:sldMkLst>
          <pc:docMk/>
          <pc:sldMk cId="2718212200" sldId="289"/>
        </pc:sldMkLst>
        <pc:spChg chg="add mod">
          <ac:chgData name="ivan hernandez" userId="7f743763d7d476f2" providerId="LiveId" clId="{B894253F-9F35-473E-9D56-3CE5AEC4705D}" dt="2022-06-30T00:54:27.299" v="381" actId="1076"/>
          <ac:spMkLst>
            <pc:docMk/>
            <pc:sldMk cId="2718212200" sldId="289"/>
            <ac:spMk id="5" creationId="{242928F7-5401-D874-F34F-59FEA15B7B62}"/>
          </ac:spMkLst>
        </pc:spChg>
        <pc:spChg chg="mod">
          <ac:chgData name="ivan hernandez" userId="7f743763d7d476f2" providerId="LiveId" clId="{B894253F-9F35-473E-9D56-3CE5AEC4705D}" dt="2022-06-30T00:45:50.875" v="174" actId="20577"/>
          <ac:spMkLst>
            <pc:docMk/>
            <pc:sldMk cId="2718212200" sldId="289"/>
            <ac:spMk id="9" creationId="{E4AFEED8-F079-9FB2-9D0D-3B4A05798174}"/>
          </ac:spMkLst>
        </pc:spChg>
        <pc:picChg chg="add mod">
          <ac:chgData name="ivan hernandez" userId="7f743763d7d476f2" providerId="LiveId" clId="{B894253F-9F35-473E-9D56-3CE5AEC4705D}" dt="2022-06-30T00:54:20.494" v="380" actId="1076"/>
          <ac:picMkLst>
            <pc:docMk/>
            <pc:sldMk cId="2718212200" sldId="289"/>
            <ac:picMk id="4" creationId="{1C778314-E3A3-84EC-31BB-6FD5416635EF}"/>
          </ac:picMkLst>
        </pc:picChg>
        <pc:picChg chg="del">
          <ac:chgData name="ivan hernandez" userId="7f743763d7d476f2" providerId="LiveId" clId="{B894253F-9F35-473E-9D56-3CE5AEC4705D}" dt="2022-06-30T00:45:57.046" v="175" actId="478"/>
          <ac:picMkLst>
            <pc:docMk/>
            <pc:sldMk cId="2718212200" sldId="289"/>
            <ac:picMk id="6" creationId="{66945EDF-17D0-43BE-0807-4AFE393A7F31}"/>
          </ac:picMkLst>
        </pc:picChg>
        <pc:picChg chg="del">
          <ac:chgData name="ivan hernandez" userId="7f743763d7d476f2" providerId="LiveId" clId="{B894253F-9F35-473E-9D56-3CE5AEC4705D}" dt="2022-06-30T00:44:28.689" v="160" actId="478"/>
          <ac:picMkLst>
            <pc:docMk/>
            <pc:sldMk cId="2718212200" sldId="289"/>
            <ac:picMk id="10" creationId="{C76ADF38-8A1B-AD19-DDD0-CA8FC4D3CA27}"/>
          </ac:picMkLst>
        </pc:picChg>
      </pc:sldChg>
      <pc:sldChg chg="addSp delSp modSp mod ord">
        <pc:chgData name="ivan hernandez" userId="7f743763d7d476f2" providerId="LiveId" clId="{B894253F-9F35-473E-9D56-3CE5AEC4705D}" dt="2022-06-30T05:44:06.372" v="2794" actId="1076"/>
        <pc:sldMkLst>
          <pc:docMk/>
          <pc:sldMk cId="1922788672" sldId="290"/>
        </pc:sldMkLst>
        <pc:spChg chg="mod">
          <ac:chgData name="ivan hernandez" userId="7f743763d7d476f2" providerId="LiveId" clId="{B894253F-9F35-473E-9D56-3CE5AEC4705D}" dt="2022-06-30T05:40:24.617" v="2711" actId="20577"/>
          <ac:spMkLst>
            <pc:docMk/>
            <pc:sldMk cId="1922788672" sldId="290"/>
            <ac:spMk id="3" creationId="{FB1581DF-1D95-D51F-CBAD-CD1D4E1FCF93}"/>
          </ac:spMkLst>
        </pc:spChg>
        <pc:spChg chg="del mod">
          <ac:chgData name="ivan hernandez" userId="7f743763d7d476f2" providerId="LiveId" clId="{B894253F-9F35-473E-9D56-3CE5AEC4705D}" dt="2022-06-30T05:36:40.787" v="2647" actId="478"/>
          <ac:spMkLst>
            <pc:docMk/>
            <pc:sldMk cId="1922788672" sldId="290"/>
            <ac:spMk id="4" creationId="{6AC081F6-B52D-799E-54B2-26F1CBD86C0E}"/>
          </ac:spMkLst>
        </pc:spChg>
        <pc:spChg chg="del mod">
          <ac:chgData name="ivan hernandez" userId="7f743763d7d476f2" providerId="LiveId" clId="{B894253F-9F35-473E-9D56-3CE5AEC4705D}" dt="2022-06-30T05:36:40.787" v="2647" actId="478"/>
          <ac:spMkLst>
            <pc:docMk/>
            <pc:sldMk cId="1922788672" sldId="290"/>
            <ac:spMk id="6" creationId="{01B89839-DC7B-E179-63FD-D45B2FD8E61F}"/>
          </ac:spMkLst>
        </pc:spChg>
        <pc:spChg chg="del">
          <ac:chgData name="ivan hernandez" userId="7f743763d7d476f2" providerId="LiveId" clId="{B894253F-9F35-473E-9D56-3CE5AEC4705D}" dt="2022-06-30T05:36:40.787" v="2647" actId="478"/>
          <ac:spMkLst>
            <pc:docMk/>
            <pc:sldMk cId="1922788672" sldId="290"/>
            <ac:spMk id="7" creationId="{EA16D61B-AB87-5714-2C44-02D0E03E708F}"/>
          </ac:spMkLst>
        </pc:spChg>
        <pc:spChg chg="del mod">
          <ac:chgData name="ivan hernandez" userId="7f743763d7d476f2" providerId="LiveId" clId="{B894253F-9F35-473E-9D56-3CE5AEC4705D}" dt="2022-06-30T05:36:40.787" v="2647" actId="478"/>
          <ac:spMkLst>
            <pc:docMk/>
            <pc:sldMk cId="1922788672" sldId="290"/>
            <ac:spMk id="13" creationId="{8DCBEA6E-9142-DF1A-1C30-96BC968881E4}"/>
          </ac:spMkLst>
        </pc:spChg>
        <pc:spChg chg="del mod">
          <ac:chgData name="ivan hernandez" userId="7f743763d7d476f2" providerId="LiveId" clId="{B894253F-9F35-473E-9D56-3CE5AEC4705D}" dt="2022-06-30T05:36:49.177" v="2651" actId="478"/>
          <ac:spMkLst>
            <pc:docMk/>
            <pc:sldMk cId="1922788672" sldId="290"/>
            <ac:spMk id="14" creationId="{397C2AA2-4064-667D-0789-F0488A073661}"/>
          </ac:spMkLst>
        </pc:spChg>
        <pc:spChg chg="del mod">
          <ac:chgData name="ivan hernandez" userId="7f743763d7d476f2" providerId="LiveId" clId="{B894253F-9F35-473E-9D56-3CE5AEC4705D}" dt="2022-06-30T05:39:31.929" v="2697" actId="478"/>
          <ac:spMkLst>
            <pc:docMk/>
            <pc:sldMk cId="1922788672" sldId="290"/>
            <ac:spMk id="15" creationId="{18F3DAFB-C846-F00A-429A-175838A389EE}"/>
          </ac:spMkLst>
        </pc:spChg>
        <pc:spChg chg="add mod">
          <ac:chgData name="ivan hernandez" userId="7f743763d7d476f2" providerId="LiveId" clId="{B894253F-9F35-473E-9D56-3CE5AEC4705D}" dt="2022-06-30T05:42:45.665" v="2729" actId="1076"/>
          <ac:spMkLst>
            <pc:docMk/>
            <pc:sldMk cId="1922788672" sldId="290"/>
            <ac:spMk id="16" creationId="{B45652B7-A5EC-E8F9-F72D-380E6372B52A}"/>
          </ac:spMkLst>
        </pc:spChg>
        <pc:spChg chg="add mod">
          <ac:chgData name="ivan hernandez" userId="7f743763d7d476f2" providerId="LiveId" clId="{B894253F-9F35-473E-9D56-3CE5AEC4705D}" dt="2022-06-30T05:38:35.288" v="2681" actId="20577"/>
          <ac:spMkLst>
            <pc:docMk/>
            <pc:sldMk cId="1922788672" sldId="290"/>
            <ac:spMk id="17" creationId="{8ACB5980-5D71-4524-6B24-0E75F5E5C602}"/>
          </ac:spMkLst>
        </pc:spChg>
        <pc:spChg chg="mod">
          <ac:chgData name="ivan hernandez" userId="7f743763d7d476f2" providerId="LiveId" clId="{B894253F-9F35-473E-9D56-3CE5AEC4705D}" dt="2022-06-30T05:40:19.116" v="2708" actId="1076"/>
          <ac:spMkLst>
            <pc:docMk/>
            <pc:sldMk cId="1922788672" sldId="290"/>
            <ac:spMk id="18" creationId="{B371129E-3DB1-E1E9-515F-233566C691EB}"/>
          </ac:spMkLst>
        </pc:spChg>
        <pc:spChg chg="add mod">
          <ac:chgData name="ivan hernandez" userId="7f743763d7d476f2" providerId="LiveId" clId="{B894253F-9F35-473E-9D56-3CE5AEC4705D}" dt="2022-06-30T05:44:06.372" v="2794" actId="1076"/>
          <ac:spMkLst>
            <pc:docMk/>
            <pc:sldMk cId="1922788672" sldId="290"/>
            <ac:spMk id="31" creationId="{20D5D137-51DF-9211-0720-2B50793330D7}"/>
          </ac:spMkLst>
        </pc:spChg>
        <pc:picChg chg="add del mod">
          <ac:chgData name="ivan hernandez" userId="7f743763d7d476f2" providerId="LiveId" clId="{B894253F-9F35-473E-9D56-3CE5AEC4705D}" dt="2022-06-30T05:39:57.878" v="2700" actId="478"/>
          <ac:picMkLst>
            <pc:docMk/>
            <pc:sldMk cId="1922788672" sldId="290"/>
            <ac:picMk id="8" creationId="{ACDDADF9-9BEA-E8C3-0193-A26D3826E1B3}"/>
          </ac:picMkLst>
        </pc:picChg>
        <pc:picChg chg="add mod">
          <ac:chgData name="ivan hernandez" userId="7f743763d7d476f2" providerId="LiveId" clId="{B894253F-9F35-473E-9D56-3CE5AEC4705D}" dt="2022-06-30T05:40:21.653" v="2710" actId="1076"/>
          <ac:picMkLst>
            <pc:docMk/>
            <pc:sldMk cId="1922788672" sldId="290"/>
            <ac:picMk id="10" creationId="{1AC6FE06-90DC-D0B0-CEC3-68387A15319D}"/>
          </ac:picMkLst>
        </pc:picChg>
        <pc:picChg chg="add mod">
          <ac:chgData name="ivan hernandez" userId="7f743763d7d476f2" providerId="LiveId" clId="{B894253F-9F35-473E-9D56-3CE5AEC4705D}" dt="2022-06-30T05:41:00.799" v="2714" actId="1076"/>
          <ac:picMkLst>
            <pc:docMk/>
            <pc:sldMk cId="1922788672" sldId="290"/>
            <ac:picMk id="12" creationId="{8D00BBBE-87B4-8489-11C1-E82CEEE2B3D6}"/>
          </ac:picMkLst>
        </pc:picChg>
        <pc:picChg chg="add mod">
          <ac:chgData name="ivan hernandez" userId="7f743763d7d476f2" providerId="LiveId" clId="{B894253F-9F35-473E-9D56-3CE5AEC4705D}" dt="2022-06-30T05:43:08.793" v="2746" actId="1035"/>
          <ac:picMkLst>
            <pc:docMk/>
            <pc:sldMk cId="1922788672" sldId="290"/>
            <ac:picMk id="20" creationId="{E73B0A10-D66B-0E6B-41B0-022ABAFBD244}"/>
          </ac:picMkLst>
        </pc:picChg>
        <pc:picChg chg="add mod">
          <ac:chgData name="ivan hernandez" userId="7f743763d7d476f2" providerId="LiveId" clId="{B894253F-9F35-473E-9D56-3CE5AEC4705D}" dt="2022-06-30T05:43:12.411" v="2772" actId="1035"/>
          <ac:picMkLst>
            <pc:docMk/>
            <pc:sldMk cId="1922788672" sldId="290"/>
            <ac:picMk id="22" creationId="{31F324C7-82A8-E09C-2DC2-DE450805DEAE}"/>
          </ac:picMkLst>
        </pc:picChg>
        <pc:picChg chg="add del">
          <ac:chgData name="ivan hernandez" userId="7f743763d7d476f2" providerId="LiveId" clId="{B894253F-9F35-473E-9D56-3CE5AEC4705D}" dt="2022-06-30T05:42:08.730" v="2723" actId="478"/>
          <ac:picMkLst>
            <pc:docMk/>
            <pc:sldMk cId="1922788672" sldId="290"/>
            <ac:picMk id="24" creationId="{43B4835B-90F9-BA30-374C-AF497168512E}"/>
          </ac:picMkLst>
        </pc:picChg>
        <pc:picChg chg="add mod">
          <ac:chgData name="ivan hernandez" userId="7f743763d7d476f2" providerId="LiveId" clId="{B894253F-9F35-473E-9D56-3CE5AEC4705D}" dt="2022-06-30T05:42:20.501" v="2726" actId="1076"/>
          <ac:picMkLst>
            <pc:docMk/>
            <pc:sldMk cId="1922788672" sldId="290"/>
            <ac:picMk id="27" creationId="{E32D3DC3-53D4-81B5-3BB8-0582969A0650}"/>
          </ac:picMkLst>
        </pc:picChg>
        <pc:picChg chg="add mod">
          <ac:chgData name="ivan hernandez" userId="7f743763d7d476f2" providerId="LiveId" clId="{B894253F-9F35-473E-9D56-3CE5AEC4705D}" dt="2022-06-30T05:42:39.350" v="2728" actId="1076"/>
          <ac:picMkLst>
            <pc:docMk/>
            <pc:sldMk cId="1922788672" sldId="290"/>
            <ac:picMk id="30" creationId="{69D1CAE4-805E-5C9D-59E1-6AADE631233D}"/>
          </ac:picMkLst>
        </pc:picChg>
        <pc:cxnChg chg="del mod">
          <ac:chgData name="ivan hernandez" userId="7f743763d7d476f2" providerId="LiveId" clId="{B894253F-9F35-473E-9D56-3CE5AEC4705D}" dt="2022-06-30T05:40:17.099" v="2707" actId="478"/>
          <ac:cxnSpMkLst>
            <pc:docMk/>
            <pc:sldMk cId="1922788672" sldId="290"/>
            <ac:cxnSpMk id="26" creationId="{387CCEA9-DC19-DBE7-1D07-7F0D555CFFCF}"/>
          </ac:cxnSpMkLst>
        </pc:cxnChg>
        <pc:cxnChg chg="del mod">
          <ac:chgData name="ivan hernandez" userId="7f743763d7d476f2" providerId="LiveId" clId="{B894253F-9F35-473E-9D56-3CE5AEC4705D}" dt="2022-06-30T05:40:15.599" v="2706" actId="478"/>
          <ac:cxnSpMkLst>
            <pc:docMk/>
            <pc:sldMk cId="1922788672" sldId="290"/>
            <ac:cxnSpMk id="28" creationId="{FECEDE0B-BEE1-9B2A-7BCC-A219EFBA6E1A}"/>
          </ac:cxnSpMkLst>
        </pc:cxnChg>
      </pc:sldChg>
      <pc:sldChg chg="mod modShow">
        <pc:chgData name="ivan hernandez" userId="7f743763d7d476f2" providerId="LiveId" clId="{B894253F-9F35-473E-9D56-3CE5AEC4705D}" dt="2022-06-30T05:47:50.966" v="2800" actId="729"/>
        <pc:sldMkLst>
          <pc:docMk/>
          <pc:sldMk cId="4286412472" sldId="291"/>
        </pc:sldMkLst>
      </pc:sldChg>
      <pc:sldChg chg="del">
        <pc:chgData name="ivan hernandez" userId="7f743763d7d476f2" providerId="LiveId" clId="{B894253F-9F35-473E-9D56-3CE5AEC4705D}" dt="2022-06-30T05:43:29.813" v="2775" actId="47"/>
        <pc:sldMkLst>
          <pc:docMk/>
          <pc:sldMk cId="2165463608" sldId="292"/>
        </pc:sldMkLst>
      </pc:sldChg>
      <pc:sldChg chg="delSp modSp mod">
        <pc:chgData name="ivan hernandez" userId="7f743763d7d476f2" providerId="LiveId" clId="{B894253F-9F35-473E-9D56-3CE5AEC4705D}" dt="2022-06-30T06:01:50.457" v="2895" actId="20577"/>
        <pc:sldMkLst>
          <pc:docMk/>
          <pc:sldMk cId="884769480" sldId="293"/>
        </pc:sldMkLst>
        <pc:spChg chg="del">
          <ac:chgData name="ivan hernandez" userId="7f743763d7d476f2" providerId="LiveId" clId="{B894253F-9F35-473E-9D56-3CE5AEC4705D}" dt="2022-06-30T06:00:02.947" v="2854" actId="478"/>
          <ac:spMkLst>
            <pc:docMk/>
            <pc:sldMk cId="884769480" sldId="293"/>
            <ac:spMk id="5" creationId="{EF2FAA27-8F0F-B552-FC47-9DA40997F59C}"/>
          </ac:spMkLst>
        </pc:spChg>
        <pc:spChg chg="del">
          <ac:chgData name="ivan hernandez" userId="7f743763d7d476f2" providerId="LiveId" clId="{B894253F-9F35-473E-9D56-3CE5AEC4705D}" dt="2022-06-30T06:00:05.737" v="2856" actId="478"/>
          <ac:spMkLst>
            <pc:docMk/>
            <pc:sldMk cId="884769480" sldId="293"/>
            <ac:spMk id="8" creationId="{4AA93C13-F597-1D9D-9691-1C934C7C3196}"/>
          </ac:spMkLst>
        </pc:spChg>
        <pc:spChg chg="del">
          <ac:chgData name="ivan hernandez" userId="7f743763d7d476f2" providerId="LiveId" clId="{B894253F-9F35-473E-9D56-3CE5AEC4705D}" dt="2022-06-30T06:00:07.177" v="2857" actId="478"/>
          <ac:spMkLst>
            <pc:docMk/>
            <pc:sldMk cId="884769480" sldId="293"/>
            <ac:spMk id="10" creationId="{0692CF91-331A-6D37-555F-B40899B374C2}"/>
          </ac:spMkLst>
        </pc:spChg>
        <pc:spChg chg="mod">
          <ac:chgData name="ivan hernandez" userId="7f743763d7d476f2" providerId="LiveId" clId="{B894253F-9F35-473E-9D56-3CE5AEC4705D}" dt="2022-06-30T06:01:50.457" v="2895" actId="20577"/>
          <ac:spMkLst>
            <pc:docMk/>
            <pc:sldMk cId="884769480" sldId="293"/>
            <ac:spMk id="11" creationId="{936C758F-A157-00D3-28A4-063AB7AC671E}"/>
          </ac:spMkLst>
        </pc:spChg>
        <pc:spChg chg="mod">
          <ac:chgData name="ivan hernandez" userId="7f743763d7d476f2" providerId="LiveId" clId="{B894253F-9F35-473E-9D56-3CE5AEC4705D}" dt="2022-06-30T05:59:56.218" v="2853"/>
          <ac:spMkLst>
            <pc:docMk/>
            <pc:sldMk cId="884769480" sldId="293"/>
            <ac:spMk id="15" creationId="{18F3DAFB-C846-F00A-429A-175838A389EE}"/>
          </ac:spMkLst>
        </pc:spChg>
        <pc:spChg chg="del">
          <ac:chgData name="ivan hernandez" userId="7f743763d7d476f2" providerId="LiveId" clId="{B894253F-9F35-473E-9D56-3CE5AEC4705D}" dt="2022-06-30T06:00:04.347" v="2855" actId="478"/>
          <ac:spMkLst>
            <pc:docMk/>
            <pc:sldMk cId="884769480" sldId="293"/>
            <ac:spMk id="16" creationId="{F7548E66-448B-EB67-BCF1-CFD1D6F287D3}"/>
          </ac:spMkLst>
        </pc:spChg>
        <pc:spChg chg="del">
          <ac:chgData name="ivan hernandez" userId="7f743763d7d476f2" providerId="LiveId" clId="{B894253F-9F35-473E-9D56-3CE5AEC4705D}" dt="2022-06-30T06:00:09.468" v="2858" actId="478"/>
          <ac:spMkLst>
            <pc:docMk/>
            <pc:sldMk cId="884769480" sldId="293"/>
            <ac:spMk id="20" creationId="{8C6B78A6-E627-C1AD-DC80-9A1DB51D798C}"/>
          </ac:spMkLst>
        </pc:spChg>
      </pc:sldChg>
      <pc:sldChg chg="del">
        <pc:chgData name="ivan hernandez" userId="7f743763d7d476f2" providerId="LiveId" clId="{B894253F-9F35-473E-9D56-3CE5AEC4705D}" dt="2022-06-30T05:46:05.275" v="2797" actId="47"/>
        <pc:sldMkLst>
          <pc:docMk/>
          <pc:sldMk cId="359396670" sldId="294"/>
        </pc:sldMkLst>
      </pc:sldChg>
      <pc:sldChg chg="add del">
        <pc:chgData name="ivan hernandez" userId="7f743763d7d476f2" providerId="LiveId" clId="{B894253F-9F35-473E-9D56-3CE5AEC4705D}" dt="2022-06-30T05:46:10.676" v="2798" actId="47"/>
        <pc:sldMkLst>
          <pc:docMk/>
          <pc:sldMk cId="2629434558" sldId="295"/>
        </pc:sldMkLst>
      </pc:sldChg>
      <pc:sldChg chg="del">
        <pc:chgData name="ivan hernandez" userId="7f743763d7d476f2" providerId="LiveId" clId="{B894253F-9F35-473E-9D56-3CE5AEC4705D}" dt="2022-06-30T05:46:21.515" v="2799" actId="47"/>
        <pc:sldMkLst>
          <pc:docMk/>
          <pc:sldMk cId="2518224731" sldId="296"/>
        </pc:sldMkLst>
      </pc:sldChg>
      <pc:sldChg chg="del ord">
        <pc:chgData name="ivan hernandez" userId="7f743763d7d476f2" providerId="LiveId" clId="{B894253F-9F35-473E-9D56-3CE5AEC4705D}" dt="2022-06-30T05:35:40.706" v="2644" actId="47"/>
        <pc:sldMkLst>
          <pc:docMk/>
          <pc:sldMk cId="538480234" sldId="297"/>
        </pc:sldMkLst>
      </pc:sldChg>
      <pc:sldChg chg="new del">
        <pc:chgData name="ivan hernandez" userId="7f743763d7d476f2" providerId="LiveId" clId="{B894253F-9F35-473E-9D56-3CE5AEC4705D}" dt="2022-06-30T00:48:24.483" v="272" actId="47"/>
        <pc:sldMkLst>
          <pc:docMk/>
          <pc:sldMk cId="1093132647" sldId="298"/>
        </pc:sldMkLst>
      </pc:sldChg>
      <pc:sldChg chg="addSp delSp modSp add mod ord">
        <pc:chgData name="ivan hernandez" userId="7f743763d7d476f2" providerId="LiveId" clId="{B894253F-9F35-473E-9D56-3CE5AEC4705D}" dt="2022-06-30T00:59:15.116" v="539" actId="1076"/>
        <pc:sldMkLst>
          <pc:docMk/>
          <pc:sldMk cId="3910388801" sldId="298"/>
        </pc:sldMkLst>
        <pc:spChg chg="mod">
          <ac:chgData name="ivan hernandez" userId="7f743763d7d476f2" providerId="LiveId" clId="{B894253F-9F35-473E-9D56-3CE5AEC4705D}" dt="2022-06-30T00:48:46.377" v="277" actId="20577"/>
          <ac:spMkLst>
            <pc:docMk/>
            <pc:sldMk cId="3910388801" sldId="298"/>
            <ac:spMk id="2" creationId="{3A866322-DEA6-650D-4F0C-8721995ED29F}"/>
          </ac:spMkLst>
        </pc:spChg>
        <pc:spChg chg="del">
          <ac:chgData name="ivan hernandez" userId="7f743763d7d476f2" providerId="LiveId" clId="{B894253F-9F35-473E-9D56-3CE5AEC4705D}" dt="2022-06-30T00:48:48.462" v="278" actId="478"/>
          <ac:spMkLst>
            <pc:docMk/>
            <pc:sldMk cId="3910388801" sldId="298"/>
            <ac:spMk id="3" creationId="{7292A325-F21F-3875-210B-3E5BE884D5C0}"/>
          </ac:spMkLst>
        </pc:spChg>
        <pc:spChg chg="del mod">
          <ac:chgData name="ivan hernandez" userId="7f743763d7d476f2" providerId="LiveId" clId="{B894253F-9F35-473E-9D56-3CE5AEC4705D}" dt="2022-06-30T00:49:19.503" v="280" actId="478"/>
          <ac:spMkLst>
            <pc:docMk/>
            <pc:sldMk cId="3910388801" sldId="298"/>
            <ac:spMk id="5" creationId="{A69A5552-1160-2852-0A99-0E5C8ED9F1F2}"/>
          </ac:spMkLst>
        </pc:spChg>
        <pc:spChg chg="mod">
          <ac:chgData name="ivan hernandez" userId="7f743763d7d476f2" providerId="LiveId" clId="{B894253F-9F35-473E-9D56-3CE5AEC4705D}" dt="2022-06-30T00:55:17.107" v="415" actId="1035"/>
          <ac:spMkLst>
            <pc:docMk/>
            <pc:sldMk cId="3910388801" sldId="298"/>
            <ac:spMk id="7" creationId="{A9BCFFA8-2220-3DD6-0C7D-572D72713926}"/>
          </ac:spMkLst>
        </pc:spChg>
        <pc:spChg chg="add mod">
          <ac:chgData name="ivan hernandez" userId="7f743763d7d476f2" providerId="LiveId" clId="{B894253F-9F35-473E-9D56-3CE5AEC4705D}" dt="2022-06-30T00:52:37.593" v="353" actId="1076"/>
          <ac:spMkLst>
            <pc:docMk/>
            <pc:sldMk cId="3910388801" sldId="298"/>
            <ac:spMk id="9" creationId="{1F6529A1-121E-786B-61E5-BBD070DE3BBD}"/>
          </ac:spMkLst>
        </pc:spChg>
        <pc:spChg chg="add mod">
          <ac:chgData name="ivan hernandez" userId="7f743763d7d476f2" providerId="LiveId" clId="{B894253F-9F35-473E-9D56-3CE5AEC4705D}" dt="2022-06-30T00:53:57.355" v="374" actId="207"/>
          <ac:spMkLst>
            <pc:docMk/>
            <pc:sldMk cId="3910388801" sldId="298"/>
            <ac:spMk id="10" creationId="{B2D56C3E-E672-AAC3-8565-7788ED0E40D9}"/>
          </ac:spMkLst>
        </pc:spChg>
        <pc:spChg chg="add mod">
          <ac:chgData name="ivan hernandez" userId="7f743763d7d476f2" providerId="LiveId" clId="{B894253F-9F35-473E-9D56-3CE5AEC4705D}" dt="2022-06-30T00:58:55.850" v="525"/>
          <ac:spMkLst>
            <pc:docMk/>
            <pc:sldMk cId="3910388801" sldId="298"/>
            <ac:spMk id="13" creationId="{20402E50-56D0-AB38-6831-78C9B39794CD}"/>
          </ac:spMkLst>
        </pc:spChg>
        <pc:spChg chg="add mod">
          <ac:chgData name="ivan hernandez" userId="7f743763d7d476f2" providerId="LiveId" clId="{B894253F-9F35-473E-9D56-3CE5AEC4705D}" dt="2022-06-30T00:58:50.538" v="524" actId="1076"/>
          <ac:spMkLst>
            <pc:docMk/>
            <pc:sldMk cId="3910388801" sldId="298"/>
            <ac:spMk id="14" creationId="{EC32BD37-314F-C8E0-778D-FA56F18A891E}"/>
          </ac:spMkLst>
        </pc:spChg>
        <pc:spChg chg="add del mod">
          <ac:chgData name="ivan hernandez" userId="7f743763d7d476f2" providerId="LiveId" clId="{B894253F-9F35-473E-9D56-3CE5AEC4705D}" dt="2022-06-30T00:59:02.351" v="528" actId="478"/>
          <ac:spMkLst>
            <pc:docMk/>
            <pc:sldMk cId="3910388801" sldId="298"/>
            <ac:spMk id="16" creationId="{A175B6F8-071E-5AA9-0B58-94E108992698}"/>
          </ac:spMkLst>
        </pc:spChg>
        <pc:spChg chg="add mod">
          <ac:chgData name="ivan hernandez" userId="7f743763d7d476f2" providerId="LiveId" clId="{B894253F-9F35-473E-9D56-3CE5AEC4705D}" dt="2022-06-30T00:59:15.116" v="539" actId="1076"/>
          <ac:spMkLst>
            <pc:docMk/>
            <pc:sldMk cId="3910388801" sldId="298"/>
            <ac:spMk id="17" creationId="{BC77A24E-365F-FB5C-A4FC-99F8A2CEDE95}"/>
          </ac:spMkLst>
        </pc:spChg>
        <pc:spChg chg="del">
          <ac:chgData name="ivan hernandez" userId="7f743763d7d476f2" providerId="LiveId" clId="{B894253F-9F35-473E-9D56-3CE5AEC4705D}" dt="2022-06-30T00:53:22.551" v="365" actId="478"/>
          <ac:spMkLst>
            <pc:docMk/>
            <pc:sldMk cId="3910388801" sldId="298"/>
            <ac:spMk id="22" creationId="{DFDB3E65-AC41-ADD6-A6C7-29478403A035}"/>
          </ac:spMkLst>
        </pc:spChg>
        <pc:picChg chg="add mod">
          <ac:chgData name="ivan hernandez" userId="7f743763d7d476f2" providerId="LiveId" clId="{B894253F-9F35-473E-9D56-3CE5AEC4705D}" dt="2022-06-30T00:56:06.189" v="419" actId="1076"/>
          <ac:picMkLst>
            <pc:docMk/>
            <pc:sldMk cId="3910388801" sldId="298"/>
            <ac:picMk id="6" creationId="{B46DD226-54E1-CBF5-6482-83119D346D3D}"/>
          </ac:picMkLst>
        </pc:picChg>
        <pc:picChg chg="del mod">
          <ac:chgData name="ivan hernandez" userId="7f743763d7d476f2" providerId="LiveId" clId="{B894253F-9F35-473E-9D56-3CE5AEC4705D}" dt="2022-06-30T00:53:21.371" v="364" actId="478"/>
          <ac:picMkLst>
            <pc:docMk/>
            <pc:sldMk cId="3910388801" sldId="298"/>
            <ac:picMk id="21" creationId="{623E4BC8-ED18-1D60-BE7B-0EB0486C0ACD}"/>
          </ac:picMkLst>
        </pc:picChg>
        <pc:picChg chg="del">
          <ac:chgData name="ivan hernandez" userId="7f743763d7d476f2" providerId="LiveId" clId="{B894253F-9F35-473E-9D56-3CE5AEC4705D}" dt="2022-06-30T00:53:23.184" v="366" actId="478"/>
          <ac:picMkLst>
            <pc:docMk/>
            <pc:sldMk cId="3910388801" sldId="298"/>
            <ac:picMk id="24" creationId="{8AAEDE4A-F818-F22C-F72A-7D119183E796}"/>
          </ac:picMkLst>
        </pc:picChg>
      </pc:sldChg>
      <pc:sldChg chg="new del">
        <pc:chgData name="ivan hernandez" userId="7f743763d7d476f2" providerId="LiveId" clId="{B894253F-9F35-473E-9D56-3CE5AEC4705D}" dt="2022-06-30T00:59:56.965" v="541" actId="47"/>
        <pc:sldMkLst>
          <pc:docMk/>
          <pc:sldMk cId="1334943890" sldId="299"/>
        </pc:sldMkLst>
      </pc:sldChg>
      <pc:sldChg chg="new del">
        <pc:chgData name="ivan hernandez" userId="7f743763d7d476f2" providerId="LiveId" clId="{B894253F-9F35-473E-9D56-3CE5AEC4705D}" dt="2022-06-30T00:55:59.108" v="418" actId="47"/>
        <pc:sldMkLst>
          <pc:docMk/>
          <pc:sldMk cId="3368834639" sldId="299"/>
        </pc:sldMkLst>
      </pc:sldChg>
      <pc:sldChg chg="addSp delSp modSp add mod">
        <pc:chgData name="ivan hernandez" userId="7f743763d7d476f2" providerId="LiveId" clId="{B894253F-9F35-473E-9D56-3CE5AEC4705D}" dt="2022-06-30T01:07:52.916" v="621" actId="21"/>
        <pc:sldMkLst>
          <pc:docMk/>
          <pc:sldMk cId="3816242468" sldId="299"/>
        </pc:sldMkLst>
        <pc:spChg chg="mod">
          <ac:chgData name="ivan hernandez" userId="7f743763d7d476f2" providerId="LiveId" clId="{B894253F-9F35-473E-9D56-3CE5AEC4705D}" dt="2022-06-30T01:07:16.179" v="618" actId="20577"/>
          <ac:spMkLst>
            <pc:docMk/>
            <pc:sldMk cId="3816242468" sldId="299"/>
            <ac:spMk id="2" creationId="{3A866322-DEA6-650D-4F0C-8721995ED29F}"/>
          </ac:spMkLst>
        </pc:spChg>
        <pc:spChg chg="del">
          <ac:chgData name="ivan hernandez" userId="7f743763d7d476f2" providerId="LiveId" clId="{B894253F-9F35-473E-9D56-3CE5AEC4705D}" dt="2022-06-30T01:00:32.493" v="543" actId="478"/>
          <ac:spMkLst>
            <pc:docMk/>
            <pc:sldMk cId="3816242468" sldId="299"/>
            <ac:spMk id="7" creationId="{A9BCFFA8-2220-3DD6-0C7D-572D72713926}"/>
          </ac:spMkLst>
        </pc:spChg>
        <pc:spChg chg="mod">
          <ac:chgData name="ivan hernandez" userId="7f743763d7d476f2" providerId="LiveId" clId="{B894253F-9F35-473E-9D56-3CE5AEC4705D}" dt="2022-06-30T01:02:22.429" v="597" actId="20577"/>
          <ac:spMkLst>
            <pc:docMk/>
            <pc:sldMk cId="3816242468" sldId="299"/>
            <ac:spMk id="10" creationId="{B2D56C3E-E672-AAC3-8565-7788ED0E40D9}"/>
          </ac:spMkLst>
        </pc:spChg>
        <pc:spChg chg="mod">
          <ac:chgData name="ivan hernandez" userId="7f743763d7d476f2" providerId="LiveId" clId="{B894253F-9F35-473E-9D56-3CE5AEC4705D}" dt="2022-06-30T01:02:54.654" v="604" actId="1076"/>
          <ac:spMkLst>
            <pc:docMk/>
            <pc:sldMk cId="3816242468" sldId="299"/>
            <ac:spMk id="13" creationId="{20402E50-56D0-AB38-6831-78C9B39794CD}"/>
          </ac:spMkLst>
        </pc:spChg>
        <pc:spChg chg="del">
          <ac:chgData name="ivan hernandez" userId="7f743763d7d476f2" providerId="LiveId" clId="{B894253F-9F35-473E-9D56-3CE5AEC4705D}" dt="2022-06-30T01:03:38.908" v="611" actId="478"/>
          <ac:spMkLst>
            <pc:docMk/>
            <pc:sldMk cId="3816242468" sldId="299"/>
            <ac:spMk id="14" creationId="{EC32BD37-314F-C8E0-778D-FA56F18A891E}"/>
          </ac:spMkLst>
        </pc:spChg>
        <pc:spChg chg="mod">
          <ac:chgData name="ivan hernandez" userId="7f743763d7d476f2" providerId="LiveId" clId="{B894253F-9F35-473E-9D56-3CE5AEC4705D}" dt="2022-06-30T01:03:35.464" v="610" actId="20577"/>
          <ac:spMkLst>
            <pc:docMk/>
            <pc:sldMk cId="3816242468" sldId="299"/>
            <ac:spMk id="17" creationId="{BC77A24E-365F-FB5C-A4FC-99F8A2CEDE95}"/>
          </ac:spMkLst>
        </pc:spChg>
        <pc:picChg chg="add mod modCrop">
          <ac:chgData name="ivan hernandez" userId="7f743763d7d476f2" providerId="LiveId" clId="{B894253F-9F35-473E-9D56-3CE5AEC4705D}" dt="2022-06-30T01:00:49.646" v="548" actId="1076"/>
          <ac:picMkLst>
            <pc:docMk/>
            <pc:sldMk cId="3816242468" sldId="299"/>
            <ac:picMk id="4" creationId="{6A103308-59B4-12C4-6977-33AAC8C23B3B}"/>
          </ac:picMkLst>
        </pc:picChg>
        <pc:picChg chg="del">
          <ac:chgData name="ivan hernandez" userId="7f743763d7d476f2" providerId="LiveId" clId="{B894253F-9F35-473E-9D56-3CE5AEC4705D}" dt="2022-06-30T01:02:33.409" v="598" actId="478"/>
          <ac:picMkLst>
            <pc:docMk/>
            <pc:sldMk cId="3816242468" sldId="299"/>
            <ac:picMk id="6" creationId="{B46DD226-54E1-CBF5-6482-83119D346D3D}"/>
          </ac:picMkLst>
        </pc:picChg>
        <pc:picChg chg="add mod">
          <ac:chgData name="ivan hernandez" userId="7f743763d7d476f2" providerId="LiveId" clId="{B894253F-9F35-473E-9D56-3CE5AEC4705D}" dt="2022-06-30T01:02:51.707" v="603" actId="1076"/>
          <ac:picMkLst>
            <pc:docMk/>
            <pc:sldMk cId="3816242468" sldId="299"/>
            <ac:picMk id="8" creationId="{7033A288-3C5F-218A-83D6-CA17EA634567}"/>
          </ac:picMkLst>
        </pc:picChg>
        <pc:picChg chg="add del mod">
          <ac:chgData name="ivan hernandez" userId="7f743763d7d476f2" providerId="LiveId" clId="{B894253F-9F35-473E-9D56-3CE5AEC4705D}" dt="2022-06-30T01:07:52.916" v="621" actId="21"/>
          <ac:picMkLst>
            <pc:docMk/>
            <pc:sldMk cId="3816242468" sldId="299"/>
            <ac:picMk id="12" creationId="{D7007239-8AC8-6F35-E72C-746F83A8F76C}"/>
          </ac:picMkLst>
        </pc:picChg>
      </pc:sldChg>
      <pc:sldChg chg="addSp delSp modSp add mod">
        <pc:chgData name="ivan hernandez" userId="7f743763d7d476f2" providerId="LiveId" clId="{B894253F-9F35-473E-9D56-3CE5AEC4705D}" dt="2022-06-30T01:18:02.855" v="754" actId="1038"/>
        <pc:sldMkLst>
          <pc:docMk/>
          <pc:sldMk cId="1428406804" sldId="300"/>
        </pc:sldMkLst>
        <pc:spChg chg="del">
          <ac:chgData name="ivan hernandez" userId="7f743763d7d476f2" providerId="LiveId" clId="{B894253F-9F35-473E-9D56-3CE5AEC4705D}" dt="2022-06-30T01:07:50.577" v="620" actId="478"/>
          <ac:spMkLst>
            <pc:docMk/>
            <pc:sldMk cId="1428406804" sldId="300"/>
            <ac:spMk id="10" creationId="{B2D56C3E-E672-AAC3-8565-7788ED0E40D9}"/>
          </ac:spMkLst>
        </pc:spChg>
        <pc:spChg chg="del">
          <ac:chgData name="ivan hernandez" userId="7f743763d7d476f2" providerId="LiveId" clId="{B894253F-9F35-473E-9D56-3CE5AEC4705D}" dt="2022-06-30T01:07:57.352" v="623" actId="478"/>
          <ac:spMkLst>
            <pc:docMk/>
            <pc:sldMk cId="1428406804" sldId="300"/>
            <ac:spMk id="13" creationId="{20402E50-56D0-AB38-6831-78C9B39794CD}"/>
          </ac:spMkLst>
        </pc:spChg>
        <pc:spChg chg="del">
          <ac:chgData name="ivan hernandez" userId="7f743763d7d476f2" providerId="LiveId" clId="{B894253F-9F35-473E-9D56-3CE5AEC4705D}" dt="2022-06-30T01:07:58.485" v="624" actId="478"/>
          <ac:spMkLst>
            <pc:docMk/>
            <pc:sldMk cId="1428406804" sldId="300"/>
            <ac:spMk id="17" creationId="{BC77A24E-365F-FB5C-A4FC-99F8A2CEDE95}"/>
          </ac:spMkLst>
        </pc:spChg>
        <pc:picChg chg="del">
          <ac:chgData name="ivan hernandez" userId="7f743763d7d476f2" providerId="LiveId" clId="{B894253F-9F35-473E-9D56-3CE5AEC4705D}" dt="2022-06-30T01:07:55.176" v="622" actId="478"/>
          <ac:picMkLst>
            <pc:docMk/>
            <pc:sldMk cId="1428406804" sldId="300"/>
            <ac:picMk id="4" creationId="{6A103308-59B4-12C4-6977-33AAC8C23B3B}"/>
          </ac:picMkLst>
        </pc:picChg>
        <pc:picChg chg="add mod">
          <ac:chgData name="ivan hernandez" userId="7f743763d7d476f2" providerId="LiveId" clId="{B894253F-9F35-473E-9D56-3CE5AEC4705D}" dt="2022-06-30T01:09:15.700" v="648" actId="1076"/>
          <ac:picMkLst>
            <pc:docMk/>
            <pc:sldMk cId="1428406804" sldId="300"/>
            <ac:picMk id="5" creationId="{D8CA413D-77E5-49D3-463E-01051A1A17E6}"/>
          </ac:picMkLst>
        </pc:picChg>
        <pc:picChg chg="add del mod">
          <ac:chgData name="ivan hernandez" userId="7f743763d7d476f2" providerId="LiveId" clId="{B894253F-9F35-473E-9D56-3CE5AEC4705D}" dt="2022-06-30T01:09:12.657" v="645" actId="21"/>
          <ac:picMkLst>
            <pc:docMk/>
            <pc:sldMk cId="1428406804" sldId="300"/>
            <ac:picMk id="7" creationId="{22610B4F-00D9-8C0D-A315-619E812E07F9}"/>
          </ac:picMkLst>
        </pc:picChg>
        <pc:picChg chg="del">
          <ac:chgData name="ivan hernandez" userId="7f743763d7d476f2" providerId="LiveId" clId="{B894253F-9F35-473E-9D56-3CE5AEC4705D}" dt="2022-06-30T01:08:02.020" v="626" actId="478"/>
          <ac:picMkLst>
            <pc:docMk/>
            <pc:sldMk cId="1428406804" sldId="300"/>
            <ac:picMk id="8" creationId="{7033A288-3C5F-218A-83D6-CA17EA634567}"/>
          </ac:picMkLst>
        </pc:picChg>
        <pc:picChg chg="mod">
          <ac:chgData name="ivan hernandez" userId="7f743763d7d476f2" providerId="LiveId" clId="{B894253F-9F35-473E-9D56-3CE5AEC4705D}" dt="2022-06-30T01:18:02.855" v="754" actId="1038"/>
          <ac:picMkLst>
            <pc:docMk/>
            <pc:sldMk cId="1428406804" sldId="300"/>
            <ac:picMk id="12" creationId="{D7007239-8AC8-6F35-E72C-746F83A8F76C}"/>
          </ac:picMkLst>
        </pc:picChg>
      </pc:sldChg>
      <pc:sldChg chg="addSp delSp modSp add mod">
        <pc:chgData name="ivan hernandez" userId="7f743763d7d476f2" providerId="LiveId" clId="{B894253F-9F35-473E-9D56-3CE5AEC4705D}" dt="2022-06-30T01:13:17.509" v="706" actId="1038"/>
        <pc:sldMkLst>
          <pc:docMk/>
          <pc:sldMk cId="4002284976" sldId="301"/>
        </pc:sldMkLst>
        <pc:picChg chg="del">
          <ac:chgData name="ivan hernandez" userId="7f743763d7d476f2" providerId="LiveId" clId="{B894253F-9F35-473E-9D56-3CE5AEC4705D}" dt="2022-06-30T01:09:21.173" v="650" actId="478"/>
          <ac:picMkLst>
            <pc:docMk/>
            <pc:sldMk cId="4002284976" sldId="301"/>
            <ac:picMk id="5" creationId="{D8CA413D-77E5-49D3-463E-01051A1A17E6}"/>
          </ac:picMkLst>
        </pc:picChg>
        <pc:picChg chg="add mod">
          <ac:chgData name="ivan hernandez" userId="7f743763d7d476f2" providerId="LiveId" clId="{B894253F-9F35-473E-9D56-3CE5AEC4705D}" dt="2022-06-30T01:09:35.952" v="657" actId="1076"/>
          <ac:picMkLst>
            <pc:docMk/>
            <pc:sldMk cId="4002284976" sldId="301"/>
            <ac:picMk id="6" creationId="{DEF0FE2E-F008-3F96-E5AE-BBD9C95C485F}"/>
          </ac:picMkLst>
        </pc:picChg>
        <pc:picChg chg="mod">
          <ac:chgData name="ivan hernandez" userId="7f743763d7d476f2" providerId="LiveId" clId="{B894253F-9F35-473E-9D56-3CE5AEC4705D}" dt="2022-06-30T01:13:17.509" v="706" actId="1038"/>
          <ac:picMkLst>
            <pc:docMk/>
            <pc:sldMk cId="4002284976" sldId="301"/>
            <ac:picMk id="12" creationId="{D7007239-8AC8-6F35-E72C-746F83A8F76C}"/>
          </ac:picMkLst>
        </pc:picChg>
      </pc:sldChg>
      <pc:sldChg chg="addSp delSp modSp add mod ord">
        <pc:chgData name="ivan hernandez" userId="7f743763d7d476f2" providerId="LiveId" clId="{B894253F-9F35-473E-9D56-3CE5AEC4705D}" dt="2022-06-30T01:44:50.592" v="1169" actId="1076"/>
        <pc:sldMkLst>
          <pc:docMk/>
          <pc:sldMk cId="1873597216" sldId="302"/>
        </pc:sldMkLst>
        <pc:spChg chg="del">
          <ac:chgData name="ivan hernandez" userId="7f743763d7d476f2" providerId="LiveId" clId="{B894253F-9F35-473E-9D56-3CE5AEC4705D}" dt="2022-06-30T01:32:46.530" v="930" actId="478"/>
          <ac:spMkLst>
            <pc:docMk/>
            <pc:sldMk cId="1873597216" sldId="302"/>
            <ac:spMk id="5" creationId="{FDE9E576-2905-4B27-AFD7-BB09ED368B00}"/>
          </ac:spMkLst>
        </pc:spChg>
        <pc:spChg chg="del">
          <ac:chgData name="ivan hernandez" userId="7f743763d7d476f2" providerId="LiveId" clId="{B894253F-9F35-473E-9D56-3CE5AEC4705D}" dt="2022-06-30T01:32:50.430" v="933" actId="478"/>
          <ac:spMkLst>
            <pc:docMk/>
            <pc:sldMk cId="1873597216" sldId="302"/>
            <ac:spMk id="9" creationId="{C4E7B249-6CD1-CB0C-9A04-2227D17E6FD5}"/>
          </ac:spMkLst>
        </pc:spChg>
        <pc:spChg chg="del">
          <ac:chgData name="ivan hernandez" userId="7f743763d7d476f2" providerId="LiveId" clId="{B894253F-9F35-473E-9D56-3CE5AEC4705D}" dt="2022-06-30T01:32:54.102" v="936" actId="478"/>
          <ac:spMkLst>
            <pc:docMk/>
            <pc:sldMk cId="1873597216" sldId="302"/>
            <ac:spMk id="10" creationId="{096720CA-4982-9A9F-B9F1-AC7EA4650EB5}"/>
          </ac:spMkLst>
        </pc:spChg>
        <pc:spChg chg="del">
          <ac:chgData name="ivan hernandez" userId="7f743763d7d476f2" providerId="LiveId" clId="{B894253F-9F35-473E-9D56-3CE5AEC4705D}" dt="2022-06-30T01:32:47.574" v="931" actId="478"/>
          <ac:spMkLst>
            <pc:docMk/>
            <pc:sldMk cId="1873597216" sldId="302"/>
            <ac:spMk id="12" creationId="{377B1710-DA98-BB6F-2CED-928C1AB49AC3}"/>
          </ac:spMkLst>
        </pc:spChg>
        <pc:spChg chg="del">
          <ac:chgData name="ivan hernandez" userId="7f743763d7d476f2" providerId="LiveId" clId="{B894253F-9F35-473E-9D56-3CE5AEC4705D}" dt="2022-06-30T01:32:49.147" v="932" actId="478"/>
          <ac:spMkLst>
            <pc:docMk/>
            <pc:sldMk cId="1873597216" sldId="302"/>
            <ac:spMk id="19" creationId="{3A3ADF3B-CEDD-EFDD-C2EB-D6850212CE40}"/>
          </ac:spMkLst>
        </pc:spChg>
        <pc:spChg chg="del">
          <ac:chgData name="ivan hernandez" userId="7f743763d7d476f2" providerId="LiveId" clId="{B894253F-9F35-473E-9D56-3CE5AEC4705D}" dt="2022-06-30T01:32:52.829" v="935" actId="478"/>
          <ac:spMkLst>
            <pc:docMk/>
            <pc:sldMk cId="1873597216" sldId="302"/>
            <ac:spMk id="20" creationId="{FFD8612E-406F-679D-8430-C49C53F869D9}"/>
          </ac:spMkLst>
        </pc:spChg>
        <pc:spChg chg="del">
          <ac:chgData name="ivan hernandez" userId="7f743763d7d476f2" providerId="LiveId" clId="{B894253F-9F35-473E-9D56-3CE5AEC4705D}" dt="2022-06-30T01:32:51.844" v="934" actId="478"/>
          <ac:spMkLst>
            <pc:docMk/>
            <pc:sldMk cId="1873597216" sldId="302"/>
            <ac:spMk id="21" creationId="{11B16CE3-4E0B-1F8D-7FEC-BCC4FC95DDE6}"/>
          </ac:spMkLst>
        </pc:spChg>
        <pc:spChg chg="mod">
          <ac:chgData name="ivan hernandez" userId="7f743763d7d476f2" providerId="LiveId" clId="{B894253F-9F35-473E-9D56-3CE5AEC4705D}" dt="2022-06-30T01:35:45.538" v="1120" actId="1076"/>
          <ac:spMkLst>
            <pc:docMk/>
            <pc:sldMk cId="1873597216" sldId="302"/>
            <ac:spMk id="24" creationId="{4AB3C358-8EE9-CA6D-7919-23BFDC905DD3}"/>
          </ac:spMkLst>
        </pc:spChg>
        <pc:picChg chg="add mod">
          <ac:chgData name="ivan hernandez" userId="7f743763d7d476f2" providerId="LiveId" clId="{B894253F-9F35-473E-9D56-3CE5AEC4705D}" dt="2022-06-30T01:44:50.592" v="1169" actId="1076"/>
          <ac:picMkLst>
            <pc:docMk/>
            <pc:sldMk cId="1873597216" sldId="302"/>
            <ac:picMk id="4" creationId="{26588F7B-5153-C592-7135-92E9776C45A3}"/>
          </ac:picMkLst>
        </pc:picChg>
      </pc:sldChg>
      <pc:sldChg chg="addSp delSp modSp add mod">
        <pc:chgData name="ivan hernandez" userId="7f743763d7d476f2" providerId="LiveId" clId="{B894253F-9F35-473E-9D56-3CE5AEC4705D}" dt="2022-06-30T01:37:46.162" v="1128" actId="1076"/>
        <pc:sldMkLst>
          <pc:docMk/>
          <pc:sldMk cId="2914254437" sldId="303"/>
        </pc:sldMkLst>
        <pc:picChg chg="del">
          <ac:chgData name="ivan hernandez" userId="7f743763d7d476f2" providerId="LiveId" clId="{B894253F-9F35-473E-9D56-3CE5AEC4705D}" dt="2022-06-30T01:37:38.567" v="1125" actId="478"/>
          <ac:picMkLst>
            <pc:docMk/>
            <pc:sldMk cId="2914254437" sldId="303"/>
            <ac:picMk id="4" creationId="{26588F7B-5153-C592-7135-92E9776C45A3}"/>
          </ac:picMkLst>
        </pc:picChg>
        <pc:picChg chg="add mod">
          <ac:chgData name="ivan hernandez" userId="7f743763d7d476f2" providerId="LiveId" clId="{B894253F-9F35-473E-9D56-3CE5AEC4705D}" dt="2022-06-30T01:37:46.162" v="1128" actId="1076"/>
          <ac:picMkLst>
            <pc:docMk/>
            <pc:sldMk cId="2914254437" sldId="303"/>
            <ac:picMk id="5" creationId="{9319B6BF-27FC-EB51-E2CA-0D7BC313286D}"/>
          </ac:picMkLst>
        </pc:picChg>
      </pc:sldChg>
      <pc:sldChg chg="addSp delSp modSp add mod">
        <pc:chgData name="ivan hernandez" userId="7f743763d7d476f2" providerId="LiveId" clId="{B894253F-9F35-473E-9D56-3CE5AEC4705D}" dt="2022-06-30T01:38:24.897" v="1135" actId="1076"/>
        <pc:sldMkLst>
          <pc:docMk/>
          <pc:sldMk cId="1762003361" sldId="304"/>
        </pc:sldMkLst>
        <pc:picChg chg="add mod">
          <ac:chgData name="ivan hernandez" userId="7f743763d7d476f2" providerId="LiveId" clId="{B894253F-9F35-473E-9D56-3CE5AEC4705D}" dt="2022-06-30T01:38:24.897" v="1135" actId="1076"/>
          <ac:picMkLst>
            <pc:docMk/>
            <pc:sldMk cId="1762003361" sldId="304"/>
            <ac:picMk id="4" creationId="{D908E462-BD17-B158-1F1D-DF3D853D58AF}"/>
          </ac:picMkLst>
        </pc:picChg>
        <pc:picChg chg="del">
          <ac:chgData name="ivan hernandez" userId="7f743763d7d476f2" providerId="LiveId" clId="{B894253F-9F35-473E-9D56-3CE5AEC4705D}" dt="2022-06-30T01:38:19.902" v="1132" actId="478"/>
          <ac:picMkLst>
            <pc:docMk/>
            <pc:sldMk cId="1762003361" sldId="304"/>
            <ac:picMk id="5" creationId="{9319B6BF-27FC-EB51-E2CA-0D7BC313286D}"/>
          </ac:picMkLst>
        </pc:picChg>
      </pc:sldChg>
      <pc:sldChg chg="delSp modSp add mod">
        <pc:chgData name="ivan hernandez" userId="7f743763d7d476f2" providerId="LiveId" clId="{B894253F-9F35-473E-9D56-3CE5AEC4705D}" dt="2022-06-30T04:51:29.619" v="2387" actId="20577"/>
        <pc:sldMkLst>
          <pc:docMk/>
          <pc:sldMk cId="1648394614" sldId="305"/>
        </pc:sldMkLst>
        <pc:spChg chg="mod">
          <ac:chgData name="ivan hernandez" userId="7f743763d7d476f2" providerId="LiveId" clId="{B894253F-9F35-473E-9D56-3CE5AEC4705D}" dt="2022-06-30T04:51:29.619" v="2387" actId="20577"/>
          <ac:spMkLst>
            <pc:docMk/>
            <pc:sldMk cId="1648394614" sldId="305"/>
            <ac:spMk id="2" creationId="{3A866322-DEA6-650D-4F0C-8721995ED29F}"/>
          </ac:spMkLst>
        </pc:spChg>
        <pc:spChg chg="del">
          <ac:chgData name="ivan hernandez" userId="7f743763d7d476f2" providerId="LiveId" clId="{B894253F-9F35-473E-9D56-3CE5AEC4705D}" dt="2022-06-30T01:40:48.541" v="1140" actId="478"/>
          <ac:spMkLst>
            <pc:docMk/>
            <pc:sldMk cId="1648394614" sldId="305"/>
            <ac:spMk id="24" creationId="{4AB3C358-8EE9-CA6D-7919-23BFDC905DD3}"/>
          </ac:spMkLst>
        </pc:spChg>
        <pc:picChg chg="del">
          <ac:chgData name="ivan hernandez" userId="7f743763d7d476f2" providerId="LiveId" clId="{B894253F-9F35-473E-9D56-3CE5AEC4705D}" dt="2022-06-30T01:40:46.928" v="1139" actId="478"/>
          <ac:picMkLst>
            <pc:docMk/>
            <pc:sldMk cId="1648394614" sldId="305"/>
            <ac:picMk id="4" creationId="{D908E462-BD17-B158-1F1D-DF3D853D58AF}"/>
          </ac:picMkLst>
        </pc:picChg>
      </pc:sldChg>
      <pc:sldChg chg="new del">
        <pc:chgData name="ivan hernandez" userId="7f743763d7d476f2" providerId="LiveId" clId="{B894253F-9F35-473E-9D56-3CE5AEC4705D}" dt="2022-06-30T01:40:37.873" v="1137" actId="47"/>
        <pc:sldMkLst>
          <pc:docMk/>
          <pc:sldMk cId="4153302972" sldId="305"/>
        </pc:sldMkLst>
      </pc:sldChg>
      <pc:sldChg chg="add del">
        <pc:chgData name="ivan hernandez" userId="7f743763d7d476f2" providerId="LiveId" clId="{B894253F-9F35-473E-9D56-3CE5AEC4705D}" dt="2022-06-30T03:00:20.866" v="1171" actId="47"/>
        <pc:sldMkLst>
          <pc:docMk/>
          <pc:sldMk cId="597617211" sldId="307"/>
        </pc:sldMkLst>
      </pc:sldChg>
      <pc:sldChg chg="addSp delSp modSp add del mod">
        <pc:chgData name="ivan hernandez" userId="7f743763d7d476f2" providerId="LiveId" clId="{B894253F-9F35-473E-9D56-3CE5AEC4705D}" dt="2022-06-30T04:51:54.078" v="2389" actId="47"/>
        <pc:sldMkLst>
          <pc:docMk/>
          <pc:sldMk cId="2021605783" sldId="307"/>
        </pc:sldMkLst>
        <pc:spChg chg="mod">
          <ac:chgData name="ivan hernandez" userId="7f743763d7d476f2" providerId="LiveId" clId="{B894253F-9F35-473E-9D56-3CE5AEC4705D}" dt="2022-06-30T03:00:35.526" v="1179" actId="20577"/>
          <ac:spMkLst>
            <pc:docMk/>
            <pc:sldMk cId="2021605783" sldId="307"/>
            <ac:spMk id="2" creationId="{3A866322-DEA6-650D-4F0C-8721995ED29F}"/>
          </ac:spMkLst>
        </pc:spChg>
        <pc:spChg chg="add mod">
          <ac:chgData name="ivan hernandez" userId="7f743763d7d476f2" providerId="LiveId" clId="{B894253F-9F35-473E-9D56-3CE5AEC4705D}" dt="2022-06-30T03:03:47.125" v="1250" actId="20577"/>
          <ac:spMkLst>
            <pc:docMk/>
            <pc:sldMk cId="2021605783" sldId="307"/>
            <ac:spMk id="3" creationId="{0EEA5BA4-B139-4BD0-8699-9AF7A398B0CD}"/>
          </ac:spMkLst>
        </pc:spChg>
        <pc:spChg chg="add mod">
          <ac:chgData name="ivan hernandez" userId="7f743763d7d476f2" providerId="LiveId" clId="{B894253F-9F35-473E-9D56-3CE5AEC4705D}" dt="2022-06-30T03:05:27.058" v="1259" actId="20577"/>
          <ac:spMkLst>
            <pc:docMk/>
            <pc:sldMk cId="2021605783" sldId="307"/>
            <ac:spMk id="4" creationId="{C13D9048-953D-69D8-CEEF-93E7DD3B451F}"/>
          </ac:spMkLst>
        </pc:spChg>
        <pc:spChg chg="add mod">
          <ac:chgData name="ivan hernandez" userId="7f743763d7d476f2" providerId="LiveId" clId="{B894253F-9F35-473E-9D56-3CE5AEC4705D}" dt="2022-06-30T03:07:41.255" v="1371" actId="1076"/>
          <ac:spMkLst>
            <pc:docMk/>
            <pc:sldMk cId="2021605783" sldId="307"/>
            <ac:spMk id="5" creationId="{63CDCA99-F9A5-AA53-4053-3E2F8330AFEA}"/>
          </ac:spMkLst>
        </pc:spChg>
        <pc:spChg chg="add mod">
          <ac:chgData name="ivan hernandez" userId="7f743763d7d476f2" providerId="LiveId" clId="{B894253F-9F35-473E-9D56-3CE5AEC4705D}" dt="2022-06-30T03:37:02.868" v="1794" actId="1076"/>
          <ac:spMkLst>
            <pc:docMk/>
            <pc:sldMk cId="2021605783" sldId="307"/>
            <ac:spMk id="6" creationId="{7445E008-E977-D4A8-D3EE-7963A7866877}"/>
          </ac:spMkLst>
        </pc:spChg>
        <pc:spChg chg="add mod">
          <ac:chgData name="ivan hernandez" userId="7f743763d7d476f2" providerId="LiveId" clId="{B894253F-9F35-473E-9D56-3CE5AEC4705D}" dt="2022-06-30T03:21:43.263" v="1434" actId="20577"/>
          <ac:spMkLst>
            <pc:docMk/>
            <pc:sldMk cId="2021605783" sldId="307"/>
            <ac:spMk id="13" creationId="{B9EC184D-F3A3-F310-9068-F32B095B897B}"/>
          </ac:spMkLst>
        </pc:spChg>
        <pc:spChg chg="add mod">
          <ac:chgData name="ivan hernandez" userId="7f743763d7d476f2" providerId="LiveId" clId="{B894253F-9F35-473E-9D56-3CE5AEC4705D}" dt="2022-06-30T03:24:35.258" v="1485" actId="1076"/>
          <ac:spMkLst>
            <pc:docMk/>
            <pc:sldMk cId="2021605783" sldId="307"/>
            <ac:spMk id="14" creationId="{15CED55B-8015-8C5D-6BB6-4CCCB0216596}"/>
          </ac:spMkLst>
        </pc:spChg>
        <pc:spChg chg="add mod">
          <ac:chgData name="ivan hernandez" userId="7f743763d7d476f2" providerId="LiveId" clId="{B894253F-9F35-473E-9D56-3CE5AEC4705D}" dt="2022-06-30T03:25:32.377" v="1496" actId="1076"/>
          <ac:spMkLst>
            <pc:docMk/>
            <pc:sldMk cId="2021605783" sldId="307"/>
            <ac:spMk id="15" creationId="{2A008FBB-45A8-8616-83D2-1D7FD6E51F8A}"/>
          </ac:spMkLst>
        </pc:spChg>
        <pc:spChg chg="add mod">
          <ac:chgData name="ivan hernandez" userId="7f743763d7d476f2" providerId="LiveId" clId="{B894253F-9F35-473E-9D56-3CE5AEC4705D}" dt="2022-06-30T03:26:35.683" v="1536" actId="1076"/>
          <ac:spMkLst>
            <pc:docMk/>
            <pc:sldMk cId="2021605783" sldId="307"/>
            <ac:spMk id="16" creationId="{DBAC6F7D-4841-FB04-5853-FB8BC6206B2D}"/>
          </ac:spMkLst>
        </pc:spChg>
        <pc:spChg chg="add mod">
          <ac:chgData name="ivan hernandez" userId="7f743763d7d476f2" providerId="LiveId" clId="{B894253F-9F35-473E-9D56-3CE5AEC4705D}" dt="2022-06-30T03:26:52.809" v="1551" actId="20577"/>
          <ac:spMkLst>
            <pc:docMk/>
            <pc:sldMk cId="2021605783" sldId="307"/>
            <ac:spMk id="17" creationId="{D647A8EB-CE80-99EA-5747-C57D40D2B607}"/>
          </ac:spMkLst>
        </pc:spChg>
        <pc:picChg chg="del">
          <ac:chgData name="ivan hernandez" userId="7f743763d7d476f2" providerId="LiveId" clId="{B894253F-9F35-473E-9D56-3CE5AEC4705D}" dt="2022-06-30T03:00:42.056" v="1180" actId="478"/>
          <ac:picMkLst>
            <pc:docMk/>
            <pc:sldMk cId="2021605783" sldId="307"/>
            <ac:picMk id="7" creationId="{2D6F7D35-D279-C345-443D-84113490EE5D}"/>
          </ac:picMkLst>
        </pc:picChg>
        <pc:picChg chg="del">
          <ac:chgData name="ivan hernandez" userId="7f743763d7d476f2" providerId="LiveId" clId="{B894253F-9F35-473E-9D56-3CE5AEC4705D}" dt="2022-06-30T03:00:43.346" v="1182" actId="478"/>
          <ac:picMkLst>
            <pc:docMk/>
            <pc:sldMk cId="2021605783" sldId="307"/>
            <ac:picMk id="9" creationId="{CFF77100-899B-42DC-DDC4-08F9B82673EF}"/>
          </ac:picMkLst>
        </pc:picChg>
        <pc:picChg chg="del">
          <ac:chgData name="ivan hernandez" userId="7f743763d7d476f2" providerId="LiveId" clId="{B894253F-9F35-473E-9D56-3CE5AEC4705D}" dt="2022-06-30T03:00:45.225" v="1185" actId="478"/>
          <ac:picMkLst>
            <pc:docMk/>
            <pc:sldMk cId="2021605783" sldId="307"/>
            <ac:picMk id="19" creationId="{5127448F-D2D7-9D6C-23B0-6B428B06C921}"/>
          </ac:picMkLst>
        </pc:picChg>
        <pc:picChg chg="del">
          <ac:chgData name="ivan hernandez" userId="7f743763d7d476f2" providerId="LiveId" clId="{B894253F-9F35-473E-9D56-3CE5AEC4705D}" dt="2022-06-30T03:00:44.666" v="1184" actId="478"/>
          <ac:picMkLst>
            <pc:docMk/>
            <pc:sldMk cId="2021605783" sldId="307"/>
            <ac:picMk id="20" creationId="{23401EA3-17D5-AAFB-9F0B-94D19F96AADD}"/>
          </ac:picMkLst>
        </pc:picChg>
        <pc:picChg chg="del">
          <ac:chgData name="ivan hernandez" userId="7f743763d7d476f2" providerId="LiveId" clId="{B894253F-9F35-473E-9D56-3CE5AEC4705D}" dt="2022-06-30T03:00:44.086" v="1183" actId="478"/>
          <ac:picMkLst>
            <pc:docMk/>
            <pc:sldMk cId="2021605783" sldId="307"/>
            <ac:picMk id="21" creationId="{63B52E56-0AF5-5BE1-EF2F-969538408C4A}"/>
          </ac:picMkLst>
        </pc:picChg>
        <pc:picChg chg="del">
          <ac:chgData name="ivan hernandez" userId="7f743763d7d476f2" providerId="LiveId" clId="{B894253F-9F35-473E-9D56-3CE5AEC4705D}" dt="2022-06-30T03:00:42.806" v="1181" actId="478"/>
          <ac:picMkLst>
            <pc:docMk/>
            <pc:sldMk cId="2021605783" sldId="307"/>
            <ac:picMk id="22" creationId="{28398D08-B346-0D84-4208-14BD77C36523}"/>
          </ac:picMkLst>
        </pc:picChg>
        <pc:cxnChg chg="del">
          <ac:chgData name="ivan hernandez" userId="7f743763d7d476f2" providerId="LiveId" clId="{B894253F-9F35-473E-9D56-3CE5AEC4705D}" dt="2022-06-30T03:00:45.756" v="1186" actId="478"/>
          <ac:cxnSpMkLst>
            <pc:docMk/>
            <pc:sldMk cId="2021605783" sldId="307"/>
            <ac:cxnSpMk id="11" creationId="{9BCB392B-83D0-DCE3-6696-F0C389B85D85}"/>
          </ac:cxnSpMkLst>
        </pc:cxnChg>
      </pc:sldChg>
      <pc:sldChg chg="addSp delSp modSp add mod">
        <pc:chgData name="ivan hernandez" userId="7f743763d7d476f2" providerId="LiveId" clId="{B894253F-9F35-473E-9D56-3CE5AEC4705D}" dt="2022-06-30T03:37:00.046" v="1793" actId="1076"/>
        <pc:sldMkLst>
          <pc:docMk/>
          <pc:sldMk cId="2127734332" sldId="308"/>
        </pc:sldMkLst>
        <pc:spChg chg="del">
          <ac:chgData name="ivan hernandez" userId="7f743763d7d476f2" providerId="LiveId" clId="{B894253F-9F35-473E-9D56-3CE5AEC4705D}" dt="2022-06-30T03:28:39.307" v="1608" actId="478"/>
          <ac:spMkLst>
            <pc:docMk/>
            <pc:sldMk cId="2127734332" sldId="308"/>
            <ac:spMk id="5" creationId="{63CDCA99-F9A5-AA53-4053-3E2F8330AFEA}"/>
          </ac:spMkLst>
        </pc:spChg>
        <pc:spChg chg="add del mod">
          <ac:chgData name="ivan hernandez" userId="7f743763d7d476f2" providerId="LiveId" clId="{B894253F-9F35-473E-9D56-3CE5AEC4705D}" dt="2022-06-30T03:37:00.046" v="1793" actId="1076"/>
          <ac:spMkLst>
            <pc:docMk/>
            <pc:sldMk cId="2127734332" sldId="308"/>
            <ac:spMk id="6" creationId="{7445E008-E977-D4A8-D3EE-7963A7866877}"/>
          </ac:spMkLst>
        </pc:spChg>
        <pc:spChg chg="del">
          <ac:chgData name="ivan hernandez" userId="7f743763d7d476f2" providerId="LiveId" clId="{B894253F-9F35-473E-9D56-3CE5AEC4705D}" dt="2022-06-30T03:28:37.877" v="1607" actId="478"/>
          <ac:spMkLst>
            <pc:docMk/>
            <pc:sldMk cId="2127734332" sldId="308"/>
            <ac:spMk id="13" creationId="{B9EC184D-F3A3-F310-9068-F32B095B897B}"/>
          </ac:spMkLst>
        </pc:spChg>
        <pc:spChg chg="mod">
          <ac:chgData name="ivan hernandez" userId="7f743763d7d476f2" providerId="LiveId" clId="{B894253F-9F35-473E-9D56-3CE5AEC4705D}" dt="2022-06-30T03:33:15.017" v="1730" actId="1076"/>
          <ac:spMkLst>
            <pc:docMk/>
            <pc:sldMk cId="2127734332" sldId="308"/>
            <ac:spMk id="14" creationId="{15CED55B-8015-8C5D-6BB6-4CCCB0216596}"/>
          </ac:spMkLst>
        </pc:spChg>
        <pc:spChg chg="mod">
          <ac:chgData name="ivan hernandez" userId="7f743763d7d476f2" providerId="LiveId" clId="{B894253F-9F35-473E-9D56-3CE5AEC4705D}" dt="2022-06-30T03:33:31.324" v="1746" actId="20577"/>
          <ac:spMkLst>
            <pc:docMk/>
            <pc:sldMk cId="2127734332" sldId="308"/>
            <ac:spMk id="15" creationId="{2A008FBB-45A8-8616-83D2-1D7FD6E51F8A}"/>
          </ac:spMkLst>
        </pc:spChg>
        <pc:spChg chg="mod">
          <ac:chgData name="ivan hernandez" userId="7f743763d7d476f2" providerId="LiveId" clId="{B894253F-9F35-473E-9D56-3CE5AEC4705D}" dt="2022-06-30T03:34:46.119" v="1774" actId="20577"/>
          <ac:spMkLst>
            <pc:docMk/>
            <pc:sldMk cId="2127734332" sldId="308"/>
            <ac:spMk id="16" creationId="{DBAC6F7D-4841-FB04-5853-FB8BC6206B2D}"/>
          </ac:spMkLst>
        </pc:spChg>
        <pc:spChg chg="mod">
          <ac:chgData name="ivan hernandez" userId="7f743763d7d476f2" providerId="LiveId" clId="{B894253F-9F35-473E-9D56-3CE5AEC4705D}" dt="2022-06-30T03:34:57.340" v="1779" actId="1076"/>
          <ac:spMkLst>
            <pc:docMk/>
            <pc:sldMk cId="2127734332" sldId="308"/>
            <ac:spMk id="17" creationId="{D647A8EB-CE80-99EA-5747-C57D40D2B607}"/>
          </ac:spMkLst>
        </pc:spChg>
      </pc:sldChg>
      <pc:sldChg chg="add del">
        <pc:chgData name="ivan hernandez" userId="7f743763d7d476f2" providerId="LiveId" clId="{B894253F-9F35-473E-9D56-3CE5AEC4705D}" dt="2022-06-30T03:28:07.481" v="1605" actId="47"/>
        <pc:sldMkLst>
          <pc:docMk/>
          <pc:sldMk cId="4160368530" sldId="308"/>
        </pc:sldMkLst>
      </pc:sldChg>
      <pc:sldChg chg="addSp delSp modSp mod">
        <pc:chgData name="ivan hernandez" userId="7f743763d7d476f2" providerId="LiveId" clId="{B894253F-9F35-473E-9D56-3CE5AEC4705D}" dt="2022-06-30T04:56:53.555" v="2432" actId="14100"/>
        <pc:sldMkLst>
          <pc:docMk/>
          <pc:sldMk cId="1458498814" sldId="310"/>
        </pc:sldMkLst>
        <pc:picChg chg="mod modCrop">
          <ac:chgData name="ivan hernandez" userId="7f743763d7d476f2" providerId="LiveId" clId="{B894253F-9F35-473E-9D56-3CE5AEC4705D}" dt="2022-06-30T04:56:38.039" v="2428" actId="1076"/>
          <ac:picMkLst>
            <pc:docMk/>
            <pc:sldMk cId="1458498814" sldId="310"/>
            <ac:picMk id="12" creationId="{3491DD31-05B6-2850-908D-829CC519D64B}"/>
          </ac:picMkLst>
        </pc:picChg>
        <pc:picChg chg="del">
          <ac:chgData name="ivan hernandez" userId="7f743763d7d476f2" providerId="LiveId" clId="{B894253F-9F35-473E-9D56-3CE5AEC4705D}" dt="2022-06-30T04:56:25.371" v="2423" actId="478"/>
          <ac:picMkLst>
            <pc:docMk/>
            <pc:sldMk cId="1458498814" sldId="310"/>
            <ac:picMk id="16" creationId="{77A6EE2B-3D58-DE00-13EC-DA64C8C13645}"/>
          </ac:picMkLst>
        </pc:picChg>
        <pc:picChg chg="add mod">
          <ac:chgData name="ivan hernandez" userId="7f743763d7d476f2" providerId="LiveId" clId="{B894253F-9F35-473E-9D56-3CE5AEC4705D}" dt="2022-06-30T04:56:53.555" v="2432" actId="14100"/>
          <ac:picMkLst>
            <pc:docMk/>
            <pc:sldMk cId="1458498814" sldId="310"/>
            <ac:picMk id="18" creationId="{994EEAE8-3AA9-CBA0-E011-4B79593371EF}"/>
          </ac:picMkLst>
        </pc:picChg>
      </pc:sldChg>
      <pc:sldChg chg="new del">
        <pc:chgData name="ivan hernandez" userId="7f743763d7d476f2" providerId="LiveId" clId="{B894253F-9F35-473E-9D56-3CE5AEC4705D}" dt="2022-06-30T03:37:14.729" v="1796" actId="47"/>
        <pc:sldMkLst>
          <pc:docMk/>
          <pc:sldMk cId="1491671865" sldId="311"/>
        </pc:sldMkLst>
      </pc:sldChg>
      <pc:sldChg chg="addSp delSp modSp add mod">
        <pc:chgData name="ivan hernandez" userId="7f743763d7d476f2" providerId="LiveId" clId="{B894253F-9F35-473E-9D56-3CE5AEC4705D}" dt="2022-06-30T03:40:30.450" v="1910" actId="1076"/>
        <pc:sldMkLst>
          <pc:docMk/>
          <pc:sldMk cId="2932529903" sldId="311"/>
        </pc:sldMkLst>
        <pc:spChg chg="mod">
          <ac:chgData name="ivan hernandez" userId="7f743763d7d476f2" providerId="LiveId" clId="{B894253F-9F35-473E-9D56-3CE5AEC4705D}" dt="2022-06-30T03:40:27.891" v="1909" actId="404"/>
          <ac:spMkLst>
            <pc:docMk/>
            <pc:sldMk cId="2932529903" sldId="311"/>
            <ac:spMk id="6" creationId="{7445E008-E977-D4A8-D3EE-7963A7866877}"/>
          </ac:spMkLst>
        </pc:spChg>
        <pc:spChg chg="del">
          <ac:chgData name="ivan hernandez" userId="7f743763d7d476f2" providerId="LiveId" clId="{B894253F-9F35-473E-9D56-3CE5AEC4705D}" dt="2022-06-30T03:37:38.471" v="1800" actId="478"/>
          <ac:spMkLst>
            <pc:docMk/>
            <pc:sldMk cId="2932529903" sldId="311"/>
            <ac:spMk id="14" creationId="{15CED55B-8015-8C5D-6BB6-4CCCB0216596}"/>
          </ac:spMkLst>
        </pc:spChg>
        <pc:spChg chg="del">
          <ac:chgData name="ivan hernandez" userId="7f743763d7d476f2" providerId="LiveId" clId="{B894253F-9F35-473E-9D56-3CE5AEC4705D}" dt="2022-06-30T03:37:37.640" v="1799" actId="478"/>
          <ac:spMkLst>
            <pc:docMk/>
            <pc:sldMk cId="2932529903" sldId="311"/>
            <ac:spMk id="15" creationId="{2A008FBB-45A8-8616-83D2-1D7FD6E51F8A}"/>
          </ac:spMkLst>
        </pc:spChg>
        <pc:spChg chg="del">
          <ac:chgData name="ivan hernandez" userId="7f743763d7d476f2" providerId="LiveId" clId="{B894253F-9F35-473E-9D56-3CE5AEC4705D}" dt="2022-06-30T03:37:39.330" v="1801" actId="478"/>
          <ac:spMkLst>
            <pc:docMk/>
            <pc:sldMk cId="2932529903" sldId="311"/>
            <ac:spMk id="16" creationId="{DBAC6F7D-4841-FB04-5853-FB8BC6206B2D}"/>
          </ac:spMkLst>
        </pc:spChg>
        <pc:spChg chg="del">
          <ac:chgData name="ivan hernandez" userId="7f743763d7d476f2" providerId="LiveId" clId="{B894253F-9F35-473E-9D56-3CE5AEC4705D}" dt="2022-06-30T03:37:36.540" v="1798" actId="478"/>
          <ac:spMkLst>
            <pc:docMk/>
            <pc:sldMk cId="2932529903" sldId="311"/>
            <ac:spMk id="17" creationId="{D647A8EB-CE80-99EA-5747-C57D40D2B607}"/>
          </ac:spMkLst>
        </pc:spChg>
        <pc:picChg chg="add mod">
          <ac:chgData name="ivan hernandez" userId="7f743763d7d476f2" providerId="LiveId" clId="{B894253F-9F35-473E-9D56-3CE5AEC4705D}" dt="2022-06-30T03:40:30.450" v="1910" actId="1076"/>
          <ac:picMkLst>
            <pc:docMk/>
            <pc:sldMk cId="2932529903" sldId="311"/>
            <ac:picMk id="7" creationId="{A9576191-A895-376C-684E-EF6BA2830F44}"/>
          </ac:picMkLst>
        </pc:picChg>
      </pc:sldChg>
      <pc:sldChg chg="addSp delSp modSp add mod">
        <pc:chgData name="ivan hernandez" userId="7f743763d7d476f2" providerId="LiveId" clId="{B894253F-9F35-473E-9D56-3CE5AEC4705D}" dt="2022-06-30T03:40:56.317" v="1917" actId="1076"/>
        <pc:sldMkLst>
          <pc:docMk/>
          <pc:sldMk cId="1698658703" sldId="312"/>
        </pc:sldMkLst>
        <pc:picChg chg="del">
          <ac:chgData name="ivan hernandez" userId="7f743763d7d476f2" providerId="LiveId" clId="{B894253F-9F35-473E-9D56-3CE5AEC4705D}" dt="2022-06-30T03:40:38.281" v="1912" actId="478"/>
          <ac:picMkLst>
            <pc:docMk/>
            <pc:sldMk cId="1698658703" sldId="312"/>
            <ac:picMk id="7" creationId="{A9576191-A895-376C-684E-EF6BA2830F44}"/>
          </ac:picMkLst>
        </pc:picChg>
        <pc:picChg chg="add mod">
          <ac:chgData name="ivan hernandez" userId="7f743763d7d476f2" providerId="LiveId" clId="{B894253F-9F35-473E-9D56-3CE5AEC4705D}" dt="2022-06-30T03:40:56.317" v="1917" actId="1076"/>
          <ac:picMkLst>
            <pc:docMk/>
            <pc:sldMk cId="1698658703" sldId="312"/>
            <ac:picMk id="8" creationId="{247B9E0C-22DA-CE04-DFEA-5D90886E9B12}"/>
          </ac:picMkLst>
        </pc:picChg>
      </pc:sldChg>
      <pc:sldChg chg="addSp delSp modSp add mod">
        <pc:chgData name="ivan hernandez" userId="7f743763d7d476f2" providerId="LiveId" clId="{B894253F-9F35-473E-9D56-3CE5AEC4705D}" dt="2022-06-30T03:42:31.892" v="1932" actId="1036"/>
        <pc:sldMkLst>
          <pc:docMk/>
          <pc:sldMk cId="2545830575" sldId="313"/>
        </pc:sldMkLst>
        <pc:spChg chg="mod">
          <ac:chgData name="ivan hernandez" userId="7f743763d7d476f2" providerId="LiveId" clId="{B894253F-9F35-473E-9D56-3CE5AEC4705D}" dt="2022-06-30T03:42:25.311" v="1928" actId="1076"/>
          <ac:spMkLst>
            <pc:docMk/>
            <pc:sldMk cId="2545830575" sldId="313"/>
            <ac:spMk id="6" creationId="{7445E008-E977-D4A8-D3EE-7963A7866877}"/>
          </ac:spMkLst>
        </pc:spChg>
        <pc:picChg chg="add mod modCrop">
          <ac:chgData name="ivan hernandez" userId="7f743763d7d476f2" providerId="LiveId" clId="{B894253F-9F35-473E-9D56-3CE5AEC4705D}" dt="2022-06-30T03:42:31.892" v="1932" actId="1036"/>
          <ac:picMkLst>
            <pc:docMk/>
            <pc:sldMk cId="2545830575" sldId="313"/>
            <ac:picMk id="7" creationId="{F9C0347A-DF1D-634F-A3F2-EE9260B17ADA}"/>
          </ac:picMkLst>
        </pc:picChg>
        <pc:picChg chg="del">
          <ac:chgData name="ivan hernandez" userId="7f743763d7d476f2" providerId="LiveId" clId="{B894253F-9F35-473E-9D56-3CE5AEC4705D}" dt="2022-06-30T03:41:51.822" v="1919" actId="478"/>
          <ac:picMkLst>
            <pc:docMk/>
            <pc:sldMk cId="2545830575" sldId="313"/>
            <ac:picMk id="8" creationId="{247B9E0C-22DA-CE04-DFEA-5D90886E9B12}"/>
          </ac:picMkLst>
        </pc:picChg>
      </pc:sldChg>
      <pc:sldChg chg="addSp delSp modSp add mod setBg">
        <pc:chgData name="ivan hernandez" userId="7f743763d7d476f2" providerId="LiveId" clId="{B894253F-9F35-473E-9D56-3CE5AEC4705D}" dt="2022-06-30T04:26:03.258" v="2207" actId="1076"/>
        <pc:sldMkLst>
          <pc:docMk/>
          <pc:sldMk cId="2843939387" sldId="314"/>
        </pc:sldMkLst>
        <pc:spChg chg="del mod">
          <ac:chgData name="ivan hernandez" userId="7f743763d7d476f2" providerId="LiveId" clId="{B894253F-9F35-473E-9D56-3CE5AEC4705D}" dt="2022-06-30T04:02:16.380" v="1995" actId="478"/>
          <ac:spMkLst>
            <pc:docMk/>
            <pc:sldMk cId="2843939387" sldId="314"/>
            <ac:spMk id="2" creationId="{3A866322-DEA6-650D-4F0C-8721995ED29F}"/>
          </ac:spMkLst>
        </pc:spChg>
        <pc:spChg chg="add mod">
          <ac:chgData name="ivan hernandez" userId="7f743763d7d476f2" providerId="LiveId" clId="{B894253F-9F35-473E-9D56-3CE5AEC4705D}" dt="2022-06-30T04:02:18.854" v="1996" actId="1076"/>
          <ac:spMkLst>
            <pc:docMk/>
            <pc:sldMk cId="2843939387" sldId="314"/>
            <ac:spMk id="10" creationId="{065EE43E-5962-C6E3-6198-7D19782F32F9}"/>
          </ac:spMkLst>
        </pc:spChg>
        <pc:spChg chg="add mod">
          <ac:chgData name="ivan hernandez" userId="7f743763d7d476f2" providerId="LiveId" clId="{B894253F-9F35-473E-9D56-3CE5AEC4705D}" dt="2022-06-30T04:02:37.721" v="2016" actId="20577"/>
          <ac:spMkLst>
            <pc:docMk/>
            <pc:sldMk cId="2843939387" sldId="314"/>
            <ac:spMk id="11" creationId="{4FE5326B-14BB-8A74-A310-52B5DF924E5B}"/>
          </ac:spMkLst>
        </pc:spChg>
        <pc:spChg chg="add">
          <ac:chgData name="ivan hernandez" userId="7f743763d7d476f2" providerId="LiveId" clId="{B894253F-9F35-473E-9D56-3CE5AEC4705D}" dt="2022-06-30T04:01:33.256" v="1958" actId="26606"/>
          <ac:spMkLst>
            <pc:docMk/>
            <pc:sldMk cId="2843939387" sldId="314"/>
            <ac:spMk id="13" creationId="{70155189-D96C-4527-B0EC-654B946BE615}"/>
          </ac:spMkLst>
        </pc:spChg>
        <pc:picChg chg="add mod ord">
          <ac:chgData name="ivan hernandez" userId="7f743763d7d476f2" providerId="LiveId" clId="{B894253F-9F35-473E-9D56-3CE5AEC4705D}" dt="2022-06-30T04:01:33.256" v="1958" actId="26606"/>
          <ac:picMkLst>
            <pc:docMk/>
            <pc:sldMk cId="2843939387" sldId="314"/>
            <ac:picMk id="4" creationId="{F9736D64-5EEA-329E-386F-767E038C800A}"/>
          </ac:picMkLst>
        </pc:picChg>
        <pc:picChg chg="add del mod">
          <ac:chgData name="ivan hernandez" userId="7f743763d7d476f2" providerId="LiveId" clId="{B894253F-9F35-473E-9D56-3CE5AEC4705D}" dt="2022-06-30T04:25:51.989" v="2202" actId="478"/>
          <ac:picMkLst>
            <pc:docMk/>
            <pc:sldMk cId="2843939387" sldId="314"/>
            <ac:picMk id="6" creationId="{83B71EC1-D266-9106-06C4-271EC35DA89E}"/>
          </ac:picMkLst>
        </pc:picChg>
        <pc:picChg chg="add mod">
          <ac:chgData name="ivan hernandez" userId="7f743763d7d476f2" providerId="LiveId" clId="{B894253F-9F35-473E-9D56-3CE5AEC4705D}" dt="2022-06-30T04:01:33.256" v="1958" actId="26606"/>
          <ac:picMkLst>
            <pc:docMk/>
            <pc:sldMk cId="2843939387" sldId="314"/>
            <ac:picMk id="8" creationId="{F5350A84-EF08-F316-4D10-95B4C19B907E}"/>
          </ac:picMkLst>
        </pc:picChg>
        <pc:picChg chg="add mod">
          <ac:chgData name="ivan hernandez" userId="7f743763d7d476f2" providerId="LiveId" clId="{B894253F-9F35-473E-9D56-3CE5AEC4705D}" dt="2022-06-30T04:26:03.258" v="2207" actId="1076"/>
          <ac:picMkLst>
            <pc:docMk/>
            <pc:sldMk cId="2843939387" sldId="314"/>
            <ac:picMk id="12" creationId="{E51C4A82-0305-1FF8-A787-A00CD8312B3C}"/>
          </ac:picMkLst>
        </pc:picChg>
      </pc:sldChg>
      <pc:sldChg chg="delSp modSp mod">
        <pc:chgData name="ivan hernandez" userId="7f743763d7d476f2" providerId="LiveId" clId="{B894253F-9F35-473E-9D56-3CE5AEC4705D}" dt="2022-06-30T05:32:08.088" v="2614" actId="1076"/>
        <pc:sldMkLst>
          <pc:docMk/>
          <pc:sldMk cId="2255780940" sldId="315"/>
        </pc:sldMkLst>
        <pc:spChg chg="mod">
          <ac:chgData name="ivan hernandez" userId="7f743763d7d476f2" providerId="LiveId" clId="{B894253F-9F35-473E-9D56-3CE5AEC4705D}" dt="2022-06-30T04:50:48.499" v="2383" actId="20577"/>
          <ac:spMkLst>
            <pc:docMk/>
            <pc:sldMk cId="2255780940" sldId="315"/>
            <ac:spMk id="2" creationId="{3A866322-DEA6-650D-4F0C-8721995ED29F}"/>
          </ac:spMkLst>
        </pc:spChg>
        <pc:picChg chg="mod">
          <ac:chgData name="ivan hernandez" userId="7f743763d7d476f2" providerId="LiveId" clId="{B894253F-9F35-473E-9D56-3CE5AEC4705D}" dt="2022-06-30T05:32:08.088" v="2614" actId="1076"/>
          <ac:picMkLst>
            <pc:docMk/>
            <pc:sldMk cId="2255780940" sldId="315"/>
            <ac:picMk id="3" creationId="{DA8BAB1B-B372-A9E8-7871-5E581662523E}"/>
          </ac:picMkLst>
        </pc:picChg>
        <pc:picChg chg="del">
          <ac:chgData name="ivan hernandez" userId="7f743763d7d476f2" providerId="LiveId" clId="{B894253F-9F35-473E-9D56-3CE5AEC4705D}" dt="2022-06-30T04:53:02.639" v="2391" actId="478"/>
          <ac:picMkLst>
            <pc:docMk/>
            <pc:sldMk cId="2255780940" sldId="315"/>
            <ac:picMk id="5" creationId="{F97A8A17-EE44-4478-4DA5-3FD8C7CE2B48}"/>
          </ac:picMkLst>
        </pc:picChg>
      </pc:sldChg>
      <pc:sldChg chg="addSp delSp modSp mod ord">
        <pc:chgData name="ivan hernandez" userId="7f743763d7d476f2" providerId="LiveId" clId="{B894253F-9F35-473E-9D56-3CE5AEC4705D}" dt="2022-06-30T04:57:07.666" v="2438" actId="1076"/>
        <pc:sldMkLst>
          <pc:docMk/>
          <pc:sldMk cId="834094919" sldId="316"/>
        </pc:sldMkLst>
        <pc:picChg chg="del">
          <ac:chgData name="ivan hernandez" userId="7f743763d7d476f2" providerId="LiveId" clId="{B894253F-9F35-473E-9D56-3CE5AEC4705D}" dt="2022-06-30T04:55:31.861" v="2408" actId="478"/>
          <ac:picMkLst>
            <pc:docMk/>
            <pc:sldMk cId="834094919" sldId="316"/>
            <ac:picMk id="3" creationId="{5FE50EF1-6A58-1905-4B1A-573EA21791EB}"/>
          </ac:picMkLst>
        </pc:picChg>
        <pc:picChg chg="add mod">
          <ac:chgData name="ivan hernandez" userId="7f743763d7d476f2" providerId="LiveId" clId="{B894253F-9F35-473E-9D56-3CE5AEC4705D}" dt="2022-06-30T04:57:07.666" v="2438" actId="1076"/>
          <ac:picMkLst>
            <pc:docMk/>
            <pc:sldMk cId="834094919" sldId="316"/>
            <ac:picMk id="5" creationId="{A10CA88A-20B8-4F4D-75D9-2A717B24F32F}"/>
          </ac:picMkLst>
        </pc:picChg>
        <pc:picChg chg="mod modCrop">
          <ac:chgData name="ivan hernandez" userId="7f743763d7d476f2" providerId="LiveId" clId="{B894253F-9F35-473E-9D56-3CE5AEC4705D}" dt="2022-06-30T04:55:53.561" v="2418" actId="1076"/>
          <ac:picMkLst>
            <pc:docMk/>
            <pc:sldMk cId="834094919" sldId="316"/>
            <ac:picMk id="12" creationId="{3491DD31-05B6-2850-908D-829CC519D64B}"/>
          </ac:picMkLst>
        </pc:picChg>
      </pc:sldChg>
      <pc:sldChg chg="new del">
        <pc:chgData name="ivan hernandez" userId="7f743763d7d476f2" providerId="LiveId" clId="{B894253F-9F35-473E-9D56-3CE5AEC4705D}" dt="2022-06-30T04:04:06.697" v="2019" actId="47"/>
        <pc:sldMkLst>
          <pc:docMk/>
          <pc:sldMk cId="1096168778" sldId="317"/>
        </pc:sldMkLst>
      </pc:sldChg>
      <pc:sldChg chg="addSp delSp modSp add mod">
        <pc:chgData name="ivan hernandez" userId="7f743763d7d476f2" providerId="LiveId" clId="{B894253F-9F35-473E-9D56-3CE5AEC4705D}" dt="2022-06-30T04:19:07.110" v="2157" actId="14100"/>
        <pc:sldMkLst>
          <pc:docMk/>
          <pc:sldMk cId="397632147" sldId="318"/>
        </pc:sldMkLst>
        <pc:spChg chg="mod">
          <ac:chgData name="ivan hernandez" userId="7f743763d7d476f2" providerId="LiveId" clId="{B894253F-9F35-473E-9D56-3CE5AEC4705D}" dt="2022-06-30T04:15:15.156" v="2141" actId="20577"/>
          <ac:spMkLst>
            <pc:docMk/>
            <pc:sldMk cId="397632147" sldId="318"/>
            <ac:spMk id="11" creationId="{4FE5326B-14BB-8A74-A310-52B5DF924E5B}"/>
          </ac:spMkLst>
        </pc:spChg>
        <pc:picChg chg="add del mod">
          <ac:chgData name="ivan hernandez" userId="7f743763d7d476f2" providerId="LiveId" clId="{B894253F-9F35-473E-9D56-3CE5AEC4705D}" dt="2022-06-30T04:10:41.913" v="2070" actId="478"/>
          <ac:picMkLst>
            <pc:docMk/>
            <pc:sldMk cId="397632147" sldId="318"/>
            <ac:picMk id="3" creationId="{F326C65E-3295-2864-D64D-C729693BF6F9}"/>
          </ac:picMkLst>
        </pc:picChg>
        <pc:picChg chg="del">
          <ac:chgData name="ivan hernandez" userId="7f743763d7d476f2" providerId="LiveId" clId="{B894253F-9F35-473E-9D56-3CE5AEC4705D}" dt="2022-06-30T04:07:14.872" v="2028" actId="478"/>
          <ac:picMkLst>
            <pc:docMk/>
            <pc:sldMk cId="397632147" sldId="318"/>
            <ac:picMk id="4" creationId="{F9736D64-5EEA-329E-386F-767E038C800A}"/>
          </ac:picMkLst>
        </pc:picChg>
        <pc:picChg chg="del">
          <ac:chgData name="ivan hernandez" userId="7f743763d7d476f2" providerId="LiveId" clId="{B894253F-9F35-473E-9D56-3CE5AEC4705D}" dt="2022-06-30T04:07:41.712" v="2032" actId="478"/>
          <ac:picMkLst>
            <pc:docMk/>
            <pc:sldMk cId="397632147" sldId="318"/>
            <ac:picMk id="6" creationId="{83B71EC1-D266-9106-06C4-271EC35DA89E}"/>
          </ac:picMkLst>
        </pc:picChg>
        <pc:picChg chg="add del mod">
          <ac:chgData name="ivan hernandez" userId="7f743763d7d476f2" providerId="LiveId" clId="{B894253F-9F35-473E-9D56-3CE5AEC4705D}" dt="2022-06-30T04:11:29.794" v="2082" actId="478"/>
          <ac:picMkLst>
            <pc:docMk/>
            <pc:sldMk cId="397632147" sldId="318"/>
            <ac:picMk id="7" creationId="{C58B3D7E-2F5A-C916-2D99-05758699C4A9}"/>
          </ac:picMkLst>
        </pc:picChg>
        <pc:picChg chg="del">
          <ac:chgData name="ivan hernandez" userId="7f743763d7d476f2" providerId="LiveId" clId="{B894253F-9F35-473E-9D56-3CE5AEC4705D}" dt="2022-06-30T04:04:26.311" v="2022" actId="478"/>
          <ac:picMkLst>
            <pc:docMk/>
            <pc:sldMk cId="397632147" sldId="318"/>
            <ac:picMk id="8" creationId="{F5350A84-EF08-F316-4D10-95B4C19B907E}"/>
          </ac:picMkLst>
        </pc:picChg>
        <pc:picChg chg="add del mod">
          <ac:chgData name="ivan hernandez" userId="7f743763d7d476f2" providerId="LiveId" clId="{B894253F-9F35-473E-9D56-3CE5AEC4705D}" dt="2022-06-30T04:09:18.463" v="2062" actId="478"/>
          <ac:picMkLst>
            <pc:docMk/>
            <pc:sldMk cId="397632147" sldId="318"/>
            <ac:picMk id="12" creationId="{E792553E-A205-359A-C39A-DD9A928510E6}"/>
          </ac:picMkLst>
        </pc:picChg>
        <pc:picChg chg="add del mod">
          <ac:chgData name="ivan hernandez" userId="7f743763d7d476f2" providerId="LiveId" clId="{B894253F-9F35-473E-9D56-3CE5AEC4705D}" dt="2022-06-30T04:15:29.945" v="2142" actId="478"/>
          <ac:picMkLst>
            <pc:docMk/>
            <pc:sldMk cId="397632147" sldId="318"/>
            <ac:picMk id="15" creationId="{C0F63E97-1D26-F632-C025-E1407584D455}"/>
          </ac:picMkLst>
        </pc:picChg>
        <pc:picChg chg="add del mod">
          <ac:chgData name="ivan hernandez" userId="7f743763d7d476f2" providerId="LiveId" clId="{B894253F-9F35-473E-9D56-3CE5AEC4705D}" dt="2022-06-30T04:15:53.065" v="2148" actId="478"/>
          <ac:picMkLst>
            <pc:docMk/>
            <pc:sldMk cId="397632147" sldId="318"/>
            <ac:picMk id="17" creationId="{1B6AA638-F5D0-DE62-6D21-D377163685FF}"/>
          </ac:picMkLst>
        </pc:picChg>
        <pc:picChg chg="add del mod">
          <ac:chgData name="ivan hernandez" userId="7f743763d7d476f2" providerId="LiveId" clId="{B894253F-9F35-473E-9D56-3CE5AEC4705D}" dt="2022-06-30T04:18:58.386" v="2153" actId="478"/>
          <ac:picMkLst>
            <pc:docMk/>
            <pc:sldMk cId="397632147" sldId="318"/>
            <ac:picMk id="19" creationId="{AEF48EB1-6709-2E45-0B21-AC339F192618}"/>
          </ac:picMkLst>
        </pc:picChg>
        <pc:picChg chg="add mod">
          <ac:chgData name="ivan hernandez" userId="7f743763d7d476f2" providerId="LiveId" clId="{B894253F-9F35-473E-9D56-3CE5AEC4705D}" dt="2022-06-30T04:15:37.400" v="2147" actId="1076"/>
          <ac:picMkLst>
            <pc:docMk/>
            <pc:sldMk cId="397632147" sldId="318"/>
            <ac:picMk id="21" creationId="{46D68086-2DCD-2E04-8DDE-43D2769A7EC7}"/>
          </ac:picMkLst>
        </pc:picChg>
        <pc:picChg chg="add mod">
          <ac:chgData name="ivan hernandez" userId="7f743763d7d476f2" providerId="LiveId" clId="{B894253F-9F35-473E-9D56-3CE5AEC4705D}" dt="2022-06-30T04:16:00.902" v="2152" actId="14100"/>
          <ac:picMkLst>
            <pc:docMk/>
            <pc:sldMk cId="397632147" sldId="318"/>
            <ac:picMk id="23" creationId="{FD6202BF-7DB8-2268-1C7D-26CAE472CFED}"/>
          </ac:picMkLst>
        </pc:picChg>
        <pc:picChg chg="add mod">
          <ac:chgData name="ivan hernandez" userId="7f743763d7d476f2" providerId="LiveId" clId="{B894253F-9F35-473E-9D56-3CE5AEC4705D}" dt="2022-06-30T04:19:07.110" v="2157" actId="14100"/>
          <ac:picMkLst>
            <pc:docMk/>
            <pc:sldMk cId="397632147" sldId="318"/>
            <ac:picMk id="25" creationId="{E06B35A8-06E4-11E5-2FB1-CBEBAFBBBE61}"/>
          </ac:picMkLst>
        </pc:picChg>
      </pc:sldChg>
      <pc:sldChg chg="modSp mod">
        <pc:chgData name="ivan hernandez" userId="7f743763d7d476f2" providerId="LiveId" clId="{B894253F-9F35-473E-9D56-3CE5AEC4705D}" dt="2022-06-30T04:57:33.891" v="2444" actId="1076"/>
        <pc:sldMkLst>
          <pc:docMk/>
          <pc:sldMk cId="1396672474" sldId="319"/>
        </pc:sldMkLst>
        <pc:picChg chg="mod modCrop">
          <ac:chgData name="ivan hernandez" userId="7f743763d7d476f2" providerId="LiveId" clId="{B894253F-9F35-473E-9D56-3CE5AEC4705D}" dt="2022-06-30T04:57:27.010" v="2441" actId="1076"/>
          <ac:picMkLst>
            <pc:docMk/>
            <pc:sldMk cId="1396672474" sldId="319"/>
            <ac:picMk id="12" creationId="{3491DD31-05B6-2850-908D-829CC519D64B}"/>
          </ac:picMkLst>
        </pc:picChg>
        <pc:picChg chg="mod">
          <ac:chgData name="ivan hernandez" userId="7f743763d7d476f2" providerId="LiveId" clId="{B894253F-9F35-473E-9D56-3CE5AEC4705D}" dt="2022-06-30T04:57:33.891" v="2444" actId="1076"/>
          <ac:picMkLst>
            <pc:docMk/>
            <pc:sldMk cId="1396672474" sldId="319"/>
            <ac:picMk id="14" creationId="{39C20E64-ADB0-396A-DCE7-91364B776538}"/>
          </ac:picMkLst>
        </pc:picChg>
      </pc:sldChg>
      <pc:sldChg chg="addSp delSp modSp add mod">
        <pc:chgData name="ivan hernandez" userId="7f743763d7d476f2" providerId="LiveId" clId="{B894253F-9F35-473E-9D56-3CE5AEC4705D}" dt="2022-06-30T04:22:00.872" v="2201" actId="14100"/>
        <pc:sldMkLst>
          <pc:docMk/>
          <pc:sldMk cId="3633523387" sldId="320"/>
        </pc:sldMkLst>
        <pc:spChg chg="mod">
          <ac:chgData name="ivan hernandez" userId="7f743763d7d476f2" providerId="LiveId" clId="{B894253F-9F35-473E-9D56-3CE5AEC4705D}" dt="2022-06-30T04:20:12.768" v="2186" actId="20577"/>
          <ac:spMkLst>
            <pc:docMk/>
            <pc:sldMk cId="3633523387" sldId="320"/>
            <ac:spMk id="11" creationId="{4FE5326B-14BB-8A74-A310-52B5DF924E5B}"/>
          </ac:spMkLst>
        </pc:spChg>
        <pc:picChg chg="add mod">
          <ac:chgData name="ivan hernandez" userId="7f743763d7d476f2" providerId="LiveId" clId="{B894253F-9F35-473E-9D56-3CE5AEC4705D}" dt="2022-06-30T04:20:30.035" v="2191" actId="14100"/>
          <ac:picMkLst>
            <pc:docMk/>
            <pc:sldMk cId="3633523387" sldId="320"/>
            <ac:picMk id="3" creationId="{43F4F37A-7BF0-7BF6-35D6-8E3151530727}"/>
          </ac:picMkLst>
        </pc:picChg>
        <pc:picChg chg="del">
          <ac:chgData name="ivan hernandez" userId="7f743763d7d476f2" providerId="LiveId" clId="{B894253F-9F35-473E-9D56-3CE5AEC4705D}" dt="2022-06-30T04:20:22.367" v="2187" actId="478"/>
          <ac:picMkLst>
            <pc:docMk/>
            <pc:sldMk cId="3633523387" sldId="320"/>
            <ac:picMk id="4" creationId="{F9736D64-5EEA-329E-386F-767E038C800A}"/>
          </ac:picMkLst>
        </pc:picChg>
        <pc:picChg chg="del">
          <ac:chgData name="ivan hernandez" userId="7f743763d7d476f2" providerId="LiveId" clId="{B894253F-9F35-473E-9D56-3CE5AEC4705D}" dt="2022-06-30T04:21:51.978" v="2197" actId="478"/>
          <ac:picMkLst>
            <pc:docMk/>
            <pc:sldMk cId="3633523387" sldId="320"/>
            <ac:picMk id="6" creationId="{83B71EC1-D266-9106-06C4-271EC35DA89E}"/>
          </ac:picMkLst>
        </pc:picChg>
        <pc:picChg chg="add mod">
          <ac:chgData name="ivan hernandez" userId="7f743763d7d476f2" providerId="LiveId" clId="{B894253F-9F35-473E-9D56-3CE5AEC4705D}" dt="2022-06-30T04:20:52.120" v="2196" actId="14100"/>
          <ac:picMkLst>
            <pc:docMk/>
            <pc:sldMk cId="3633523387" sldId="320"/>
            <ac:picMk id="7" creationId="{3F8888FA-D78C-BB22-A23B-D9ECEB1B4CF6}"/>
          </ac:picMkLst>
        </pc:picChg>
        <pc:picChg chg="del">
          <ac:chgData name="ivan hernandez" userId="7f743763d7d476f2" providerId="LiveId" clId="{B894253F-9F35-473E-9D56-3CE5AEC4705D}" dt="2022-06-30T04:20:45.797" v="2192" actId="478"/>
          <ac:picMkLst>
            <pc:docMk/>
            <pc:sldMk cId="3633523387" sldId="320"/>
            <ac:picMk id="8" creationId="{F5350A84-EF08-F316-4D10-95B4C19B907E}"/>
          </ac:picMkLst>
        </pc:picChg>
        <pc:picChg chg="add mod">
          <ac:chgData name="ivan hernandez" userId="7f743763d7d476f2" providerId="LiveId" clId="{B894253F-9F35-473E-9D56-3CE5AEC4705D}" dt="2022-06-30T04:22:00.872" v="2201" actId="14100"/>
          <ac:picMkLst>
            <pc:docMk/>
            <pc:sldMk cId="3633523387" sldId="320"/>
            <ac:picMk id="12" creationId="{07A135E5-AC07-F291-688B-5E0100C7C4B3}"/>
          </ac:picMkLst>
        </pc:picChg>
      </pc:sldChg>
      <pc:sldChg chg="addSp delSp modSp add mod">
        <pc:chgData name="ivan hernandez" userId="7f743763d7d476f2" providerId="LiveId" clId="{B894253F-9F35-473E-9D56-3CE5AEC4705D}" dt="2022-06-30T04:30:29.762" v="2265" actId="20577"/>
        <pc:sldMkLst>
          <pc:docMk/>
          <pc:sldMk cId="1107730117" sldId="321"/>
        </pc:sldMkLst>
        <pc:spChg chg="mod">
          <ac:chgData name="ivan hernandez" userId="7f743763d7d476f2" providerId="LiveId" clId="{B894253F-9F35-473E-9D56-3CE5AEC4705D}" dt="2022-06-30T04:30:29.762" v="2265" actId="20577"/>
          <ac:spMkLst>
            <pc:docMk/>
            <pc:sldMk cId="1107730117" sldId="321"/>
            <ac:spMk id="11" creationId="{4FE5326B-14BB-8A74-A310-52B5DF924E5B}"/>
          </ac:spMkLst>
        </pc:spChg>
        <pc:picChg chg="add del mod">
          <ac:chgData name="ivan hernandez" userId="7f743763d7d476f2" providerId="LiveId" clId="{B894253F-9F35-473E-9D56-3CE5AEC4705D}" dt="2022-06-30T04:29:22.350" v="2246" actId="478"/>
          <ac:picMkLst>
            <pc:docMk/>
            <pc:sldMk cId="1107730117" sldId="321"/>
            <ac:picMk id="3" creationId="{4DCE47D2-2A81-BF3B-08F7-60323752D001}"/>
          </ac:picMkLst>
        </pc:picChg>
        <pc:picChg chg="add mod">
          <ac:chgData name="ivan hernandez" userId="7f743763d7d476f2" providerId="LiveId" clId="{B894253F-9F35-473E-9D56-3CE5AEC4705D}" dt="2022-06-30T04:29:33.219" v="2251" actId="1076"/>
          <ac:picMkLst>
            <pc:docMk/>
            <pc:sldMk cId="1107730117" sldId="321"/>
            <ac:picMk id="5" creationId="{4A7C7848-9D9C-165F-B95B-5D78C5DE7256}"/>
          </ac:picMkLst>
        </pc:picChg>
        <pc:picChg chg="add mod">
          <ac:chgData name="ivan hernandez" userId="7f743763d7d476f2" providerId="LiveId" clId="{B894253F-9F35-473E-9D56-3CE5AEC4705D}" dt="2022-06-30T04:29:57.743" v="2255" actId="1076"/>
          <ac:picMkLst>
            <pc:docMk/>
            <pc:sldMk cId="1107730117" sldId="321"/>
            <ac:picMk id="7" creationId="{59BA319C-006C-F91C-45BC-42ACEC4BD5ED}"/>
          </ac:picMkLst>
        </pc:picChg>
        <pc:picChg chg="add mod">
          <ac:chgData name="ivan hernandez" userId="7f743763d7d476f2" providerId="LiveId" clId="{B894253F-9F35-473E-9D56-3CE5AEC4705D}" dt="2022-06-30T04:30:26.412" v="2263" actId="1076"/>
          <ac:picMkLst>
            <pc:docMk/>
            <pc:sldMk cId="1107730117" sldId="321"/>
            <ac:picMk id="9" creationId="{FD20BE31-96A6-2837-FA7D-62B76B2FD0A4}"/>
          </ac:picMkLst>
        </pc:picChg>
        <pc:picChg chg="del">
          <ac:chgData name="ivan hernandez" userId="7f743763d7d476f2" providerId="LiveId" clId="{B894253F-9F35-473E-9D56-3CE5AEC4705D}" dt="2022-06-30T04:30:14.461" v="2256" actId="478"/>
          <ac:picMkLst>
            <pc:docMk/>
            <pc:sldMk cId="1107730117" sldId="321"/>
            <ac:picMk id="21" creationId="{46D68086-2DCD-2E04-8DDE-43D2769A7EC7}"/>
          </ac:picMkLst>
        </pc:picChg>
        <pc:picChg chg="del">
          <ac:chgData name="ivan hernandez" userId="7f743763d7d476f2" providerId="LiveId" clId="{B894253F-9F35-473E-9D56-3CE5AEC4705D}" dt="2022-06-30T04:29:50.680" v="2252" actId="478"/>
          <ac:picMkLst>
            <pc:docMk/>
            <pc:sldMk cId="1107730117" sldId="321"/>
            <ac:picMk id="23" creationId="{FD6202BF-7DB8-2268-1C7D-26CAE472CFED}"/>
          </ac:picMkLst>
        </pc:picChg>
        <pc:picChg chg="del">
          <ac:chgData name="ivan hernandez" userId="7f743763d7d476f2" providerId="LiveId" clId="{B894253F-9F35-473E-9D56-3CE5AEC4705D}" dt="2022-06-30T04:29:10.380" v="2240" actId="478"/>
          <ac:picMkLst>
            <pc:docMk/>
            <pc:sldMk cId="1107730117" sldId="321"/>
            <ac:picMk id="25" creationId="{E06B35A8-06E4-11E5-2FB1-CBEBAFBBBE61}"/>
          </ac:picMkLst>
        </pc:picChg>
      </pc:sldChg>
      <pc:sldChg chg="addSp delSp modSp add mod setBg delDesignElem">
        <pc:chgData name="ivan hernandez" userId="7f743763d7d476f2" providerId="LiveId" clId="{B894253F-9F35-473E-9D56-3CE5AEC4705D}" dt="2022-06-30T04:40:17.189" v="2300" actId="14100"/>
        <pc:sldMkLst>
          <pc:docMk/>
          <pc:sldMk cId="3825480989" sldId="322"/>
        </pc:sldMkLst>
        <pc:spChg chg="mod">
          <ac:chgData name="ivan hernandez" userId="7f743763d7d476f2" providerId="LiveId" clId="{B894253F-9F35-473E-9D56-3CE5AEC4705D}" dt="2022-06-30T04:32:34.655" v="2271" actId="20577"/>
          <ac:spMkLst>
            <pc:docMk/>
            <pc:sldMk cId="3825480989" sldId="322"/>
            <ac:spMk id="10" creationId="{065EE43E-5962-C6E3-6198-7D19782F32F9}"/>
          </ac:spMkLst>
        </pc:spChg>
        <pc:spChg chg="del">
          <ac:chgData name="ivan hernandez" userId="7f743763d7d476f2" providerId="LiveId" clId="{B894253F-9F35-473E-9D56-3CE5AEC4705D}" dt="2022-06-30T04:32:28.948" v="2270"/>
          <ac:spMkLst>
            <pc:docMk/>
            <pc:sldMk cId="3825480989" sldId="322"/>
            <ac:spMk id="13" creationId="{70155189-D96C-4527-B0EC-654B946BE615}"/>
          </ac:spMkLst>
        </pc:spChg>
        <pc:picChg chg="add mod">
          <ac:chgData name="ivan hernandez" userId="7f743763d7d476f2" providerId="LiveId" clId="{B894253F-9F35-473E-9D56-3CE5AEC4705D}" dt="2022-06-30T04:38:52.963" v="2287" actId="14100"/>
          <ac:picMkLst>
            <pc:docMk/>
            <pc:sldMk cId="3825480989" sldId="322"/>
            <ac:picMk id="3" creationId="{E7554364-80B1-501F-F726-B7CE33EB83ED}"/>
          </ac:picMkLst>
        </pc:picChg>
        <pc:picChg chg="del">
          <ac:chgData name="ivan hernandez" userId="7f743763d7d476f2" providerId="LiveId" clId="{B894253F-9F35-473E-9D56-3CE5AEC4705D}" dt="2022-06-30T04:38:30.185" v="2277" actId="478"/>
          <ac:picMkLst>
            <pc:docMk/>
            <pc:sldMk cId="3825480989" sldId="322"/>
            <ac:picMk id="4" creationId="{F9736D64-5EEA-329E-386F-767E038C800A}"/>
          </ac:picMkLst>
        </pc:picChg>
        <pc:picChg chg="add mod">
          <ac:chgData name="ivan hernandez" userId="7f743763d7d476f2" providerId="LiveId" clId="{B894253F-9F35-473E-9D56-3CE5AEC4705D}" dt="2022-06-30T04:39:38.535" v="2293" actId="1076"/>
          <ac:picMkLst>
            <pc:docMk/>
            <pc:sldMk cId="3825480989" sldId="322"/>
            <ac:picMk id="6" creationId="{0B89754B-92FF-87DF-4A90-99233D79BAE1}"/>
          </ac:picMkLst>
        </pc:picChg>
        <pc:picChg chg="del">
          <ac:chgData name="ivan hernandez" userId="7f743763d7d476f2" providerId="LiveId" clId="{B894253F-9F35-473E-9D56-3CE5AEC4705D}" dt="2022-06-30T04:39:22.044" v="2288" actId="478"/>
          <ac:picMkLst>
            <pc:docMk/>
            <pc:sldMk cId="3825480989" sldId="322"/>
            <ac:picMk id="8" creationId="{F5350A84-EF08-F316-4D10-95B4C19B907E}"/>
          </ac:picMkLst>
        </pc:picChg>
        <pc:picChg chg="add mod">
          <ac:chgData name="ivan hernandez" userId="7f743763d7d476f2" providerId="LiveId" clId="{B894253F-9F35-473E-9D56-3CE5AEC4705D}" dt="2022-06-30T04:40:17.189" v="2300" actId="14100"/>
          <ac:picMkLst>
            <pc:docMk/>
            <pc:sldMk cId="3825480989" sldId="322"/>
            <ac:picMk id="9" creationId="{AD02B635-9248-CD0A-D563-05A7CD3C13FE}"/>
          </ac:picMkLst>
        </pc:picChg>
        <pc:picChg chg="del">
          <ac:chgData name="ivan hernandez" userId="7f743763d7d476f2" providerId="LiveId" clId="{B894253F-9F35-473E-9D56-3CE5AEC4705D}" dt="2022-06-30T04:38:48.024" v="2285" actId="478"/>
          <ac:picMkLst>
            <pc:docMk/>
            <pc:sldMk cId="3825480989" sldId="322"/>
            <ac:picMk id="12" creationId="{E51C4A82-0305-1FF8-A787-A00CD8312B3C}"/>
          </ac:picMkLst>
        </pc:picChg>
        <pc:picChg chg="add del mod">
          <ac:chgData name="ivan hernandez" userId="7f743763d7d476f2" providerId="LiveId" clId="{B894253F-9F35-473E-9D56-3CE5AEC4705D}" dt="2022-06-30T04:38:46.804" v="2284" actId="478"/>
          <ac:picMkLst>
            <pc:docMk/>
            <pc:sldMk cId="3825480989" sldId="322"/>
            <ac:picMk id="14" creationId="{0B118B00-EECC-25C0-B3F1-852F40321FD6}"/>
          </ac:picMkLst>
        </pc:picChg>
        <pc:picChg chg="add del mod">
          <ac:chgData name="ivan hernandez" userId="7f743763d7d476f2" providerId="LiveId" clId="{B894253F-9F35-473E-9D56-3CE5AEC4705D}" dt="2022-06-30T04:38:46.804" v="2284" actId="478"/>
          <ac:picMkLst>
            <pc:docMk/>
            <pc:sldMk cId="3825480989" sldId="322"/>
            <ac:picMk id="15" creationId="{509A9BA9-1102-503B-FD73-68F0ED6D491D}"/>
          </ac:picMkLst>
        </pc:picChg>
      </pc:sldChg>
      <pc:sldChg chg="addSp delSp modSp add mod setBg delDesignElem">
        <pc:chgData name="ivan hernandez" userId="7f743763d7d476f2" providerId="LiveId" clId="{B894253F-9F35-473E-9D56-3CE5AEC4705D}" dt="2022-06-30T04:43:58.258" v="2324" actId="1076"/>
        <pc:sldMkLst>
          <pc:docMk/>
          <pc:sldMk cId="3384198504" sldId="323"/>
        </pc:sldMkLst>
        <pc:spChg chg="mod">
          <ac:chgData name="ivan hernandez" userId="7f743763d7d476f2" providerId="LiveId" clId="{B894253F-9F35-473E-9D56-3CE5AEC4705D}" dt="2022-06-30T04:32:39.174" v="2272" actId="20577"/>
          <ac:spMkLst>
            <pc:docMk/>
            <pc:sldMk cId="3384198504" sldId="323"/>
            <ac:spMk id="10" creationId="{065EE43E-5962-C6E3-6198-7D19782F32F9}"/>
          </ac:spMkLst>
        </pc:spChg>
        <pc:spChg chg="del">
          <ac:chgData name="ivan hernandez" userId="7f743763d7d476f2" providerId="LiveId" clId="{B894253F-9F35-473E-9D56-3CE5AEC4705D}" dt="2022-06-30T04:32:28.948" v="2270"/>
          <ac:spMkLst>
            <pc:docMk/>
            <pc:sldMk cId="3384198504" sldId="323"/>
            <ac:spMk id="13" creationId="{70155189-D96C-4527-B0EC-654B946BE615}"/>
          </ac:spMkLst>
        </pc:spChg>
        <pc:picChg chg="del">
          <ac:chgData name="ivan hernandez" userId="7f743763d7d476f2" providerId="LiveId" clId="{B894253F-9F35-473E-9D56-3CE5AEC4705D}" dt="2022-06-30T04:41:57.295" v="2301" actId="478"/>
          <ac:picMkLst>
            <pc:docMk/>
            <pc:sldMk cId="3384198504" sldId="323"/>
            <ac:picMk id="3" creationId="{43F4F37A-7BF0-7BF6-35D6-8E3151530727}"/>
          </ac:picMkLst>
        </pc:picChg>
        <pc:picChg chg="add mod">
          <ac:chgData name="ivan hernandez" userId="7f743763d7d476f2" providerId="LiveId" clId="{B894253F-9F35-473E-9D56-3CE5AEC4705D}" dt="2022-06-30T04:42:06.754" v="2308" actId="1076"/>
          <ac:picMkLst>
            <pc:docMk/>
            <pc:sldMk cId="3384198504" sldId="323"/>
            <ac:picMk id="4" creationId="{E0A3E6D2-DE10-3C1D-A9AF-AB5243C99BFA}"/>
          </ac:picMkLst>
        </pc:picChg>
        <pc:picChg chg="add mod">
          <ac:chgData name="ivan hernandez" userId="7f743763d7d476f2" providerId="LiveId" clId="{B894253F-9F35-473E-9D56-3CE5AEC4705D}" dt="2022-06-30T04:43:58.258" v="2324" actId="1076"/>
          <ac:picMkLst>
            <pc:docMk/>
            <pc:sldMk cId="3384198504" sldId="323"/>
            <ac:picMk id="6" creationId="{B1E0BBB6-8D7A-3CC5-E84B-8D37D4A5B6EF}"/>
          </ac:picMkLst>
        </pc:picChg>
        <pc:picChg chg="del">
          <ac:chgData name="ivan hernandez" userId="7f743763d7d476f2" providerId="LiveId" clId="{B894253F-9F35-473E-9D56-3CE5AEC4705D}" dt="2022-06-30T04:43:34.116" v="2317" actId="478"/>
          <ac:picMkLst>
            <pc:docMk/>
            <pc:sldMk cId="3384198504" sldId="323"/>
            <ac:picMk id="7" creationId="{3F8888FA-D78C-BB22-A23B-D9ECEB1B4CF6}"/>
          </ac:picMkLst>
        </pc:picChg>
        <pc:picChg chg="add mod">
          <ac:chgData name="ivan hernandez" userId="7f743763d7d476f2" providerId="LiveId" clId="{B894253F-9F35-473E-9D56-3CE5AEC4705D}" dt="2022-06-30T04:43:48.015" v="2322" actId="1076"/>
          <ac:picMkLst>
            <pc:docMk/>
            <pc:sldMk cId="3384198504" sldId="323"/>
            <ac:picMk id="9" creationId="{DAA24D77-1794-8A6C-C493-4F72455BDE5B}"/>
          </ac:picMkLst>
        </pc:picChg>
        <pc:picChg chg="del">
          <ac:chgData name="ivan hernandez" userId="7f743763d7d476f2" providerId="LiveId" clId="{B894253F-9F35-473E-9D56-3CE5AEC4705D}" dt="2022-06-30T04:42:43.926" v="2309" actId="478"/>
          <ac:picMkLst>
            <pc:docMk/>
            <pc:sldMk cId="3384198504" sldId="323"/>
            <ac:picMk id="12" creationId="{07A135E5-AC07-F291-688B-5E0100C7C4B3}"/>
          </ac:picMkLst>
        </pc:picChg>
      </pc:sldChg>
      <pc:sldChg chg="addSp delSp modSp add mod setBg delDesignElem">
        <pc:chgData name="ivan hernandez" userId="7f743763d7d476f2" providerId="LiveId" clId="{B894253F-9F35-473E-9D56-3CE5AEC4705D}" dt="2022-06-30T04:46:08.734" v="2343" actId="14100"/>
        <pc:sldMkLst>
          <pc:docMk/>
          <pc:sldMk cId="2972690788" sldId="324"/>
        </pc:sldMkLst>
        <pc:spChg chg="mod">
          <ac:chgData name="ivan hernandez" userId="7f743763d7d476f2" providerId="LiveId" clId="{B894253F-9F35-473E-9D56-3CE5AEC4705D}" dt="2022-06-30T04:32:44.315" v="2273" actId="20577"/>
          <ac:spMkLst>
            <pc:docMk/>
            <pc:sldMk cId="2972690788" sldId="324"/>
            <ac:spMk id="10" creationId="{065EE43E-5962-C6E3-6198-7D19782F32F9}"/>
          </ac:spMkLst>
        </pc:spChg>
        <pc:spChg chg="del">
          <ac:chgData name="ivan hernandez" userId="7f743763d7d476f2" providerId="LiveId" clId="{B894253F-9F35-473E-9D56-3CE5AEC4705D}" dt="2022-06-30T04:32:28.948" v="2270"/>
          <ac:spMkLst>
            <pc:docMk/>
            <pc:sldMk cId="2972690788" sldId="324"/>
            <ac:spMk id="13" creationId="{70155189-D96C-4527-B0EC-654B946BE615}"/>
          </ac:spMkLst>
        </pc:spChg>
        <pc:picChg chg="add mod">
          <ac:chgData name="ivan hernandez" userId="7f743763d7d476f2" providerId="LiveId" clId="{B894253F-9F35-473E-9D56-3CE5AEC4705D}" dt="2022-06-30T04:45:05.983" v="2329" actId="14100"/>
          <ac:picMkLst>
            <pc:docMk/>
            <pc:sldMk cId="2972690788" sldId="324"/>
            <ac:picMk id="3" creationId="{F96F66D7-F948-A53B-6F77-B06A9534EE7E}"/>
          </ac:picMkLst>
        </pc:picChg>
        <pc:picChg chg="add del mod">
          <ac:chgData name="ivan hernandez" userId="7f743763d7d476f2" providerId="LiveId" clId="{B894253F-9F35-473E-9D56-3CE5AEC4705D}" dt="2022-06-30T04:46:00.841" v="2338" actId="478"/>
          <ac:picMkLst>
            <pc:docMk/>
            <pc:sldMk cId="2972690788" sldId="324"/>
            <ac:picMk id="5" creationId="{A6CF0415-6D6C-075C-B2F1-B46889D3B744}"/>
          </ac:picMkLst>
        </pc:picChg>
        <pc:picChg chg="add mod">
          <ac:chgData name="ivan hernandez" userId="7f743763d7d476f2" providerId="LiveId" clId="{B894253F-9F35-473E-9D56-3CE5AEC4705D}" dt="2022-06-30T04:46:08.734" v="2343" actId="14100"/>
          <ac:picMkLst>
            <pc:docMk/>
            <pc:sldMk cId="2972690788" sldId="324"/>
            <ac:picMk id="7" creationId="{7C4EFC49-5779-2D41-0DF4-D7CB5326D566}"/>
          </ac:picMkLst>
        </pc:picChg>
        <pc:picChg chg="del">
          <ac:chgData name="ivan hernandez" userId="7f743763d7d476f2" providerId="LiveId" clId="{B894253F-9F35-473E-9D56-3CE5AEC4705D}" dt="2022-06-30T04:46:02.137" v="2339" actId="478"/>
          <ac:picMkLst>
            <pc:docMk/>
            <pc:sldMk cId="2972690788" sldId="324"/>
            <ac:picMk id="21" creationId="{46D68086-2DCD-2E04-8DDE-43D2769A7EC7}"/>
          </ac:picMkLst>
        </pc:picChg>
        <pc:picChg chg="del">
          <ac:chgData name="ivan hernandez" userId="7f743763d7d476f2" providerId="LiveId" clId="{B894253F-9F35-473E-9D56-3CE5AEC4705D}" dt="2022-06-30T04:44:58.867" v="2325" actId="478"/>
          <ac:picMkLst>
            <pc:docMk/>
            <pc:sldMk cId="2972690788" sldId="324"/>
            <ac:picMk id="23" creationId="{FD6202BF-7DB8-2268-1C7D-26CAE472CFED}"/>
          </ac:picMkLst>
        </pc:picChg>
        <pc:picChg chg="del">
          <ac:chgData name="ivan hernandez" userId="7f743763d7d476f2" providerId="LiveId" clId="{B894253F-9F35-473E-9D56-3CE5AEC4705D}" dt="2022-06-30T04:45:21.876" v="2330" actId="478"/>
          <ac:picMkLst>
            <pc:docMk/>
            <pc:sldMk cId="2972690788" sldId="324"/>
            <ac:picMk id="25" creationId="{E06B35A8-06E4-11E5-2FB1-CBEBAFBBBE61}"/>
          </ac:picMkLst>
        </pc:picChg>
      </pc:sldChg>
      <pc:sldChg chg="addSp delSp modSp add mod setBg delDesignElem">
        <pc:chgData name="ivan hernandez" userId="7f743763d7d476f2" providerId="LiveId" clId="{B894253F-9F35-473E-9D56-3CE5AEC4705D}" dt="2022-06-30T04:50:14.078" v="2376" actId="1037"/>
        <pc:sldMkLst>
          <pc:docMk/>
          <pc:sldMk cId="3096476708" sldId="325"/>
        </pc:sldMkLst>
        <pc:spChg chg="mod">
          <ac:chgData name="ivan hernandez" userId="7f743763d7d476f2" providerId="LiveId" clId="{B894253F-9F35-473E-9D56-3CE5AEC4705D}" dt="2022-06-30T04:32:49.984" v="2274" actId="20577"/>
          <ac:spMkLst>
            <pc:docMk/>
            <pc:sldMk cId="3096476708" sldId="325"/>
            <ac:spMk id="10" creationId="{065EE43E-5962-C6E3-6198-7D19782F32F9}"/>
          </ac:spMkLst>
        </pc:spChg>
        <pc:spChg chg="mod">
          <ac:chgData name="ivan hernandez" userId="7f743763d7d476f2" providerId="LiveId" clId="{B894253F-9F35-473E-9D56-3CE5AEC4705D}" dt="2022-06-30T04:48:40.389" v="2347" actId="20577"/>
          <ac:spMkLst>
            <pc:docMk/>
            <pc:sldMk cId="3096476708" sldId="325"/>
            <ac:spMk id="11" creationId="{4FE5326B-14BB-8A74-A310-52B5DF924E5B}"/>
          </ac:spMkLst>
        </pc:spChg>
        <pc:spChg chg="del">
          <ac:chgData name="ivan hernandez" userId="7f743763d7d476f2" providerId="LiveId" clId="{B894253F-9F35-473E-9D56-3CE5AEC4705D}" dt="2022-06-30T04:32:28.948" v="2270"/>
          <ac:spMkLst>
            <pc:docMk/>
            <pc:sldMk cId="3096476708" sldId="325"/>
            <ac:spMk id="13" creationId="{70155189-D96C-4527-B0EC-654B946BE615}"/>
          </ac:spMkLst>
        </pc:spChg>
        <pc:picChg chg="add mod">
          <ac:chgData name="ivan hernandez" userId="7f743763d7d476f2" providerId="LiveId" clId="{B894253F-9F35-473E-9D56-3CE5AEC4705D}" dt="2022-06-30T04:49:01.362" v="2354" actId="14100"/>
          <ac:picMkLst>
            <pc:docMk/>
            <pc:sldMk cId="3096476708" sldId="325"/>
            <ac:picMk id="3" creationId="{C4E34E76-88FF-88BF-D712-EF06E147D45C}"/>
          </ac:picMkLst>
        </pc:picChg>
        <pc:picChg chg="del">
          <ac:chgData name="ivan hernandez" userId="7f743763d7d476f2" providerId="LiveId" clId="{B894253F-9F35-473E-9D56-3CE5AEC4705D}" dt="2022-06-30T04:49:20.697" v="2355" actId="478"/>
          <ac:picMkLst>
            <pc:docMk/>
            <pc:sldMk cId="3096476708" sldId="325"/>
            <ac:picMk id="5" creationId="{4A7C7848-9D9C-165F-B95B-5D78C5DE7256}"/>
          </ac:picMkLst>
        </pc:picChg>
        <pc:picChg chg="add mod">
          <ac:chgData name="ivan hernandez" userId="7f743763d7d476f2" providerId="LiveId" clId="{B894253F-9F35-473E-9D56-3CE5AEC4705D}" dt="2022-06-30T04:49:29.229" v="2360" actId="1076"/>
          <ac:picMkLst>
            <pc:docMk/>
            <pc:sldMk cId="3096476708" sldId="325"/>
            <ac:picMk id="6" creationId="{48305562-8551-84F0-EC93-607AB8DD18A2}"/>
          </ac:picMkLst>
        </pc:picChg>
        <pc:picChg chg="del">
          <ac:chgData name="ivan hernandez" userId="7f743763d7d476f2" providerId="LiveId" clId="{B894253F-9F35-473E-9D56-3CE5AEC4705D}" dt="2022-06-30T04:49:57.339" v="2361" actId="478"/>
          <ac:picMkLst>
            <pc:docMk/>
            <pc:sldMk cId="3096476708" sldId="325"/>
            <ac:picMk id="7" creationId="{59BA319C-006C-F91C-45BC-42ACEC4BD5ED}"/>
          </ac:picMkLst>
        </pc:picChg>
        <pc:picChg chg="del">
          <ac:chgData name="ivan hernandez" userId="7f743763d7d476f2" providerId="LiveId" clId="{B894253F-9F35-473E-9D56-3CE5AEC4705D}" dt="2022-06-30T04:48:51.658" v="2348" actId="478"/>
          <ac:picMkLst>
            <pc:docMk/>
            <pc:sldMk cId="3096476708" sldId="325"/>
            <ac:picMk id="9" creationId="{FD20BE31-96A6-2837-FA7D-62B76B2FD0A4}"/>
          </ac:picMkLst>
        </pc:picChg>
        <pc:picChg chg="add mod">
          <ac:chgData name="ivan hernandez" userId="7f743763d7d476f2" providerId="LiveId" clId="{B894253F-9F35-473E-9D56-3CE5AEC4705D}" dt="2022-06-30T04:50:14.078" v="2376" actId="1037"/>
          <ac:picMkLst>
            <pc:docMk/>
            <pc:sldMk cId="3096476708" sldId="325"/>
            <ac:picMk id="12" creationId="{9D35E2BD-8F01-E9B0-6F16-7833F1B0C515}"/>
          </ac:picMkLst>
        </pc:picChg>
      </pc:sldChg>
      <pc:sldChg chg="add">
        <pc:chgData name="ivan hernandez" userId="7f743763d7d476f2" providerId="LiveId" clId="{B894253F-9F35-473E-9D56-3CE5AEC4705D}" dt="2022-06-30T04:51:48.923" v="2388" actId="2890"/>
        <pc:sldMkLst>
          <pc:docMk/>
          <pc:sldMk cId="4008329012" sldId="327"/>
        </pc:sldMkLst>
      </pc:sldChg>
      <pc:sldChg chg="addSp delSp modSp add mod setBg">
        <pc:chgData name="ivan hernandez" userId="7f743763d7d476f2" providerId="LiveId" clId="{B894253F-9F35-473E-9D56-3CE5AEC4705D}" dt="2022-06-30T05:32:14.748" v="2616" actId="1076"/>
        <pc:sldMkLst>
          <pc:docMk/>
          <pc:sldMk cId="4058096887" sldId="328"/>
        </pc:sldMkLst>
        <pc:spChg chg="mod">
          <ac:chgData name="ivan hernandez" userId="7f743763d7d476f2" providerId="LiveId" clId="{B894253F-9F35-473E-9D56-3CE5AEC4705D}" dt="2022-06-30T04:54:03.365" v="2407" actId="26606"/>
          <ac:spMkLst>
            <pc:docMk/>
            <pc:sldMk cId="4058096887" sldId="328"/>
            <ac:spMk id="2" creationId="{3A866322-DEA6-650D-4F0C-8721995ED29F}"/>
          </ac:spMkLst>
        </pc:spChg>
        <pc:spChg chg="add del">
          <ac:chgData name="ivan hernandez" userId="7f743763d7d476f2" providerId="LiveId" clId="{B894253F-9F35-473E-9D56-3CE5AEC4705D}" dt="2022-06-30T04:54:03.365" v="2407" actId="26606"/>
          <ac:spMkLst>
            <pc:docMk/>
            <pc:sldMk cId="4058096887" sldId="328"/>
            <ac:spMk id="13" creationId="{823AC064-BC96-4F32-8AE1-B2FD38754823}"/>
          </ac:spMkLst>
        </pc:spChg>
        <pc:picChg chg="del mod">
          <ac:chgData name="ivan hernandez" userId="7f743763d7d476f2" providerId="LiveId" clId="{B894253F-9F35-473E-9D56-3CE5AEC4705D}" dt="2022-06-30T04:53:23.280" v="2394" actId="478"/>
          <ac:picMkLst>
            <pc:docMk/>
            <pc:sldMk cId="4058096887" sldId="328"/>
            <ac:picMk id="3" creationId="{DA8BAB1B-B372-A9E8-7871-5E581662523E}"/>
          </ac:picMkLst>
        </pc:picChg>
        <pc:picChg chg="del">
          <ac:chgData name="ivan hernandez" userId="7f743763d7d476f2" providerId="LiveId" clId="{B894253F-9F35-473E-9D56-3CE5AEC4705D}" dt="2022-06-30T04:53:04.099" v="2392" actId="478"/>
          <ac:picMkLst>
            <pc:docMk/>
            <pc:sldMk cId="4058096887" sldId="328"/>
            <ac:picMk id="5" creationId="{F97A8A17-EE44-4478-4DA5-3FD8C7CE2B48}"/>
          </ac:picMkLst>
        </pc:picChg>
        <pc:picChg chg="add mod">
          <ac:chgData name="ivan hernandez" userId="7f743763d7d476f2" providerId="LiveId" clId="{B894253F-9F35-473E-9D56-3CE5AEC4705D}" dt="2022-06-30T05:32:12.100" v="2615" actId="1076"/>
          <ac:picMkLst>
            <pc:docMk/>
            <pc:sldMk cId="4058096887" sldId="328"/>
            <ac:picMk id="6" creationId="{569BBED3-CDEE-13D3-3B41-EC2AEAC5A823}"/>
          </ac:picMkLst>
        </pc:picChg>
        <pc:picChg chg="add mod">
          <ac:chgData name="ivan hernandez" userId="7f743763d7d476f2" providerId="LiveId" clId="{B894253F-9F35-473E-9D56-3CE5AEC4705D}" dt="2022-06-30T05:32:14.748" v="2616" actId="1076"/>
          <ac:picMkLst>
            <pc:docMk/>
            <pc:sldMk cId="4058096887" sldId="328"/>
            <ac:picMk id="8" creationId="{6542EF85-5F8E-0272-FC27-47E25AE5BD98}"/>
          </ac:picMkLst>
        </pc:picChg>
        <pc:cxnChg chg="add del">
          <ac:chgData name="ivan hernandez" userId="7f743763d7d476f2" providerId="LiveId" clId="{B894253F-9F35-473E-9D56-3CE5AEC4705D}" dt="2022-06-30T04:54:03.365" v="2407" actId="26606"/>
          <ac:cxnSpMkLst>
            <pc:docMk/>
            <pc:sldMk cId="4058096887" sldId="328"/>
            <ac:cxnSpMk id="15" creationId="{7E7C77BC-7138-40B1-A15B-20F57A494629}"/>
          </ac:cxnSpMkLst>
        </pc:cxnChg>
        <pc:cxnChg chg="add del">
          <ac:chgData name="ivan hernandez" userId="7f743763d7d476f2" providerId="LiveId" clId="{B894253F-9F35-473E-9D56-3CE5AEC4705D}" dt="2022-06-30T04:54:03.365" v="2407" actId="26606"/>
          <ac:cxnSpMkLst>
            <pc:docMk/>
            <pc:sldMk cId="4058096887" sldId="328"/>
            <ac:cxnSpMk id="17" creationId="{DB146403-F3D6-484B-B2ED-97F9565D0370}"/>
          </ac:cxnSpMkLst>
        </pc:cxnChg>
      </pc:sldChg>
      <pc:sldChg chg="addSp delSp modSp add mod">
        <pc:chgData name="ivan hernandez" userId="7f743763d7d476f2" providerId="LiveId" clId="{B894253F-9F35-473E-9D56-3CE5AEC4705D}" dt="2022-06-30T04:59:21.687" v="2460" actId="1076"/>
        <pc:sldMkLst>
          <pc:docMk/>
          <pc:sldMk cId="3598623759" sldId="329"/>
        </pc:sldMkLst>
        <pc:spChg chg="mod">
          <ac:chgData name="ivan hernandez" userId="7f743763d7d476f2" providerId="LiveId" clId="{B894253F-9F35-473E-9D56-3CE5AEC4705D}" dt="2022-06-30T04:58:46.372" v="2456" actId="20577"/>
          <ac:spMkLst>
            <pc:docMk/>
            <pc:sldMk cId="3598623759" sldId="329"/>
            <ac:spMk id="2" creationId="{3A866322-DEA6-650D-4F0C-8721995ED29F}"/>
          </ac:spMkLst>
        </pc:spChg>
        <pc:picChg chg="del">
          <ac:chgData name="ivan hernandez" userId="7f743763d7d476f2" providerId="LiveId" clId="{B894253F-9F35-473E-9D56-3CE5AEC4705D}" dt="2022-06-30T04:59:17.022" v="2457" actId="478"/>
          <ac:picMkLst>
            <pc:docMk/>
            <pc:sldMk cId="3598623759" sldId="329"/>
            <ac:picMk id="3" creationId="{83E10DDD-3906-9FBA-59EC-48C4473E25FC}"/>
          </ac:picMkLst>
        </pc:picChg>
        <pc:picChg chg="add mod">
          <ac:chgData name="ivan hernandez" userId="7f743763d7d476f2" providerId="LiveId" clId="{B894253F-9F35-473E-9D56-3CE5AEC4705D}" dt="2022-06-30T04:59:21.687" v="2460" actId="1076"/>
          <ac:picMkLst>
            <pc:docMk/>
            <pc:sldMk cId="3598623759" sldId="329"/>
            <ac:picMk id="5" creationId="{14DA08D3-ABB1-5578-6327-ACF7928B91C0}"/>
          </ac:picMkLst>
        </pc:picChg>
      </pc:sldChg>
      <pc:sldChg chg="modSp mod">
        <pc:chgData name="ivan hernandez" userId="7f743763d7d476f2" providerId="LiveId" clId="{B894253F-9F35-473E-9D56-3CE5AEC4705D}" dt="2022-06-30T06:02:17.037" v="2901" actId="20577"/>
        <pc:sldMkLst>
          <pc:docMk/>
          <pc:sldMk cId="3084122114" sldId="330"/>
        </pc:sldMkLst>
        <pc:spChg chg="mod">
          <ac:chgData name="ivan hernandez" userId="7f743763d7d476f2" providerId="LiveId" clId="{B894253F-9F35-473E-9D56-3CE5AEC4705D}" dt="2022-06-30T06:02:17.037" v="2901" actId="20577"/>
          <ac:spMkLst>
            <pc:docMk/>
            <pc:sldMk cId="3084122114" sldId="330"/>
            <ac:spMk id="2" creationId="{6ABA638D-959E-C1AB-5ACD-4186E629F4CA}"/>
          </ac:spMkLst>
        </pc:spChg>
      </pc:sldChg>
      <pc:sldChg chg="addSp delSp modSp add mod">
        <pc:chgData name="ivan hernandez" userId="7f743763d7d476f2" providerId="LiveId" clId="{B894253F-9F35-473E-9D56-3CE5AEC4705D}" dt="2022-06-30T05:23:02.555" v="2524" actId="1076"/>
        <pc:sldMkLst>
          <pc:docMk/>
          <pc:sldMk cId="2245581055" sldId="331"/>
        </pc:sldMkLst>
        <pc:spChg chg="mod">
          <ac:chgData name="ivan hernandez" userId="7f743763d7d476f2" providerId="LiveId" clId="{B894253F-9F35-473E-9D56-3CE5AEC4705D}" dt="2022-06-30T05:20:16.762" v="2467" actId="20577"/>
          <ac:spMkLst>
            <pc:docMk/>
            <pc:sldMk cId="2245581055" sldId="331"/>
            <ac:spMk id="10" creationId="{065EE43E-5962-C6E3-6198-7D19782F32F9}"/>
          </ac:spMkLst>
        </pc:spChg>
        <pc:picChg chg="del">
          <ac:chgData name="ivan hernandez" userId="7f743763d7d476f2" providerId="LiveId" clId="{B894253F-9F35-473E-9D56-3CE5AEC4705D}" dt="2022-06-30T05:22:47.962" v="2517" actId="478"/>
          <ac:picMkLst>
            <pc:docMk/>
            <pc:sldMk cId="2245581055" sldId="331"/>
            <ac:picMk id="3" creationId="{E7554364-80B1-501F-F726-B7CE33EB83ED}"/>
          </ac:picMkLst>
        </pc:picChg>
        <pc:picChg chg="add mod">
          <ac:chgData name="ivan hernandez" userId="7f743763d7d476f2" providerId="LiveId" clId="{B894253F-9F35-473E-9D56-3CE5AEC4705D}" dt="2022-06-30T05:21:14.027" v="2512" actId="1076"/>
          <ac:picMkLst>
            <pc:docMk/>
            <pc:sldMk cId="2245581055" sldId="331"/>
            <ac:picMk id="4" creationId="{89C3F9B2-42B5-065F-BC64-081163DA2D68}"/>
          </ac:picMkLst>
        </pc:picChg>
        <pc:picChg chg="del">
          <ac:chgData name="ivan hernandez" userId="7f743763d7d476f2" providerId="LiveId" clId="{B894253F-9F35-473E-9D56-3CE5AEC4705D}" dt="2022-06-30T05:21:03.452" v="2506" actId="478"/>
          <ac:picMkLst>
            <pc:docMk/>
            <pc:sldMk cId="2245581055" sldId="331"/>
            <ac:picMk id="6" creationId="{0B89754B-92FF-87DF-4A90-99233D79BAE1}"/>
          </ac:picMkLst>
        </pc:picChg>
        <pc:picChg chg="add mod">
          <ac:chgData name="ivan hernandez" userId="7f743763d7d476f2" providerId="LiveId" clId="{B894253F-9F35-473E-9D56-3CE5AEC4705D}" dt="2022-06-30T05:21:36.117" v="2516" actId="1076"/>
          <ac:picMkLst>
            <pc:docMk/>
            <pc:sldMk cId="2245581055" sldId="331"/>
            <ac:picMk id="7" creationId="{49B222A5-3002-D18E-DDEA-3431EE20029D}"/>
          </ac:picMkLst>
        </pc:picChg>
        <pc:picChg chg="del">
          <ac:chgData name="ivan hernandez" userId="7f743763d7d476f2" providerId="LiveId" clId="{B894253F-9F35-473E-9D56-3CE5AEC4705D}" dt="2022-06-30T05:21:32.001" v="2514" actId="478"/>
          <ac:picMkLst>
            <pc:docMk/>
            <pc:sldMk cId="2245581055" sldId="331"/>
            <ac:picMk id="9" creationId="{AD02B635-9248-CD0A-D563-05A7CD3C13FE}"/>
          </ac:picMkLst>
        </pc:picChg>
        <pc:picChg chg="add mod">
          <ac:chgData name="ivan hernandez" userId="7f743763d7d476f2" providerId="LiveId" clId="{B894253F-9F35-473E-9D56-3CE5AEC4705D}" dt="2022-06-30T05:23:02.555" v="2524" actId="1076"/>
          <ac:picMkLst>
            <pc:docMk/>
            <pc:sldMk cId="2245581055" sldId="331"/>
            <ac:picMk id="12" creationId="{8988A6E3-6E57-8727-3B23-A237895361D0}"/>
          </ac:picMkLst>
        </pc:picChg>
      </pc:sldChg>
      <pc:sldChg chg="addSp delSp modSp add mod">
        <pc:chgData name="ivan hernandez" userId="7f743763d7d476f2" providerId="LiveId" clId="{B894253F-9F35-473E-9D56-3CE5AEC4705D}" dt="2022-06-30T05:26:29.438" v="2546" actId="1076"/>
        <pc:sldMkLst>
          <pc:docMk/>
          <pc:sldMk cId="1992313115" sldId="332"/>
        </pc:sldMkLst>
        <pc:spChg chg="mod">
          <ac:chgData name="ivan hernandez" userId="7f743763d7d476f2" providerId="LiveId" clId="{B894253F-9F35-473E-9D56-3CE5AEC4705D}" dt="2022-06-30T05:20:23.331" v="2479" actId="20577"/>
          <ac:spMkLst>
            <pc:docMk/>
            <pc:sldMk cId="1992313115" sldId="332"/>
            <ac:spMk id="10" creationId="{065EE43E-5962-C6E3-6198-7D19782F32F9}"/>
          </ac:spMkLst>
        </pc:spChg>
        <pc:picChg chg="add mod">
          <ac:chgData name="ivan hernandez" userId="7f743763d7d476f2" providerId="LiveId" clId="{B894253F-9F35-473E-9D56-3CE5AEC4705D}" dt="2022-06-30T05:23:54.457" v="2531" actId="1076"/>
          <ac:picMkLst>
            <pc:docMk/>
            <pc:sldMk cId="1992313115" sldId="332"/>
            <ac:picMk id="3" creationId="{1FA0D8E1-435F-6D0B-D3CB-DBECE9CCC761}"/>
          </ac:picMkLst>
        </pc:picChg>
        <pc:picChg chg="del">
          <ac:chgData name="ivan hernandez" userId="7f743763d7d476f2" providerId="LiveId" clId="{B894253F-9F35-473E-9D56-3CE5AEC4705D}" dt="2022-06-30T05:25:53.663" v="2533" actId="478"/>
          <ac:picMkLst>
            <pc:docMk/>
            <pc:sldMk cId="1992313115" sldId="332"/>
            <ac:picMk id="4" creationId="{E0A3E6D2-DE10-3C1D-A9AF-AB5243C99BFA}"/>
          </ac:picMkLst>
        </pc:picChg>
        <pc:picChg chg="del">
          <ac:chgData name="ivan hernandez" userId="7f743763d7d476f2" providerId="LiveId" clId="{B894253F-9F35-473E-9D56-3CE5AEC4705D}" dt="2022-06-30T05:23:46.803" v="2526" actId="478"/>
          <ac:picMkLst>
            <pc:docMk/>
            <pc:sldMk cId="1992313115" sldId="332"/>
            <ac:picMk id="6" creationId="{B1E0BBB6-8D7A-3CC5-E84B-8D37D4A5B6EF}"/>
          </ac:picMkLst>
        </pc:picChg>
        <pc:picChg chg="add mod">
          <ac:chgData name="ivan hernandez" userId="7f743763d7d476f2" providerId="LiveId" clId="{B894253F-9F35-473E-9D56-3CE5AEC4705D}" dt="2022-06-30T05:26:02.387" v="2539" actId="1076"/>
          <ac:picMkLst>
            <pc:docMk/>
            <pc:sldMk cId="1992313115" sldId="332"/>
            <ac:picMk id="7" creationId="{90E42819-1C0A-5F89-AF22-A105B3715B10}"/>
          </ac:picMkLst>
        </pc:picChg>
        <pc:picChg chg="del">
          <ac:chgData name="ivan hernandez" userId="7f743763d7d476f2" providerId="LiveId" clId="{B894253F-9F35-473E-9D56-3CE5AEC4705D}" dt="2022-06-30T05:26:21.294" v="2540" actId="478"/>
          <ac:picMkLst>
            <pc:docMk/>
            <pc:sldMk cId="1992313115" sldId="332"/>
            <ac:picMk id="9" creationId="{DAA24D77-1794-8A6C-C493-4F72455BDE5B}"/>
          </ac:picMkLst>
        </pc:picChg>
        <pc:picChg chg="add mod">
          <ac:chgData name="ivan hernandez" userId="7f743763d7d476f2" providerId="LiveId" clId="{B894253F-9F35-473E-9D56-3CE5AEC4705D}" dt="2022-06-30T05:26:29.438" v="2546" actId="1076"/>
          <ac:picMkLst>
            <pc:docMk/>
            <pc:sldMk cId="1992313115" sldId="332"/>
            <ac:picMk id="12" creationId="{2D6E0C64-C457-BC39-F06C-0592F31C112B}"/>
          </ac:picMkLst>
        </pc:picChg>
      </pc:sldChg>
      <pc:sldChg chg="addSp delSp modSp add mod">
        <pc:chgData name="ivan hernandez" userId="7f743763d7d476f2" providerId="LiveId" clId="{B894253F-9F35-473E-9D56-3CE5AEC4705D}" dt="2022-06-30T05:28:24.121" v="2578" actId="1076"/>
        <pc:sldMkLst>
          <pc:docMk/>
          <pc:sldMk cId="1296412457" sldId="333"/>
        </pc:sldMkLst>
        <pc:spChg chg="mod">
          <ac:chgData name="ivan hernandez" userId="7f743763d7d476f2" providerId="LiveId" clId="{B894253F-9F35-473E-9D56-3CE5AEC4705D}" dt="2022-06-30T05:20:30.512" v="2493" actId="20577"/>
          <ac:spMkLst>
            <pc:docMk/>
            <pc:sldMk cId="1296412457" sldId="333"/>
            <ac:spMk id="10" creationId="{065EE43E-5962-C6E3-6198-7D19782F32F9}"/>
          </ac:spMkLst>
        </pc:spChg>
        <pc:picChg chg="del">
          <ac:chgData name="ivan hernandez" userId="7f743763d7d476f2" providerId="LiveId" clId="{B894253F-9F35-473E-9D56-3CE5AEC4705D}" dt="2022-06-30T05:27:02.153" v="2549" actId="478"/>
          <ac:picMkLst>
            <pc:docMk/>
            <pc:sldMk cId="1296412457" sldId="333"/>
            <ac:picMk id="3" creationId="{F96F66D7-F948-A53B-6F77-B06A9534EE7E}"/>
          </ac:picMkLst>
        </pc:picChg>
        <pc:picChg chg="add mod">
          <ac:chgData name="ivan hernandez" userId="7f743763d7d476f2" providerId="LiveId" clId="{B894253F-9F35-473E-9D56-3CE5AEC4705D}" dt="2022-06-30T05:28:16.697" v="2575" actId="1076"/>
          <ac:picMkLst>
            <pc:docMk/>
            <pc:sldMk cId="1296412457" sldId="333"/>
            <ac:picMk id="4" creationId="{BE5E243B-A781-9A83-FAF3-00AB7416665E}"/>
          </ac:picMkLst>
        </pc:picChg>
        <pc:picChg chg="del">
          <ac:chgData name="ivan hernandez" userId="7f743763d7d476f2" providerId="LiveId" clId="{B894253F-9F35-473E-9D56-3CE5AEC4705D}" dt="2022-06-30T05:27:24.794" v="2558" actId="478"/>
          <ac:picMkLst>
            <pc:docMk/>
            <pc:sldMk cId="1296412457" sldId="333"/>
            <ac:picMk id="5" creationId="{A6CF0415-6D6C-075C-B2F1-B46889D3B744}"/>
          </ac:picMkLst>
        </pc:picChg>
        <pc:picChg chg="del mod">
          <ac:chgData name="ivan hernandez" userId="7f743763d7d476f2" providerId="LiveId" clId="{B894253F-9F35-473E-9D56-3CE5AEC4705D}" dt="2022-06-30T05:27:58.785" v="2566" actId="478"/>
          <ac:picMkLst>
            <pc:docMk/>
            <pc:sldMk cId="1296412457" sldId="333"/>
            <ac:picMk id="7" creationId="{7C4EFC49-5779-2D41-0DF4-D7CB5326D566}"/>
          </ac:picMkLst>
        </pc:picChg>
        <pc:picChg chg="add mod">
          <ac:chgData name="ivan hernandez" userId="7f743763d7d476f2" providerId="LiveId" clId="{B894253F-9F35-473E-9D56-3CE5AEC4705D}" dt="2022-06-30T05:27:37.588" v="2564" actId="14100"/>
          <ac:picMkLst>
            <pc:docMk/>
            <pc:sldMk cId="1296412457" sldId="333"/>
            <ac:picMk id="8" creationId="{F409AE2F-0A7E-D279-7D03-D69FAAE9D7E6}"/>
          </ac:picMkLst>
        </pc:picChg>
        <pc:picChg chg="add mod">
          <ac:chgData name="ivan hernandez" userId="7f743763d7d476f2" providerId="LiveId" clId="{B894253F-9F35-473E-9D56-3CE5AEC4705D}" dt="2022-06-30T05:28:24.121" v="2578" actId="1076"/>
          <ac:picMkLst>
            <pc:docMk/>
            <pc:sldMk cId="1296412457" sldId="333"/>
            <ac:picMk id="12" creationId="{3F305909-C47F-E514-C024-402097B7DD38}"/>
          </ac:picMkLst>
        </pc:picChg>
      </pc:sldChg>
      <pc:sldChg chg="addSp delSp modSp add mod">
        <pc:chgData name="ivan hernandez" userId="7f743763d7d476f2" providerId="LiveId" clId="{B894253F-9F35-473E-9D56-3CE5AEC4705D}" dt="2022-06-30T05:31:19.076" v="2613" actId="14100"/>
        <pc:sldMkLst>
          <pc:docMk/>
          <pc:sldMk cId="1966002131" sldId="334"/>
        </pc:sldMkLst>
        <pc:spChg chg="mod">
          <ac:chgData name="ivan hernandez" userId="7f743763d7d476f2" providerId="LiveId" clId="{B894253F-9F35-473E-9D56-3CE5AEC4705D}" dt="2022-06-30T05:20:37.647" v="2505" actId="20577"/>
          <ac:spMkLst>
            <pc:docMk/>
            <pc:sldMk cId="1966002131" sldId="334"/>
            <ac:spMk id="10" creationId="{065EE43E-5962-C6E3-6198-7D19782F32F9}"/>
          </ac:spMkLst>
        </pc:spChg>
        <pc:spChg chg="mod">
          <ac:chgData name="ivan hernandez" userId="7f743763d7d476f2" providerId="LiveId" clId="{B894253F-9F35-473E-9D56-3CE5AEC4705D}" dt="2022-06-30T05:29:40.855" v="2582" actId="20577"/>
          <ac:spMkLst>
            <pc:docMk/>
            <pc:sldMk cId="1966002131" sldId="334"/>
            <ac:spMk id="11" creationId="{4FE5326B-14BB-8A74-A310-52B5DF924E5B}"/>
          </ac:spMkLst>
        </pc:spChg>
        <pc:picChg chg="del">
          <ac:chgData name="ivan hernandez" userId="7f743763d7d476f2" providerId="LiveId" clId="{B894253F-9F35-473E-9D56-3CE5AEC4705D}" dt="2022-06-30T05:30:06.905" v="2584" actId="478"/>
          <ac:picMkLst>
            <pc:docMk/>
            <pc:sldMk cId="1966002131" sldId="334"/>
            <ac:picMk id="3" creationId="{C4E34E76-88FF-88BF-D712-EF06E147D45C}"/>
          </ac:picMkLst>
        </pc:picChg>
        <pc:picChg chg="add mod">
          <ac:chgData name="ivan hernandez" userId="7f743763d7d476f2" providerId="LiveId" clId="{B894253F-9F35-473E-9D56-3CE5AEC4705D}" dt="2022-06-30T05:30:24.565" v="2594" actId="1076"/>
          <ac:picMkLst>
            <pc:docMk/>
            <pc:sldMk cId="1966002131" sldId="334"/>
            <ac:picMk id="4" creationId="{F4D1926B-0320-D14E-3B26-6111314B0809}"/>
          </ac:picMkLst>
        </pc:picChg>
        <pc:picChg chg="del">
          <ac:chgData name="ivan hernandez" userId="7f743763d7d476f2" providerId="LiveId" clId="{B894253F-9F35-473E-9D56-3CE5AEC4705D}" dt="2022-06-30T05:31:00.185" v="2605" actId="478"/>
          <ac:picMkLst>
            <pc:docMk/>
            <pc:sldMk cId="1966002131" sldId="334"/>
            <ac:picMk id="6" creationId="{48305562-8551-84F0-EC93-607AB8DD18A2}"/>
          </ac:picMkLst>
        </pc:picChg>
        <pc:picChg chg="add mod">
          <ac:chgData name="ivan hernandez" userId="7f743763d7d476f2" providerId="LiveId" clId="{B894253F-9F35-473E-9D56-3CE5AEC4705D}" dt="2022-06-30T05:30:56.168" v="2604" actId="1076"/>
          <ac:picMkLst>
            <pc:docMk/>
            <pc:sldMk cId="1966002131" sldId="334"/>
            <ac:picMk id="7" creationId="{20A98604-3841-8295-1CFB-54DB9FF8B03B}"/>
          </ac:picMkLst>
        </pc:picChg>
        <pc:picChg chg="add mod">
          <ac:chgData name="ivan hernandez" userId="7f743763d7d476f2" providerId="LiveId" clId="{B894253F-9F35-473E-9D56-3CE5AEC4705D}" dt="2022-06-30T05:31:19.076" v="2613" actId="14100"/>
          <ac:picMkLst>
            <pc:docMk/>
            <pc:sldMk cId="1966002131" sldId="334"/>
            <ac:picMk id="9" creationId="{1AE7B0DD-45D1-83C7-1380-799F938C3EA3}"/>
          </ac:picMkLst>
        </pc:picChg>
        <pc:picChg chg="del">
          <ac:chgData name="ivan hernandez" userId="7f743763d7d476f2" providerId="LiveId" clId="{B894253F-9F35-473E-9D56-3CE5AEC4705D}" dt="2022-06-30T05:30:43.395" v="2595" actId="478"/>
          <ac:picMkLst>
            <pc:docMk/>
            <pc:sldMk cId="1966002131" sldId="334"/>
            <ac:picMk id="12" creationId="{9D35E2BD-8F01-E9B0-6F16-7833F1B0C515}"/>
          </ac:picMkLst>
        </pc:picChg>
      </pc:sldChg>
      <pc:sldChg chg="addSp delSp modSp add mod">
        <pc:chgData name="ivan hernandez" userId="7f743763d7d476f2" providerId="LiveId" clId="{B894253F-9F35-473E-9D56-3CE5AEC4705D}" dt="2022-06-30T05:35:46.701" v="2646" actId="1076"/>
        <pc:sldMkLst>
          <pc:docMk/>
          <pc:sldMk cId="1582333401" sldId="335"/>
        </pc:sldMkLst>
        <pc:spChg chg="del">
          <ac:chgData name="ivan hernandez" userId="7f743763d7d476f2" providerId="LiveId" clId="{B894253F-9F35-473E-9D56-3CE5AEC4705D}" dt="2022-06-30T05:35:29.398" v="2638" actId="478"/>
          <ac:spMkLst>
            <pc:docMk/>
            <pc:sldMk cId="1582333401" sldId="335"/>
            <ac:spMk id="14" creationId="{397C2AA2-4064-667D-0789-F0488A073661}"/>
          </ac:spMkLst>
        </pc:spChg>
        <pc:spChg chg="del mod">
          <ac:chgData name="ivan hernandez" userId="7f743763d7d476f2" providerId="LiveId" clId="{B894253F-9F35-473E-9D56-3CE5AEC4705D}" dt="2022-06-30T05:35:32.127" v="2640" actId="478"/>
          <ac:spMkLst>
            <pc:docMk/>
            <pc:sldMk cId="1582333401" sldId="335"/>
            <ac:spMk id="15" creationId="{18F3DAFB-C846-F00A-429A-175838A389EE}"/>
          </ac:spMkLst>
        </pc:spChg>
        <pc:spChg chg="mod">
          <ac:chgData name="ivan hernandez" userId="7f743763d7d476f2" providerId="LiveId" clId="{B894253F-9F35-473E-9D56-3CE5AEC4705D}" dt="2022-06-30T05:35:42.772" v="2645"/>
          <ac:spMkLst>
            <pc:docMk/>
            <pc:sldMk cId="1582333401" sldId="335"/>
            <ac:spMk id="17" creationId="{903CA3AE-505D-EBCD-3591-9F24B1F5B67B}"/>
          </ac:spMkLst>
        </pc:spChg>
        <pc:spChg chg="del">
          <ac:chgData name="ivan hernandez" userId="7f743763d7d476f2" providerId="LiveId" clId="{B894253F-9F35-473E-9D56-3CE5AEC4705D}" dt="2022-06-30T05:35:32.829" v="2641" actId="478"/>
          <ac:spMkLst>
            <pc:docMk/>
            <pc:sldMk cId="1582333401" sldId="335"/>
            <ac:spMk id="18" creationId="{B371129E-3DB1-E1E9-515F-233566C691EB}"/>
          </ac:spMkLst>
        </pc:spChg>
        <pc:spChg chg="mod">
          <ac:chgData name="ivan hernandez" userId="7f743763d7d476f2" providerId="LiveId" clId="{B894253F-9F35-473E-9D56-3CE5AEC4705D}" dt="2022-06-30T05:35:42.772" v="2645"/>
          <ac:spMkLst>
            <pc:docMk/>
            <pc:sldMk cId="1582333401" sldId="335"/>
            <ac:spMk id="19" creationId="{40EDD4DA-FB78-767F-6902-B35CBAF4A4E2}"/>
          </ac:spMkLst>
        </pc:spChg>
        <pc:spChg chg="mod">
          <ac:chgData name="ivan hernandez" userId="7f743763d7d476f2" providerId="LiveId" clId="{B894253F-9F35-473E-9D56-3CE5AEC4705D}" dt="2022-06-30T05:35:42.772" v="2645"/>
          <ac:spMkLst>
            <pc:docMk/>
            <pc:sldMk cId="1582333401" sldId="335"/>
            <ac:spMk id="20" creationId="{DEAA16DF-D002-FC16-D262-5F3C935A34FA}"/>
          </ac:spMkLst>
        </pc:spChg>
        <pc:spChg chg="mod">
          <ac:chgData name="ivan hernandez" userId="7f743763d7d476f2" providerId="LiveId" clId="{B894253F-9F35-473E-9D56-3CE5AEC4705D}" dt="2022-06-30T05:35:42.772" v="2645"/>
          <ac:spMkLst>
            <pc:docMk/>
            <pc:sldMk cId="1582333401" sldId="335"/>
            <ac:spMk id="25" creationId="{087D8CBE-F673-B2C6-1430-0DC95533344C}"/>
          </ac:spMkLst>
        </pc:spChg>
        <pc:spChg chg="mod">
          <ac:chgData name="ivan hernandez" userId="7f743763d7d476f2" providerId="LiveId" clId="{B894253F-9F35-473E-9D56-3CE5AEC4705D}" dt="2022-06-30T05:35:42.772" v="2645"/>
          <ac:spMkLst>
            <pc:docMk/>
            <pc:sldMk cId="1582333401" sldId="335"/>
            <ac:spMk id="27" creationId="{B186E42E-278C-217C-07A5-6227CD3A427B}"/>
          </ac:spMkLst>
        </pc:spChg>
        <pc:spChg chg="mod">
          <ac:chgData name="ivan hernandez" userId="7f743763d7d476f2" providerId="LiveId" clId="{B894253F-9F35-473E-9D56-3CE5AEC4705D}" dt="2022-06-30T05:35:42.772" v="2645"/>
          <ac:spMkLst>
            <pc:docMk/>
            <pc:sldMk cId="1582333401" sldId="335"/>
            <ac:spMk id="33" creationId="{4B856D83-344C-CB87-CCB1-EBDC366D00F2}"/>
          </ac:spMkLst>
        </pc:spChg>
        <pc:spChg chg="mod">
          <ac:chgData name="ivan hernandez" userId="7f743763d7d476f2" providerId="LiveId" clId="{B894253F-9F35-473E-9D56-3CE5AEC4705D}" dt="2022-06-30T05:35:42.772" v="2645"/>
          <ac:spMkLst>
            <pc:docMk/>
            <pc:sldMk cId="1582333401" sldId="335"/>
            <ac:spMk id="34" creationId="{36E5BA89-4887-1254-1D0C-91D355C1BEF7}"/>
          </ac:spMkLst>
        </pc:spChg>
        <pc:spChg chg="mod">
          <ac:chgData name="ivan hernandez" userId="7f743763d7d476f2" providerId="LiveId" clId="{B894253F-9F35-473E-9D56-3CE5AEC4705D}" dt="2022-06-30T05:35:42.772" v="2645"/>
          <ac:spMkLst>
            <pc:docMk/>
            <pc:sldMk cId="1582333401" sldId="335"/>
            <ac:spMk id="35" creationId="{E6BB0EEB-52E6-C1B9-08A3-010C9C5FE26B}"/>
          </ac:spMkLst>
        </pc:spChg>
        <pc:spChg chg="mod">
          <ac:chgData name="ivan hernandez" userId="7f743763d7d476f2" providerId="LiveId" clId="{B894253F-9F35-473E-9D56-3CE5AEC4705D}" dt="2022-06-30T05:35:42.772" v="2645"/>
          <ac:spMkLst>
            <pc:docMk/>
            <pc:sldMk cId="1582333401" sldId="335"/>
            <ac:spMk id="39" creationId="{700C5FF2-19D0-6CF8-F96C-7F6A859A29C1}"/>
          </ac:spMkLst>
        </pc:spChg>
        <pc:spChg chg="mod">
          <ac:chgData name="ivan hernandez" userId="7f743763d7d476f2" providerId="LiveId" clId="{B894253F-9F35-473E-9D56-3CE5AEC4705D}" dt="2022-06-30T05:35:42.772" v="2645"/>
          <ac:spMkLst>
            <pc:docMk/>
            <pc:sldMk cId="1582333401" sldId="335"/>
            <ac:spMk id="40" creationId="{C79EC489-DF97-16BA-2EC6-4C871B7FAA85}"/>
          </ac:spMkLst>
        </pc:spChg>
        <pc:spChg chg="mod">
          <ac:chgData name="ivan hernandez" userId="7f743763d7d476f2" providerId="LiveId" clId="{B894253F-9F35-473E-9D56-3CE5AEC4705D}" dt="2022-06-30T05:35:42.772" v="2645"/>
          <ac:spMkLst>
            <pc:docMk/>
            <pc:sldMk cId="1582333401" sldId="335"/>
            <ac:spMk id="41" creationId="{2245771A-FFFC-7B21-0599-A89C71EDC3B2}"/>
          </ac:spMkLst>
        </pc:spChg>
        <pc:grpChg chg="add mod">
          <ac:chgData name="ivan hernandez" userId="7f743763d7d476f2" providerId="LiveId" clId="{B894253F-9F35-473E-9D56-3CE5AEC4705D}" dt="2022-06-30T05:35:46.701" v="2646" actId="1076"/>
          <ac:grpSpMkLst>
            <pc:docMk/>
            <pc:sldMk cId="1582333401" sldId="335"/>
            <ac:grpSpMk id="16" creationId="{2836169C-0D7A-CFA8-7810-C96FE50C8809}"/>
          </ac:grpSpMkLst>
        </pc:grpChg>
        <pc:grpChg chg="mod">
          <ac:chgData name="ivan hernandez" userId="7f743763d7d476f2" providerId="LiveId" clId="{B894253F-9F35-473E-9D56-3CE5AEC4705D}" dt="2022-06-30T05:35:42.772" v="2645"/>
          <ac:grpSpMkLst>
            <pc:docMk/>
            <pc:sldMk cId="1582333401" sldId="335"/>
            <ac:grpSpMk id="37" creationId="{8AAB865F-3098-DAE4-C459-0D3733E1F8F4}"/>
          </ac:grpSpMkLst>
        </pc:grpChg>
        <pc:cxnChg chg="mod">
          <ac:chgData name="ivan hernandez" userId="7f743763d7d476f2" providerId="LiveId" clId="{B894253F-9F35-473E-9D56-3CE5AEC4705D}" dt="2022-06-30T05:35:42.772" v="2645"/>
          <ac:cxnSpMkLst>
            <pc:docMk/>
            <pc:sldMk cId="1582333401" sldId="335"/>
            <ac:cxnSpMk id="21" creationId="{229B7480-61DE-2B59-A430-9FD272F4A4A9}"/>
          </ac:cxnSpMkLst>
        </pc:cxnChg>
        <pc:cxnChg chg="mod">
          <ac:chgData name="ivan hernandez" userId="7f743763d7d476f2" providerId="LiveId" clId="{B894253F-9F35-473E-9D56-3CE5AEC4705D}" dt="2022-06-30T05:35:42.772" v="2645"/>
          <ac:cxnSpMkLst>
            <pc:docMk/>
            <pc:sldMk cId="1582333401" sldId="335"/>
            <ac:cxnSpMk id="22" creationId="{3438883B-F46E-321F-D74E-5F681E90EF7A}"/>
          </ac:cxnSpMkLst>
        </pc:cxnChg>
        <pc:cxnChg chg="mod">
          <ac:chgData name="ivan hernandez" userId="7f743763d7d476f2" providerId="LiveId" clId="{B894253F-9F35-473E-9D56-3CE5AEC4705D}" dt="2022-06-30T05:35:42.772" v="2645"/>
          <ac:cxnSpMkLst>
            <pc:docMk/>
            <pc:sldMk cId="1582333401" sldId="335"/>
            <ac:cxnSpMk id="23" creationId="{D01B4642-39F1-C57E-E5E7-6F0E686E8C5E}"/>
          </ac:cxnSpMkLst>
        </pc:cxnChg>
        <pc:cxnChg chg="mod">
          <ac:chgData name="ivan hernandez" userId="7f743763d7d476f2" providerId="LiveId" clId="{B894253F-9F35-473E-9D56-3CE5AEC4705D}" dt="2022-06-30T05:35:42.772" v="2645"/>
          <ac:cxnSpMkLst>
            <pc:docMk/>
            <pc:sldMk cId="1582333401" sldId="335"/>
            <ac:cxnSpMk id="24" creationId="{897B0260-D938-1F7B-2736-2779DDD45F20}"/>
          </ac:cxnSpMkLst>
        </pc:cxnChg>
        <pc:cxnChg chg="del mod">
          <ac:chgData name="ivan hernandez" userId="7f743763d7d476f2" providerId="LiveId" clId="{B894253F-9F35-473E-9D56-3CE5AEC4705D}" dt="2022-06-30T05:35:34.347" v="2643" actId="478"/>
          <ac:cxnSpMkLst>
            <pc:docMk/>
            <pc:sldMk cId="1582333401" sldId="335"/>
            <ac:cxnSpMk id="26" creationId="{387CCEA9-DC19-DBE7-1D07-7F0D555CFFCF}"/>
          </ac:cxnSpMkLst>
        </pc:cxnChg>
        <pc:cxnChg chg="del mod">
          <ac:chgData name="ivan hernandez" userId="7f743763d7d476f2" providerId="LiveId" clId="{B894253F-9F35-473E-9D56-3CE5AEC4705D}" dt="2022-06-30T05:35:33.477" v="2642" actId="478"/>
          <ac:cxnSpMkLst>
            <pc:docMk/>
            <pc:sldMk cId="1582333401" sldId="335"/>
            <ac:cxnSpMk id="28" creationId="{FECEDE0B-BEE1-9B2A-7BCC-A219EFBA6E1A}"/>
          </ac:cxnSpMkLst>
        </pc:cxnChg>
        <pc:cxnChg chg="mod">
          <ac:chgData name="ivan hernandez" userId="7f743763d7d476f2" providerId="LiveId" clId="{B894253F-9F35-473E-9D56-3CE5AEC4705D}" dt="2022-06-30T05:35:42.772" v="2645"/>
          <ac:cxnSpMkLst>
            <pc:docMk/>
            <pc:sldMk cId="1582333401" sldId="335"/>
            <ac:cxnSpMk id="29" creationId="{9881C30F-F36F-61CE-2BAF-E794B582EF25}"/>
          </ac:cxnSpMkLst>
        </pc:cxnChg>
        <pc:cxnChg chg="mod">
          <ac:chgData name="ivan hernandez" userId="7f743763d7d476f2" providerId="LiveId" clId="{B894253F-9F35-473E-9D56-3CE5AEC4705D}" dt="2022-06-30T05:35:42.772" v="2645"/>
          <ac:cxnSpMkLst>
            <pc:docMk/>
            <pc:sldMk cId="1582333401" sldId="335"/>
            <ac:cxnSpMk id="30" creationId="{F69DD63F-BC1B-F4EC-A5A1-18A9F291B7AC}"/>
          </ac:cxnSpMkLst>
        </pc:cxnChg>
        <pc:cxnChg chg="mod">
          <ac:chgData name="ivan hernandez" userId="7f743763d7d476f2" providerId="LiveId" clId="{B894253F-9F35-473E-9D56-3CE5AEC4705D}" dt="2022-06-30T05:35:42.772" v="2645"/>
          <ac:cxnSpMkLst>
            <pc:docMk/>
            <pc:sldMk cId="1582333401" sldId="335"/>
            <ac:cxnSpMk id="31" creationId="{343919B1-D807-31E5-8E31-E66C89DCE0BC}"/>
          </ac:cxnSpMkLst>
        </pc:cxnChg>
        <pc:cxnChg chg="mod">
          <ac:chgData name="ivan hernandez" userId="7f743763d7d476f2" providerId="LiveId" clId="{B894253F-9F35-473E-9D56-3CE5AEC4705D}" dt="2022-06-30T05:35:42.772" v="2645"/>
          <ac:cxnSpMkLst>
            <pc:docMk/>
            <pc:sldMk cId="1582333401" sldId="335"/>
            <ac:cxnSpMk id="32" creationId="{8BFF2C0E-D194-96AE-A850-5161986E0CCD}"/>
          </ac:cxnSpMkLst>
        </pc:cxnChg>
        <pc:cxnChg chg="mod">
          <ac:chgData name="ivan hernandez" userId="7f743763d7d476f2" providerId="LiveId" clId="{B894253F-9F35-473E-9D56-3CE5AEC4705D}" dt="2022-06-30T05:35:42.772" v="2645"/>
          <ac:cxnSpMkLst>
            <pc:docMk/>
            <pc:sldMk cId="1582333401" sldId="335"/>
            <ac:cxnSpMk id="36" creationId="{4EFE0FA4-4F61-F02D-D18B-6EB4B94090B0}"/>
          </ac:cxnSpMkLst>
        </pc:cxnChg>
        <pc:cxnChg chg="mod">
          <ac:chgData name="ivan hernandez" userId="7f743763d7d476f2" providerId="LiveId" clId="{B894253F-9F35-473E-9D56-3CE5AEC4705D}" dt="2022-06-30T05:35:42.772" v="2645"/>
          <ac:cxnSpMkLst>
            <pc:docMk/>
            <pc:sldMk cId="1582333401" sldId="335"/>
            <ac:cxnSpMk id="38" creationId="{4D0F1E9C-5B8C-8A1E-0022-152235E59D75}"/>
          </ac:cxnSpMkLst>
        </pc:cxnChg>
        <pc:cxnChg chg="mod">
          <ac:chgData name="ivan hernandez" userId="7f743763d7d476f2" providerId="LiveId" clId="{B894253F-9F35-473E-9D56-3CE5AEC4705D}" dt="2022-06-30T05:35:42.772" v="2645"/>
          <ac:cxnSpMkLst>
            <pc:docMk/>
            <pc:sldMk cId="1582333401" sldId="335"/>
            <ac:cxnSpMk id="42" creationId="{09B15C02-B7A6-CB0A-0DFA-0D16FDB9E5DF}"/>
          </ac:cxnSpMkLst>
        </pc:cxnChg>
      </pc:sldChg>
      <pc:sldChg chg="delSp modSp add mod">
        <pc:chgData name="ivan hernandez" userId="7f743763d7d476f2" providerId="LiveId" clId="{B894253F-9F35-473E-9D56-3CE5AEC4705D}" dt="2022-06-30T05:59:28.597" v="2852" actId="478"/>
        <pc:sldMkLst>
          <pc:docMk/>
          <pc:sldMk cId="2256004404" sldId="336"/>
        </pc:sldMkLst>
        <pc:spChg chg="mod">
          <ac:chgData name="ivan hernandez" userId="7f743763d7d476f2" providerId="LiveId" clId="{B894253F-9F35-473E-9D56-3CE5AEC4705D}" dt="2022-06-30T05:59:13.390" v="2850"/>
          <ac:spMkLst>
            <pc:docMk/>
            <pc:sldMk cId="2256004404" sldId="336"/>
            <ac:spMk id="14" creationId="{397C2AA2-4064-667D-0789-F0488A073661}"/>
          </ac:spMkLst>
        </pc:spChg>
        <pc:spChg chg="mod">
          <ac:chgData name="ivan hernandez" userId="7f743763d7d476f2" providerId="LiveId" clId="{B894253F-9F35-473E-9D56-3CE5AEC4705D}" dt="2022-06-30T05:55:43.772" v="2843" actId="20577"/>
          <ac:spMkLst>
            <pc:docMk/>
            <pc:sldMk cId="2256004404" sldId="336"/>
            <ac:spMk id="15" creationId="{18F3DAFB-C846-F00A-429A-175838A389EE}"/>
          </ac:spMkLst>
        </pc:spChg>
        <pc:spChg chg="del">
          <ac:chgData name="ivan hernandez" userId="7f743763d7d476f2" providerId="LiveId" clId="{B894253F-9F35-473E-9D56-3CE5AEC4705D}" dt="2022-06-30T05:48:11.343" v="2807" actId="478"/>
          <ac:spMkLst>
            <pc:docMk/>
            <pc:sldMk cId="2256004404" sldId="336"/>
            <ac:spMk id="18" creationId="{B371129E-3DB1-E1E9-515F-233566C691EB}"/>
          </ac:spMkLst>
        </pc:spChg>
        <pc:spChg chg="del">
          <ac:chgData name="ivan hernandez" userId="7f743763d7d476f2" providerId="LiveId" clId="{B894253F-9F35-473E-9D56-3CE5AEC4705D}" dt="2022-06-30T05:48:10.263" v="2806" actId="478"/>
          <ac:spMkLst>
            <pc:docMk/>
            <pc:sldMk cId="2256004404" sldId="336"/>
            <ac:spMk id="20" creationId="{E3A284E4-DE50-D246-BC51-35FA0DB8B734}"/>
          </ac:spMkLst>
        </pc:spChg>
        <pc:spChg chg="del">
          <ac:chgData name="ivan hernandez" userId="7f743763d7d476f2" providerId="LiveId" clId="{B894253F-9F35-473E-9D56-3CE5AEC4705D}" dt="2022-06-30T05:48:05.974" v="2802" actId="478"/>
          <ac:spMkLst>
            <pc:docMk/>
            <pc:sldMk cId="2256004404" sldId="336"/>
            <ac:spMk id="21" creationId="{4B7CB6B9-4098-FEEB-D53F-ED4CCDEE1211}"/>
          </ac:spMkLst>
        </pc:spChg>
        <pc:spChg chg="mod">
          <ac:chgData name="ivan hernandez" userId="7f743763d7d476f2" providerId="LiveId" clId="{B894253F-9F35-473E-9D56-3CE5AEC4705D}" dt="2022-06-30T05:48:43.060" v="2820" actId="1076"/>
          <ac:spMkLst>
            <pc:docMk/>
            <pc:sldMk cId="2256004404" sldId="336"/>
            <ac:spMk id="22" creationId="{0ADFF97A-8AAD-77C3-F7CB-11DB86AFA1C7}"/>
          </ac:spMkLst>
        </pc:spChg>
        <pc:spChg chg="del mod">
          <ac:chgData name="ivan hernandez" userId="7f743763d7d476f2" providerId="LiveId" clId="{B894253F-9F35-473E-9D56-3CE5AEC4705D}" dt="2022-06-30T05:59:28.597" v="2852" actId="478"/>
          <ac:spMkLst>
            <pc:docMk/>
            <pc:sldMk cId="2256004404" sldId="336"/>
            <ac:spMk id="41" creationId="{11551D7B-6FA3-0FC5-9D8F-03358BBC04F0}"/>
          </ac:spMkLst>
        </pc:spChg>
        <pc:spChg chg="del">
          <ac:chgData name="ivan hernandez" userId="7f743763d7d476f2" providerId="LiveId" clId="{B894253F-9F35-473E-9D56-3CE5AEC4705D}" dt="2022-06-30T05:48:21.193" v="2816" actId="478"/>
          <ac:spMkLst>
            <pc:docMk/>
            <pc:sldMk cId="2256004404" sldId="336"/>
            <ac:spMk id="44" creationId="{FEF586EC-D07E-AD17-0FD3-5D80E93452D1}"/>
          </ac:spMkLst>
        </pc:spChg>
        <pc:spChg chg="del mod">
          <ac:chgData name="ivan hernandez" userId="7f743763d7d476f2" providerId="LiveId" clId="{B894253F-9F35-473E-9D56-3CE5AEC4705D}" dt="2022-06-30T05:48:15.003" v="2810" actId="478"/>
          <ac:spMkLst>
            <pc:docMk/>
            <pc:sldMk cId="2256004404" sldId="336"/>
            <ac:spMk id="45" creationId="{F6B5A841-018F-8E88-58BF-A10FDA829F19}"/>
          </ac:spMkLst>
        </pc:spChg>
        <pc:spChg chg="del">
          <ac:chgData name="ivan hernandez" userId="7f743763d7d476f2" providerId="LiveId" clId="{B894253F-9F35-473E-9D56-3CE5AEC4705D}" dt="2022-06-30T05:48:12.483" v="2808" actId="478"/>
          <ac:spMkLst>
            <pc:docMk/>
            <pc:sldMk cId="2256004404" sldId="336"/>
            <ac:spMk id="46" creationId="{D23DE95C-760E-2654-A6B4-A275BCFC1720}"/>
          </ac:spMkLst>
        </pc:spChg>
        <pc:spChg chg="del mod">
          <ac:chgData name="ivan hernandez" userId="7f743763d7d476f2" providerId="LiveId" clId="{B894253F-9F35-473E-9D56-3CE5AEC4705D}" dt="2022-06-30T05:48:16.963" v="2813" actId="478"/>
          <ac:spMkLst>
            <pc:docMk/>
            <pc:sldMk cId="2256004404" sldId="336"/>
            <ac:spMk id="47" creationId="{57CE9701-C504-5815-17FA-428F1C8E89B0}"/>
          </ac:spMkLst>
        </pc:spChg>
        <pc:spChg chg="del">
          <ac:chgData name="ivan hernandez" userId="7f743763d7d476f2" providerId="LiveId" clId="{B894253F-9F35-473E-9D56-3CE5AEC4705D}" dt="2022-06-30T05:48:19.474" v="2815" actId="478"/>
          <ac:spMkLst>
            <pc:docMk/>
            <pc:sldMk cId="2256004404" sldId="336"/>
            <ac:spMk id="48" creationId="{3ABCDDF7-5C45-59D1-0D09-AC2E4F593DD2}"/>
          </ac:spMkLst>
        </pc:spChg>
        <pc:spChg chg="del mod">
          <ac:chgData name="ivan hernandez" userId="7f743763d7d476f2" providerId="LiveId" clId="{B894253F-9F35-473E-9D56-3CE5AEC4705D}" dt="2022-06-30T05:48:18.013" v="2814" actId="478"/>
          <ac:spMkLst>
            <pc:docMk/>
            <pc:sldMk cId="2256004404" sldId="336"/>
            <ac:spMk id="49" creationId="{2FE0D4E7-5039-2E5B-F92E-35CFD82BE997}"/>
          </ac:spMkLst>
        </pc:spChg>
        <pc:spChg chg="mod">
          <ac:chgData name="ivan hernandez" userId="7f743763d7d476f2" providerId="LiveId" clId="{B894253F-9F35-473E-9D56-3CE5AEC4705D}" dt="2022-06-30T05:48:27.802" v="2817" actId="1076"/>
          <ac:spMkLst>
            <pc:docMk/>
            <pc:sldMk cId="2256004404" sldId="336"/>
            <ac:spMk id="54" creationId="{9C5F967D-C9CA-E58B-0983-A386495AA009}"/>
          </ac:spMkLst>
        </pc:spChg>
        <pc:cxnChg chg="del mod">
          <ac:chgData name="ivan hernandez" userId="7f743763d7d476f2" providerId="LiveId" clId="{B894253F-9F35-473E-9D56-3CE5AEC4705D}" dt="2022-06-30T05:48:08.683" v="2805" actId="478"/>
          <ac:cxnSpMkLst>
            <pc:docMk/>
            <pc:sldMk cId="2256004404" sldId="336"/>
            <ac:cxnSpMk id="32" creationId="{234E4A9A-C9D6-CED9-0652-E5A729F805E8}"/>
          </ac:cxnSpMkLst>
        </pc:cxnChg>
        <pc:cxnChg chg="del mod">
          <ac:chgData name="ivan hernandez" userId="7f743763d7d476f2" providerId="LiveId" clId="{B894253F-9F35-473E-9D56-3CE5AEC4705D}" dt="2022-06-30T05:48:07.982" v="2804" actId="478"/>
          <ac:cxnSpMkLst>
            <pc:docMk/>
            <pc:sldMk cId="2256004404" sldId="336"/>
            <ac:cxnSpMk id="34" creationId="{A70B9BC4-B452-2204-E6F7-9769FC9E3348}"/>
          </ac:cxnSpMkLst>
        </pc:cxnChg>
        <pc:cxnChg chg="del mod">
          <ac:chgData name="ivan hernandez" userId="7f743763d7d476f2" providerId="LiveId" clId="{B894253F-9F35-473E-9D56-3CE5AEC4705D}" dt="2022-06-30T05:48:06.963" v="2803" actId="478"/>
          <ac:cxnSpMkLst>
            <pc:docMk/>
            <pc:sldMk cId="2256004404" sldId="336"/>
            <ac:cxnSpMk id="36" creationId="{B0C81D7F-C71C-789D-8BCD-EFD3DFD17269}"/>
          </ac:cxnSpMkLst>
        </pc:cxnChg>
        <pc:cxnChg chg="mod">
          <ac:chgData name="ivan hernandez" userId="7f743763d7d476f2" providerId="LiveId" clId="{B894253F-9F35-473E-9D56-3CE5AEC4705D}" dt="2022-06-30T05:59:13.390" v="2850"/>
          <ac:cxnSpMkLst>
            <pc:docMk/>
            <pc:sldMk cId="2256004404" sldId="336"/>
            <ac:cxnSpMk id="38" creationId="{13A2439E-BF1C-F667-E28E-0E5CB0C2EC42}"/>
          </ac:cxnSpMkLst>
        </pc:cxnChg>
      </pc:sldChg>
    </pc:docChg>
  </pc:docChgLst>
  <pc:docChgLst>
    <pc:chgData name="Andres Felipe Forero Salas" userId="8d97dfd61da619a5" providerId="LiveId" clId="{3B2CAF67-E2C9-41E5-8621-EB48BC4C28BF}"/>
    <pc:docChg chg="undo custSel addSld delSld modSld sldOrd">
      <pc:chgData name="Andres Felipe Forero Salas" userId="8d97dfd61da619a5" providerId="LiveId" clId="{3B2CAF67-E2C9-41E5-8621-EB48BC4C28BF}" dt="2022-06-30T07:52:51.067" v="5778" actId="1076"/>
      <pc:docMkLst>
        <pc:docMk/>
      </pc:docMkLst>
      <pc:sldChg chg="modSp mod">
        <pc:chgData name="Andres Felipe Forero Salas" userId="8d97dfd61da619a5" providerId="LiveId" clId="{3B2CAF67-E2C9-41E5-8621-EB48BC4C28BF}" dt="2022-05-30T02:33:52.058" v="6" actId="114"/>
        <pc:sldMkLst>
          <pc:docMk/>
          <pc:sldMk cId="3468902835" sldId="256"/>
        </pc:sldMkLst>
        <pc:spChg chg="mod">
          <ac:chgData name="Andres Felipe Forero Salas" userId="8d97dfd61da619a5" providerId="LiveId" clId="{3B2CAF67-E2C9-41E5-8621-EB48BC4C28BF}" dt="2022-05-30T02:33:42.389" v="4" actId="313"/>
          <ac:spMkLst>
            <pc:docMk/>
            <pc:sldMk cId="3468902835" sldId="256"/>
            <ac:spMk id="4" creationId="{F3B9EEA7-0251-6D39-52A6-E324CAC85ABC}"/>
          </ac:spMkLst>
        </pc:spChg>
        <pc:spChg chg="mod">
          <ac:chgData name="Andres Felipe Forero Salas" userId="8d97dfd61da619a5" providerId="LiveId" clId="{3B2CAF67-E2C9-41E5-8621-EB48BC4C28BF}" dt="2022-05-30T02:33:52.058" v="6" actId="114"/>
          <ac:spMkLst>
            <pc:docMk/>
            <pc:sldMk cId="3468902835" sldId="256"/>
            <ac:spMk id="5" creationId="{82C0C4B2-182F-0822-4CEB-90D57F76F291}"/>
          </ac:spMkLst>
        </pc:spChg>
      </pc:sldChg>
      <pc:sldChg chg="modSp del mod">
        <pc:chgData name="Andres Felipe Forero Salas" userId="8d97dfd61da619a5" providerId="LiveId" clId="{3B2CAF67-E2C9-41E5-8621-EB48BC4C28BF}" dt="2022-06-12T15:06:36.532" v="302" actId="47"/>
        <pc:sldMkLst>
          <pc:docMk/>
          <pc:sldMk cId="2487152998" sldId="258"/>
        </pc:sldMkLst>
        <pc:spChg chg="mod">
          <ac:chgData name="Andres Felipe Forero Salas" userId="8d97dfd61da619a5" providerId="LiveId" clId="{3B2CAF67-E2C9-41E5-8621-EB48BC4C28BF}" dt="2022-05-30T02:34:03.208" v="9" actId="113"/>
          <ac:spMkLst>
            <pc:docMk/>
            <pc:sldMk cId="2487152998" sldId="258"/>
            <ac:spMk id="15" creationId="{91576E06-3687-FA60-6400-4DC6616B5A9F}"/>
          </ac:spMkLst>
        </pc:spChg>
      </pc:sldChg>
      <pc:sldChg chg="addSp delSp modSp mod">
        <pc:chgData name="Andres Felipe Forero Salas" userId="8d97dfd61da619a5" providerId="LiveId" clId="{3B2CAF67-E2C9-41E5-8621-EB48BC4C28BF}" dt="2022-06-17T01:36:06.407" v="2702" actId="1076"/>
        <pc:sldMkLst>
          <pc:docMk/>
          <pc:sldMk cId="2260407177" sldId="259"/>
        </pc:sldMkLst>
        <pc:spChg chg="mod">
          <ac:chgData name="Andres Felipe Forero Salas" userId="8d97dfd61da619a5" providerId="LiveId" clId="{3B2CAF67-E2C9-41E5-8621-EB48BC4C28BF}" dt="2022-05-30T02:34:17.555" v="13" actId="114"/>
          <ac:spMkLst>
            <pc:docMk/>
            <pc:sldMk cId="2260407177" sldId="259"/>
            <ac:spMk id="15" creationId="{91576E06-3687-FA60-6400-4DC6616B5A9F}"/>
          </ac:spMkLst>
        </pc:spChg>
        <pc:spChg chg="mod">
          <ac:chgData name="Andres Felipe Forero Salas" userId="8d97dfd61da619a5" providerId="LiveId" clId="{3B2CAF67-E2C9-41E5-8621-EB48BC4C28BF}" dt="2022-06-17T01:36:06.407" v="2702" actId="1076"/>
          <ac:spMkLst>
            <pc:docMk/>
            <pc:sldMk cId="2260407177" sldId="259"/>
            <ac:spMk id="16" creationId="{2F7AD65F-790E-A8CC-9CCC-956CADAB33EB}"/>
          </ac:spMkLst>
        </pc:spChg>
        <pc:spChg chg="mod">
          <ac:chgData name="Andres Felipe Forero Salas" userId="8d97dfd61da619a5" providerId="LiveId" clId="{3B2CAF67-E2C9-41E5-8621-EB48BC4C28BF}" dt="2022-06-12T15:14:39.401" v="419" actId="20577"/>
          <ac:spMkLst>
            <pc:docMk/>
            <pc:sldMk cId="2260407177" sldId="259"/>
            <ac:spMk id="17" creationId="{2E51D79E-6657-1D22-B41D-1CB963D9EF05}"/>
          </ac:spMkLst>
        </pc:spChg>
        <pc:spChg chg="mod">
          <ac:chgData name="Andres Felipe Forero Salas" userId="8d97dfd61da619a5" providerId="LiveId" clId="{3B2CAF67-E2C9-41E5-8621-EB48BC4C28BF}" dt="2022-06-12T15:12:38.143" v="405"/>
          <ac:spMkLst>
            <pc:docMk/>
            <pc:sldMk cId="2260407177" sldId="259"/>
            <ac:spMk id="27" creationId="{B21EA593-D349-4BAE-C3B0-63F518552D31}"/>
          </ac:spMkLst>
        </pc:spChg>
        <pc:spChg chg="mod">
          <ac:chgData name="Andres Felipe Forero Salas" userId="8d97dfd61da619a5" providerId="LiveId" clId="{3B2CAF67-E2C9-41E5-8621-EB48BC4C28BF}" dt="2022-06-12T15:12:38.143" v="405"/>
          <ac:spMkLst>
            <pc:docMk/>
            <pc:sldMk cId="2260407177" sldId="259"/>
            <ac:spMk id="28" creationId="{D2AF019F-1258-73B3-2082-2F02D3807EDB}"/>
          </ac:spMkLst>
        </pc:spChg>
        <pc:spChg chg="mod">
          <ac:chgData name="Andres Felipe Forero Salas" userId="8d97dfd61da619a5" providerId="LiveId" clId="{3B2CAF67-E2C9-41E5-8621-EB48BC4C28BF}" dt="2022-06-12T15:12:38.143" v="405"/>
          <ac:spMkLst>
            <pc:docMk/>
            <pc:sldMk cId="2260407177" sldId="259"/>
            <ac:spMk id="30" creationId="{763DC249-1942-44FB-6C87-1D962CD2290A}"/>
          </ac:spMkLst>
        </pc:spChg>
        <pc:spChg chg="mod">
          <ac:chgData name="Andres Felipe Forero Salas" userId="8d97dfd61da619a5" providerId="LiveId" clId="{3B2CAF67-E2C9-41E5-8621-EB48BC4C28BF}" dt="2022-06-12T15:12:38.143" v="405"/>
          <ac:spMkLst>
            <pc:docMk/>
            <pc:sldMk cId="2260407177" sldId="259"/>
            <ac:spMk id="31" creationId="{FF8B7F5B-D360-8C12-4B22-A446DF065B30}"/>
          </ac:spMkLst>
        </pc:spChg>
        <pc:spChg chg="mod">
          <ac:chgData name="Andres Felipe Forero Salas" userId="8d97dfd61da619a5" providerId="LiveId" clId="{3B2CAF67-E2C9-41E5-8621-EB48BC4C28BF}" dt="2022-06-12T15:12:38.143" v="405"/>
          <ac:spMkLst>
            <pc:docMk/>
            <pc:sldMk cId="2260407177" sldId="259"/>
            <ac:spMk id="32" creationId="{822C5658-E38C-0641-940C-38747D39CD1D}"/>
          </ac:spMkLst>
        </pc:spChg>
        <pc:spChg chg="mod">
          <ac:chgData name="Andres Felipe Forero Salas" userId="8d97dfd61da619a5" providerId="LiveId" clId="{3B2CAF67-E2C9-41E5-8621-EB48BC4C28BF}" dt="2022-06-12T15:12:38.143" v="405"/>
          <ac:spMkLst>
            <pc:docMk/>
            <pc:sldMk cId="2260407177" sldId="259"/>
            <ac:spMk id="33" creationId="{B61F6DE1-C4C6-2973-B64C-0B308B2744E6}"/>
          </ac:spMkLst>
        </pc:spChg>
        <pc:spChg chg="mod">
          <ac:chgData name="Andres Felipe Forero Salas" userId="8d97dfd61da619a5" providerId="LiveId" clId="{3B2CAF67-E2C9-41E5-8621-EB48BC4C28BF}" dt="2022-06-12T15:12:38.143" v="405"/>
          <ac:spMkLst>
            <pc:docMk/>
            <pc:sldMk cId="2260407177" sldId="259"/>
            <ac:spMk id="34" creationId="{DC7F1063-468B-B6D0-8A2C-02D94E5DAE52}"/>
          </ac:spMkLst>
        </pc:spChg>
        <pc:spChg chg="mod">
          <ac:chgData name="Andres Felipe Forero Salas" userId="8d97dfd61da619a5" providerId="LiveId" clId="{3B2CAF67-E2C9-41E5-8621-EB48BC4C28BF}" dt="2022-06-12T15:12:38.143" v="405"/>
          <ac:spMkLst>
            <pc:docMk/>
            <pc:sldMk cId="2260407177" sldId="259"/>
            <ac:spMk id="35" creationId="{EF730881-16A8-7424-A73B-B6E6A2A7F6A3}"/>
          </ac:spMkLst>
        </pc:spChg>
        <pc:spChg chg="mod">
          <ac:chgData name="Andres Felipe Forero Salas" userId="8d97dfd61da619a5" providerId="LiveId" clId="{3B2CAF67-E2C9-41E5-8621-EB48BC4C28BF}" dt="2022-06-12T15:12:38.143" v="405"/>
          <ac:spMkLst>
            <pc:docMk/>
            <pc:sldMk cId="2260407177" sldId="259"/>
            <ac:spMk id="36" creationId="{B9252EC4-1D06-2F3A-3E27-4538491E69D5}"/>
          </ac:spMkLst>
        </pc:spChg>
        <pc:spChg chg="mod">
          <ac:chgData name="Andres Felipe Forero Salas" userId="8d97dfd61da619a5" providerId="LiveId" clId="{3B2CAF67-E2C9-41E5-8621-EB48BC4C28BF}" dt="2022-06-12T15:12:38.143" v="405"/>
          <ac:spMkLst>
            <pc:docMk/>
            <pc:sldMk cId="2260407177" sldId="259"/>
            <ac:spMk id="37" creationId="{7788E089-570C-BBF8-8D4A-EED6B6F25BBC}"/>
          </ac:spMkLst>
        </pc:spChg>
        <pc:spChg chg="mod">
          <ac:chgData name="Andres Felipe Forero Salas" userId="8d97dfd61da619a5" providerId="LiveId" clId="{3B2CAF67-E2C9-41E5-8621-EB48BC4C28BF}" dt="2022-06-12T15:12:38.143" v="405"/>
          <ac:spMkLst>
            <pc:docMk/>
            <pc:sldMk cId="2260407177" sldId="259"/>
            <ac:spMk id="38" creationId="{9781DDBB-CCAD-CAC5-D676-2E3E2D710F2E}"/>
          </ac:spMkLst>
        </pc:spChg>
        <pc:spChg chg="mod">
          <ac:chgData name="Andres Felipe Forero Salas" userId="8d97dfd61da619a5" providerId="LiveId" clId="{3B2CAF67-E2C9-41E5-8621-EB48BC4C28BF}" dt="2022-06-12T15:12:38.143" v="405"/>
          <ac:spMkLst>
            <pc:docMk/>
            <pc:sldMk cId="2260407177" sldId="259"/>
            <ac:spMk id="39" creationId="{477B979A-5617-BD9D-2AAB-93E51B3EEA11}"/>
          </ac:spMkLst>
        </pc:spChg>
        <pc:spChg chg="mod">
          <ac:chgData name="Andres Felipe Forero Salas" userId="8d97dfd61da619a5" providerId="LiveId" clId="{3B2CAF67-E2C9-41E5-8621-EB48BC4C28BF}" dt="2022-06-12T15:12:38.143" v="405"/>
          <ac:spMkLst>
            <pc:docMk/>
            <pc:sldMk cId="2260407177" sldId="259"/>
            <ac:spMk id="40" creationId="{C4A7850A-BABD-2382-D342-4DA93C25EC32}"/>
          </ac:spMkLst>
        </pc:spChg>
        <pc:spChg chg="del">
          <ac:chgData name="Andres Felipe Forero Salas" userId="8d97dfd61da619a5" providerId="LiveId" clId="{3B2CAF67-E2C9-41E5-8621-EB48BC4C28BF}" dt="2022-06-12T15:12:37.218" v="404" actId="478"/>
          <ac:spMkLst>
            <pc:docMk/>
            <pc:sldMk cId="2260407177" sldId="259"/>
            <ac:spMk id="41" creationId="{984C4E6F-42E4-283D-AB05-21AE11297780}"/>
          </ac:spMkLst>
        </pc:spChg>
        <pc:spChg chg="mod">
          <ac:chgData name="Andres Felipe Forero Salas" userId="8d97dfd61da619a5" providerId="LiveId" clId="{3B2CAF67-E2C9-41E5-8621-EB48BC4C28BF}" dt="2022-06-12T15:12:38.143" v="405"/>
          <ac:spMkLst>
            <pc:docMk/>
            <pc:sldMk cId="2260407177" sldId="259"/>
            <ac:spMk id="42" creationId="{03595E7B-7340-7F55-C909-AA89FF1CEB49}"/>
          </ac:spMkLst>
        </pc:spChg>
        <pc:spChg chg="mod">
          <ac:chgData name="Andres Felipe Forero Salas" userId="8d97dfd61da619a5" providerId="LiveId" clId="{3B2CAF67-E2C9-41E5-8621-EB48BC4C28BF}" dt="2022-06-12T15:12:38.143" v="405"/>
          <ac:spMkLst>
            <pc:docMk/>
            <pc:sldMk cId="2260407177" sldId="259"/>
            <ac:spMk id="43" creationId="{D1B6DDBE-FD93-2BFA-B4FD-08A81EF4E4FC}"/>
          </ac:spMkLst>
        </pc:spChg>
        <pc:spChg chg="mod">
          <ac:chgData name="Andres Felipe Forero Salas" userId="8d97dfd61da619a5" providerId="LiveId" clId="{3B2CAF67-E2C9-41E5-8621-EB48BC4C28BF}" dt="2022-06-12T15:12:38.143" v="405"/>
          <ac:spMkLst>
            <pc:docMk/>
            <pc:sldMk cId="2260407177" sldId="259"/>
            <ac:spMk id="44" creationId="{530F8698-DA24-75C1-B402-44E4C49F6A12}"/>
          </ac:spMkLst>
        </pc:spChg>
        <pc:spChg chg="del">
          <ac:chgData name="Andres Felipe Forero Salas" userId="8d97dfd61da619a5" providerId="LiveId" clId="{3B2CAF67-E2C9-41E5-8621-EB48BC4C28BF}" dt="2022-06-12T15:12:37.218" v="404" actId="478"/>
          <ac:spMkLst>
            <pc:docMk/>
            <pc:sldMk cId="2260407177" sldId="259"/>
            <ac:spMk id="57" creationId="{0F93999A-5521-9C1E-7FD5-A0275D2F7B09}"/>
          </ac:spMkLst>
        </pc:spChg>
        <pc:spChg chg="del">
          <ac:chgData name="Andres Felipe Forero Salas" userId="8d97dfd61da619a5" providerId="LiveId" clId="{3B2CAF67-E2C9-41E5-8621-EB48BC4C28BF}" dt="2022-06-12T15:12:37.218" v="404" actId="478"/>
          <ac:spMkLst>
            <pc:docMk/>
            <pc:sldMk cId="2260407177" sldId="259"/>
            <ac:spMk id="70" creationId="{F1259A9C-9A7E-CB77-417E-386C7157B0D8}"/>
          </ac:spMkLst>
        </pc:spChg>
        <pc:spChg chg="del">
          <ac:chgData name="Andres Felipe Forero Salas" userId="8d97dfd61da619a5" providerId="LiveId" clId="{3B2CAF67-E2C9-41E5-8621-EB48BC4C28BF}" dt="2022-06-12T15:12:37.218" v="404" actId="478"/>
          <ac:spMkLst>
            <pc:docMk/>
            <pc:sldMk cId="2260407177" sldId="259"/>
            <ac:spMk id="71" creationId="{2F00FAAA-76A7-DFA3-A5B0-C8FF30220C11}"/>
          </ac:spMkLst>
        </pc:spChg>
        <pc:grpChg chg="del mod">
          <ac:chgData name="Andres Felipe Forero Salas" userId="8d97dfd61da619a5" providerId="LiveId" clId="{3B2CAF67-E2C9-41E5-8621-EB48BC4C28BF}" dt="2022-06-12T15:12:34.433" v="403" actId="478"/>
          <ac:grpSpMkLst>
            <pc:docMk/>
            <pc:sldMk cId="2260407177" sldId="259"/>
            <ac:grpSpMk id="14" creationId="{53EFE197-5608-545B-FF9E-11A824970F90}"/>
          </ac:grpSpMkLst>
        </pc:grpChg>
        <pc:grpChg chg="add mod">
          <ac:chgData name="Andres Felipe Forero Salas" userId="8d97dfd61da619a5" providerId="LiveId" clId="{3B2CAF67-E2C9-41E5-8621-EB48BC4C28BF}" dt="2022-06-17T01:36:02.848" v="2701" actId="1076"/>
          <ac:grpSpMkLst>
            <pc:docMk/>
            <pc:sldMk cId="2260407177" sldId="259"/>
            <ac:grpSpMk id="24" creationId="{FDB33097-BDAC-64D3-3EAF-0EF42CF2FBC0}"/>
          </ac:grpSpMkLst>
        </pc:grpChg>
        <pc:grpChg chg="mod">
          <ac:chgData name="Andres Felipe Forero Salas" userId="8d97dfd61da619a5" providerId="LiveId" clId="{3B2CAF67-E2C9-41E5-8621-EB48BC4C28BF}" dt="2022-06-12T15:12:38.143" v="405"/>
          <ac:grpSpMkLst>
            <pc:docMk/>
            <pc:sldMk cId="2260407177" sldId="259"/>
            <ac:grpSpMk id="25" creationId="{E03784E5-FCFB-E7C5-675F-F159A77DC3BA}"/>
          </ac:grpSpMkLst>
        </pc:grpChg>
        <pc:grpChg chg="mod">
          <ac:chgData name="Andres Felipe Forero Salas" userId="8d97dfd61da619a5" providerId="LiveId" clId="{3B2CAF67-E2C9-41E5-8621-EB48BC4C28BF}" dt="2022-06-12T15:12:38.143" v="405"/>
          <ac:grpSpMkLst>
            <pc:docMk/>
            <pc:sldMk cId="2260407177" sldId="259"/>
            <ac:grpSpMk id="26" creationId="{810B6C1C-58BC-F9D0-4450-DF13CAD63679}"/>
          </ac:grpSpMkLst>
        </pc:grpChg>
        <pc:inkChg chg="del">
          <ac:chgData name="Andres Felipe Forero Salas" userId="8d97dfd61da619a5" providerId="LiveId" clId="{3B2CAF67-E2C9-41E5-8621-EB48BC4C28BF}" dt="2022-06-17T01:35:59.199" v="2700" actId="478"/>
          <ac:inkMkLst>
            <pc:docMk/>
            <pc:sldMk cId="2260407177" sldId="259"/>
            <ac:inkMk id="91" creationId="{82830D38-40E2-0D13-B77D-2AA16B474AC8}"/>
          </ac:inkMkLst>
        </pc:inkChg>
        <pc:cxnChg chg="mod">
          <ac:chgData name="Andres Felipe Forero Salas" userId="8d97dfd61da619a5" providerId="LiveId" clId="{3B2CAF67-E2C9-41E5-8621-EB48BC4C28BF}" dt="2022-06-12T15:12:38.143" v="405"/>
          <ac:cxnSpMkLst>
            <pc:docMk/>
            <pc:sldMk cId="2260407177" sldId="259"/>
            <ac:cxnSpMk id="29" creationId="{207D8519-7F88-FC34-A0AC-15D41F96F3A2}"/>
          </ac:cxnSpMkLst>
        </pc:cxnChg>
        <pc:cxnChg chg="del">
          <ac:chgData name="Andres Felipe Forero Salas" userId="8d97dfd61da619a5" providerId="LiveId" clId="{3B2CAF67-E2C9-41E5-8621-EB48BC4C28BF}" dt="2022-06-12T15:12:37.218" v="404" actId="478"/>
          <ac:cxnSpMkLst>
            <pc:docMk/>
            <pc:sldMk cId="2260407177" sldId="259"/>
            <ac:cxnSpMk id="68" creationId="{2E892CC8-B72F-D6FC-F151-7AE870BAD9BA}"/>
          </ac:cxnSpMkLst>
        </pc:cxnChg>
      </pc:sldChg>
      <pc:sldChg chg="modSp mod">
        <pc:chgData name="Andres Felipe Forero Salas" userId="8d97dfd61da619a5" providerId="LiveId" clId="{3B2CAF67-E2C9-41E5-8621-EB48BC4C28BF}" dt="2022-06-12T15:15:33.485" v="453" actId="20577"/>
        <pc:sldMkLst>
          <pc:docMk/>
          <pc:sldMk cId="3874140308" sldId="260"/>
        </pc:sldMkLst>
        <pc:spChg chg="mod">
          <ac:chgData name="Andres Felipe Forero Salas" userId="8d97dfd61da619a5" providerId="LiveId" clId="{3B2CAF67-E2C9-41E5-8621-EB48BC4C28BF}" dt="2022-05-30T02:34:26.001" v="16" actId="114"/>
          <ac:spMkLst>
            <pc:docMk/>
            <pc:sldMk cId="3874140308" sldId="260"/>
            <ac:spMk id="2" creationId="{3A866322-DEA6-650D-4F0C-8721995ED29F}"/>
          </ac:spMkLst>
        </pc:spChg>
        <pc:spChg chg="mod">
          <ac:chgData name="Andres Felipe Forero Salas" userId="8d97dfd61da619a5" providerId="LiveId" clId="{3B2CAF67-E2C9-41E5-8621-EB48BC4C28BF}" dt="2022-06-12T15:14:54.728" v="425" actId="20577"/>
          <ac:spMkLst>
            <pc:docMk/>
            <pc:sldMk cId="3874140308" sldId="260"/>
            <ac:spMk id="3" creationId="{EE25449A-EBB1-4744-A181-9A6153754CC4}"/>
          </ac:spMkLst>
        </pc:spChg>
        <pc:spChg chg="mod">
          <ac:chgData name="Andres Felipe Forero Salas" userId="8d97dfd61da619a5" providerId="LiveId" clId="{3B2CAF67-E2C9-41E5-8621-EB48BC4C28BF}" dt="2022-05-30T02:49:10.535" v="72" actId="114"/>
          <ac:spMkLst>
            <pc:docMk/>
            <pc:sldMk cId="3874140308" sldId="260"/>
            <ac:spMk id="5" creationId="{71F0421E-489F-14BE-BFC5-D070CB1B0E12}"/>
          </ac:spMkLst>
        </pc:spChg>
        <pc:spChg chg="mod">
          <ac:chgData name="Andres Felipe Forero Salas" userId="8d97dfd61da619a5" providerId="LiveId" clId="{3B2CAF67-E2C9-41E5-8621-EB48BC4C28BF}" dt="2022-06-12T15:15:06.383" v="431" actId="20577"/>
          <ac:spMkLst>
            <pc:docMk/>
            <pc:sldMk cId="3874140308" sldId="260"/>
            <ac:spMk id="6" creationId="{9E9BAD17-7C6C-D0D6-598D-95B47521ADA2}"/>
          </ac:spMkLst>
        </pc:spChg>
        <pc:spChg chg="mod">
          <ac:chgData name="Andres Felipe Forero Salas" userId="8d97dfd61da619a5" providerId="LiveId" clId="{3B2CAF67-E2C9-41E5-8621-EB48BC4C28BF}" dt="2022-06-12T15:15:16.483" v="439" actId="20577"/>
          <ac:spMkLst>
            <pc:docMk/>
            <pc:sldMk cId="3874140308" sldId="260"/>
            <ac:spMk id="8" creationId="{C0425E4D-6AFB-0D40-D458-DC5D8AEDD9C6}"/>
          </ac:spMkLst>
        </pc:spChg>
        <pc:spChg chg="mod">
          <ac:chgData name="Andres Felipe Forero Salas" userId="8d97dfd61da619a5" providerId="LiveId" clId="{3B2CAF67-E2C9-41E5-8621-EB48BC4C28BF}" dt="2022-05-30T02:49:10.535" v="72" actId="114"/>
          <ac:spMkLst>
            <pc:docMk/>
            <pc:sldMk cId="3874140308" sldId="260"/>
            <ac:spMk id="10" creationId="{F9C14055-A22E-A72F-B891-9FEB1AB3210B}"/>
          </ac:spMkLst>
        </pc:spChg>
        <pc:spChg chg="mod">
          <ac:chgData name="Andres Felipe Forero Salas" userId="8d97dfd61da619a5" providerId="LiveId" clId="{3B2CAF67-E2C9-41E5-8621-EB48BC4C28BF}" dt="2022-06-12T15:15:33.485" v="453" actId="20577"/>
          <ac:spMkLst>
            <pc:docMk/>
            <pc:sldMk cId="3874140308" sldId="260"/>
            <ac:spMk id="11" creationId="{58C8F822-F68B-FEF9-9081-F0E1D65254A3}"/>
          </ac:spMkLst>
        </pc:spChg>
        <pc:spChg chg="mod">
          <ac:chgData name="Andres Felipe Forero Salas" userId="8d97dfd61da619a5" providerId="LiveId" clId="{3B2CAF67-E2C9-41E5-8621-EB48BC4C28BF}" dt="2022-06-02T01:28:44.903" v="216"/>
          <ac:spMkLst>
            <pc:docMk/>
            <pc:sldMk cId="3874140308" sldId="260"/>
            <ac:spMk id="18" creationId="{F3FE9B27-CC8A-F25F-1885-EBBBB0398F49}"/>
          </ac:spMkLst>
        </pc:spChg>
      </pc:sldChg>
      <pc:sldChg chg="modSp mod">
        <pc:chgData name="Andres Felipe Forero Salas" userId="8d97dfd61da619a5" providerId="LiveId" clId="{3B2CAF67-E2C9-41E5-8621-EB48BC4C28BF}" dt="2022-06-12T15:19:01.647" v="515"/>
        <pc:sldMkLst>
          <pc:docMk/>
          <pc:sldMk cId="987037121" sldId="261"/>
        </pc:sldMkLst>
        <pc:spChg chg="mod">
          <ac:chgData name="Andres Felipe Forero Salas" userId="8d97dfd61da619a5" providerId="LiveId" clId="{3B2CAF67-E2C9-41E5-8621-EB48BC4C28BF}" dt="2022-05-30T02:34:40.096" v="19" actId="114"/>
          <ac:spMkLst>
            <pc:docMk/>
            <pc:sldMk cId="987037121" sldId="261"/>
            <ac:spMk id="2" creationId="{3A866322-DEA6-650D-4F0C-8721995ED29F}"/>
          </ac:spMkLst>
        </pc:spChg>
        <pc:spChg chg="mod">
          <ac:chgData name="Andres Felipe Forero Salas" userId="8d97dfd61da619a5" providerId="LiveId" clId="{3B2CAF67-E2C9-41E5-8621-EB48BC4C28BF}" dt="2022-06-12T15:16:47.718" v="469" actId="20577"/>
          <ac:spMkLst>
            <pc:docMk/>
            <pc:sldMk cId="987037121" sldId="261"/>
            <ac:spMk id="11" creationId="{58C8F822-F68B-FEF9-9081-F0E1D65254A3}"/>
          </ac:spMkLst>
        </pc:spChg>
        <pc:spChg chg="mod">
          <ac:chgData name="Andres Felipe Forero Salas" userId="8d97dfd61da619a5" providerId="LiveId" clId="{3B2CAF67-E2C9-41E5-8621-EB48BC4C28BF}" dt="2022-05-30T02:49:30.790" v="76" actId="2711"/>
          <ac:spMkLst>
            <pc:docMk/>
            <pc:sldMk cId="987037121" sldId="261"/>
            <ac:spMk id="16" creationId="{CCB01006-22F8-0D8F-EF09-65FE128A3AC9}"/>
          </ac:spMkLst>
        </pc:spChg>
        <pc:spChg chg="mod">
          <ac:chgData name="Andres Felipe Forero Salas" userId="8d97dfd61da619a5" providerId="LiveId" clId="{3B2CAF67-E2C9-41E5-8621-EB48BC4C28BF}" dt="2022-06-12T15:16:58.827" v="470"/>
          <ac:spMkLst>
            <pc:docMk/>
            <pc:sldMk cId="987037121" sldId="261"/>
            <ac:spMk id="20" creationId="{9CB0537F-6996-6F18-DD83-7FAD269B9ECD}"/>
          </ac:spMkLst>
        </pc:spChg>
        <pc:spChg chg="mod">
          <ac:chgData name="Andres Felipe Forero Salas" userId="8d97dfd61da619a5" providerId="LiveId" clId="{3B2CAF67-E2C9-41E5-8621-EB48BC4C28BF}" dt="2022-06-12T15:17:21.127" v="478" actId="20577"/>
          <ac:spMkLst>
            <pc:docMk/>
            <pc:sldMk cId="987037121" sldId="261"/>
            <ac:spMk id="21" creationId="{CA392A5D-500F-E6A7-7D41-B85605028269}"/>
          </ac:spMkLst>
        </pc:spChg>
        <pc:spChg chg="mod">
          <ac:chgData name="Andres Felipe Forero Salas" userId="8d97dfd61da619a5" providerId="LiveId" clId="{3B2CAF67-E2C9-41E5-8621-EB48BC4C28BF}" dt="2022-05-30T02:49:35.941" v="77" actId="2711"/>
          <ac:spMkLst>
            <pc:docMk/>
            <pc:sldMk cId="987037121" sldId="261"/>
            <ac:spMk id="24" creationId="{8A8F2BDF-A083-74E2-ACEA-8A34C9EC96D2}"/>
          </ac:spMkLst>
        </pc:spChg>
        <pc:spChg chg="mod">
          <ac:chgData name="Andres Felipe Forero Salas" userId="8d97dfd61da619a5" providerId="LiveId" clId="{3B2CAF67-E2C9-41E5-8621-EB48BC4C28BF}" dt="2022-05-30T02:49:42.946" v="78" actId="2711"/>
          <ac:spMkLst>
            <pc:docMk/>
            <pc:sldMk cId="987037121" sldId="261"/>
            <ac:spMk id="25" creationId="{4E7B94A4-9C3A-DFC4-CB3C-9F109C66A03D}"/>
          </ac:spMkLst>
        </pc:spChg>
        <pc:spChg chg="mod">
          <ac:chgData name="Andres Felipe Forero Salas" userId="8d97dfd61da619a5" providerId="LiveId" clId="{3B2CAF67-E2C9-41E5-8621-EB48BC4C28BF}" dt="2022-05-30T02:49:47.863" v="79" actId="2711"/>
          <ac:spMkLst>
            <pc:docMk/>
            <pc:sldMk cId="987037121" sldId="261"/>
            <ac:spMk id="26" creationId="{ABE3AF6C-A2B6-D285-EC57-883D98434DAD}"/>
          </ac:spMkLst>
        </pc:spChg>
        <pc:spChg chg="mod">
          <ac:chgData name="Andres Felipe Forero Salas" userId="8d97dfd61da619a5" providerId="LiveId" clId="{3B2CAF67-E2C9-41E5-8621-EB48BC4C28BF}" dt="2022-06-12T15:17:29.563" v="486" actId="20577"/>
          <ac:spMkLst>
            <pc:docMk/>
            <pc:sldMk cId="987037121" sldId="261"/>
            <ac:spMk id="27" creationId="{AD1CF85F-5FFA-61D3-E430-90996CA525EF}"/>
          </ac:spMkLst>
        </pc:spChg>
        <pc:spChg chg="mod">
          <ac:chgData name="Andres Felipe Forero Salas" userId="8d97dfd61da619a5" providerId="LiveId" clId="{3B2CAF67-E2C9-41E5-8621-EB48BC4C28BF}" dt="2022-05-30T02:49:22.071" v="75" actId="2711"/>
          <ac:spMkLst>
            <pc:docMk/>
            <pc:sldMk cId="987037121" sldId="261"/>
            <ac:spMk id="28" creationId="{1E57397E-2A99-668B-1333-C48378FBEE3B}"/>
          </ac:spMkLst>
        </pc:spChg>
        <pc:spChg chg="mod">
          <ac:chgData name="Andres Felipe Forero Salas" userId="8d97dfd61da619a5" providerId="LiveId" clId="{3B2CAF67-E2C9-41E5-8621-EB48BC4C28BF}" dt="2022-06-12T15:18:03.959" v="494" actId="20577"/>
          <ac:spMkLst>
            <pc:docMk/>
            <pc:sldMk cId="987037121" sldId="261"/>
            <ac:spMk id="29" creationId="{5F26DAE1-B42A-FFF4-EE2C-C2FA09FE3CB6}"/>
          </ac:spMkLst>
        </pc:spChg>
        <pc:spChg chg="mod">
          <ac:chgData name="Andres Felipe Forero Salas" userId="8d97dfd61da619a5" providerId="LiveId" clId="{3B2CAF67-E2C9-41E5-8621-EB48BC4C28BF}" dt="2022-06-12T15:19:01.647" v="515"/>
          <ac:spMkLst>
            <pc:docMk/>
            <pc:sldMk cId="987037121" sldId="261"/>
            <ac:spMk id="30" creationId="{8DBF619A-6BE9-995C-C4FF-7D31284A9865}"/>
          </ac:spMkLst>
        </pc:spChg>
      </pc:sldChg>
      <pc:sldChg chg="new del">
        <pc:chgData name="Andres Felipe Forero Salas" userId="8d97dfd61da619a5" providerId="LiveId" clId="{3B2CAF67-E2C9-41E5-8621-EB48BC4C28BF}" dt="2022-06-12T21:49:38.723" v="972" actId="47"/>
        <pc:sldMkLst>
          <pc:docMk/>
          <pc:sldMk cId="524789695" sldId="262"/>
        </pc:sldMkLst>
      </pc:sldChg>
      <pc:sldChg chg="addSp delSp modSp add mod ord">
        <pc:chgData name="Andres Felipe Forero Salas" userId="8d97dfd61da619a5" providerId="LiveId" clId="{3B2CAF67-E2C9-41E5-8621-EB48BC4C28BF}" dt="2022-05-30T13:26:43.466" v="118" actId="1076"/>
        <pc:sldMkLst>
          <pc:docMk/>
          <pc:sldMk cId="4119298119" sldId="263"/>
        </pc:sldMkLst>
        <pc:spChg chg="mod">
          <ac:chgData name="Andres Felipe Forero Salas" userId="8d97dfd61da619a5" providerId="LiveId" clId="{3B2CAF67-E2C9-41E5-8621-EB48BC4C28BF}" dt="2022-05-30T02:51:53.973" v="107" actId="20577"/>
          <ac:spMkLst>
            <pc:docMk/>
            <pc:sldMk cId="4119298119" sldId="263"/>
            <ac:spMk id="2" creationId="{3A866322-DEA6-650D-4F0C-8721995ED29F}"/>
          </ac:spMkLst>
        </pc:spChg>
        <pc:spChg chg="del">
          <ac:chgData name="Andres Felipe Forero Salas" userId="8d97dfd61da619a5" providerId="LiveId" clId="{3B2CAF67-E2C9-41E5-8621-EB48BC4C28BF}" dt="2022-05-30T02:52:06.750" v="109" actId="478"/>
          <ac:spMkLst>
            <pc:docMk/>
            <pc:sldMk cId="4119298119" sldId="263"/>
            <ac:spMk id="3" creationId="{EE25449A-EBB1-4744-A181-9A6153754CC4}"/>
          </ac:spMkLst>
        </pc:spChg>
        <pc:spChg chg="del">
          <ac:chgData name="Andres Felipe Forero Salas" userId="8d97dfd61da619a5" providerId="LiveId" clId="{3B2CAF67-E2C9-41E5-8621-EB48BC4C28BF}" dt="2022-05-30T02:52:01.706" v="108" actId="478"/>
          <ac:spMkLst>
            <pc:docMk/>
            <pc:sldMk cId="4119298119" sldId="263"/>
            <ac:spMk id="5" creationId="{71F0421E-489F-14BE-BFC5-D070CB1B0E12}"/>
          </ac:spMkLst>
        </pc:spChg>
        <pc:spChg chg="del">
          <ac:chgData name="Andres Felipe Forero Salas" userId="8d97dfd61da619a5" providerId="LiveId" clId="{3B2CAF67-E2C9-41E5-8621-EB48BC4C28BF}" dt="2022-05-30T02:52:06.750" v="109" actId="478"/>
          <ac:spMkLst>
            <pc:docMk/>
            <pc:sldMk cId="4119298119" sldId="263"/>
            <ac:spMk id="6" creationId="{9E9BAD17-7C6C-D0D6-598D-95B47521ADA2}"/>
          </ac:spMkLst>
        </pc:spChg>
        <pc:spChg chg="del">
          <ac:chgData name="Andres Felipe Forero Salas" userId="8d97dfd61da619a5" providerId="LiveId" clId="{3B2CAF67-E2C9-41E5-8621-EB48BC4C28BF}" dt="2022-05-30T02:52:06.750" v="109" actId="478"/>
          <ac:spMkLst>
            <pc:docMk/>
            <pc:sldMk cId="4119298119" sldId="263"/>
            <ac:spMk id="7" creationId="{BE5701B6-9CF7-07D8-722E-B762CC9F8AFB}"/>
          </ac:spMkLst>
        </pc:spChg>
        <pc:spChg chg="del">
          <ac:chgData name="Andres Felipe Forero Salas" userId="8d97dfd61da619a5" providerId="LiveId" clId="{3B2CAF67-E2C9-41E5-8621-EB48BC4C28BF}" dt="2022-05-30T02:52:06.750" v="109" actId="478"/>
          <ac:spMkLst>
            <pc:docMk/>
            <pc:sldMk cId="4119298119" sldId="263"/>
            <ac:spMk id="8" creationId="{C0425E4D-6AFB-0D40-D458-DC5D8AEDD9C6}"/>
          </ac:spMkLst>
        </pc:spChg>
        <pc:spChg chg="del">
          <ac:chgData name="Andres Felipe Forero Salas" userId="8d97dfd61da619a5" providerId="LiveId" clId="{3B2CAF67-E2C9-41E5-8621-EB48BC4C28BF}" dt="2022-05-30T02:52:06.750" v="109" actId="478"/>
          <ac:spMkLst>
            <pc:docMk/>
            <pc:sldMk cId="4119298119" sldId="263"/>
            <ac:spMk id="9" creationId="{50B03F73-1A9F-719A-E539-D6ABF8210FEA}"/>
          </ac:spMkLst>
        </pc:spChg>
        <pc:spChg chg="del">
          <ac:chgData name="Andres Felipe Forero Salas" userId="8d97dfd61da619a5" providerId="LiveId" clId="{3B2CAF67-E2C9-41E5-8621-EB48BC4C28BF}" dt="2022-05-30T02:52:06.750" v="109" actId="478"/>
          <ac:spMkLst>
            <pc:docMk/>
            <pc:sldMk cId="4119298119" sldId="263"/>
            <ac:spMk id="10" creationId="{F9C14055-A22E-A72F-B891-9FEB1AB3210B}"/>
          </ac:spMkLst>
        </pc:spChg>
        <pc:spChg chg="del">
          <ac:chgData name="Andres Felipe Forero Salas" userId="8d97dfd61da619a5" providerId="LiveId" clId="{3B2CAF67-E2C9-41E5-8621-EB48BC4C28BF}" dt="2022-05-30T02:52:06.750" v="109" actId="478"/>
          <ac:spMkLst>
            <pc:docMk/>
            <pc:sldMk cId="4119298119" sldId="263"/>
            <ac:spMk id="11" creationId="{58C8F822-F68B-FEF9-9081-F0E1D65254A3}"/>
          </ac:spMkLst>
        </pc:spChg>
        <pc:spChg chg="del">
          <ac:chgData name="Andres Felipe Forero Salas" userId="8d97dfd61da619a5" providerId="LiveId" clId="{3B2CAF67-E2C9-41E5-8621-EB48BC4C28BF}" dt="2022-05-30T02:52:06.750" v="109" actId="478"/>
          <ac:spMkLst>
            <pc:docMk/>
            <pc:sldMk cId="4119298119" sldId="263"/>
            <ac:spMk id="14" creationId="{4AC9B131-213D-8C9A-724C-5DFA167E2198}"/>
          </ac:spMkLst>
        </pc:spChg>
        <pc:spChg chg="del">
          <ac:chgData name="Andres Felipe Forero Salas" userId="8d97dfd61da619a5" providerId="LiveId" clId="{3B2CAF67-E2C9-41E5-8621-EB48BC4C28BF}" dt="2022-05-30T02:52:06.750" v="109" actId="478"/>
          <ac:spMkLst>
            <pc:docMk/>
            <pc:sldMk cId="4119298119" sldId="263"/>
            <ac:spMk id="17" creationId="{277E0C21-A1EC-F6CB-9506-19CFDD403A89}"/>
          </ac:spMkLst>
        </pc:spChg>
        <pc:spChg chg="del">
          <ac:chgData name="Andres Felipe Forero Salas" userId="8d97dfd61da619a5" providerId="LiveId" clId="{3B2CAF67-E2C9-41E5-8621-EB48BC4C28BF}" dt="2022-05-30T02:52:06.750" v="109" actId="478"/>
          <ac:spMkLst>
            <pc:docMk/>
            <pc:sldMk cId="4119298119" sldId="263"/>
            <ac:spMk id="18" creationId="{F3FE9B27-CC8A-F25F-1885-EBBBB0398F49}"/>
          </ac:spMkLst>
        </pc:spChg>
        <pc:spChg chg="del">
          <ac:chgData name="Andres Felipe Forero Salas" userId="8d97dfd61da619a5" providerId="LiveId" clId="{3B2CAF67-E2C9-41E5-8621-EB48BC4C28BF}" dt="2022-05-30T02:52:06.750" v="109" actId="478"/>
          <ac:spMkLst>
            <pc:docMk/>
            <pc:sldMk cId="4119298119" sldId="263"/>
            <ac:spMk id="23" creationId="{39C6825D-2870-5A4B-C9F8-B40EA7A17B51}"/>
          </ac:spMkLst>
        </pc:spChg>
        <pc:picChg chg="add mod modCrop">
          <ac:chgData name="Andres Felipe Forero Salas" userId="8d97dfd61da619a5" providerId="LiveId" clId="{3B2CAF67-E2C9-41E5-8621-EB48BC4C28BF}" dt="2022-05-30T13:26:43.466" v="118" actId="1076"/>
          <ac:picMkLst>
            <pc:docMk/>
            <pc:sldMk cId="4119298119" sldId="263"/>
            <ac:picMk id="4" creationId="{94CBDD53-4810-4143-50BC-71749E854892}"/>
          </ac:picMkLst>
        </pc:picChg>
        <pc:cxnChg chg="del">
          <ac:chgData name="Andres Felipe Forero Salas" userId="8d97dfd61da619a5" providerId="LiveId" clId="{3B2CAF67-E2C9-41E5-8621-EB48BC4C28BF}" dt="2022-05-30T02:52:06.750" v="109" actId="478"/>
          <ac:cxnSpMkLst>
            <pc:docMk/>
            <pc:sldMk cId="4119298119" sldId="263"/>
            <ac:cxnSpMk id="13" creationId="{D88E880D-26D4-335E-61AA-849188950749}"/>
          </ac:cxnSpMkLst>
        </pc:cxnChg>
        <pc:cxnChg chg="del">
          <ac:chgData name="Andres Felipe Forero Salas" userId="8d97dfd61da619a5" providerId="LiveId" clId="{3B2CAF67-E2C9-41E5-8621-EB48BC4C28BF}" dt="2022-05-30T02:52:06.750" v="109" actId="478"/>
          <ac:cxnSpMkLst>
            <pc:docMk/>
            <pc:sldMk cId="4119298119" sldId="263"/>
            <ac:cxnSpMk id="15" creationId="{9DFD3202-7EB1-578F-7EA1-F2AF80870070}"/>
          </ac:cxnSpMkLst>
        </pc:cxnChg>
        <pc:cxnChg chg="del">
          <ac:chgData name="Andres Felipe Forero Salas" userId="8d97dfd61da619a5" providerId="LiveId" clId="{3B2CAF67-E2C9-41E5-8621-EB48BC4C28BF}" dt="2022-05-30T02:52:06.750" v="109" actId="478"/>
          <ac:cxnSpMkLst>
            <pc:docMk/>
            <pc:sldMk cId="4119298119" sldId="263"/>
            <ac:cxnSpMk id="19" creationId="{4161C8B8-95C9-B6B5-DAFA-5BC1143A363A}"/>
          </ac:cxnSpMkLst>
        </pc:cxnChg>
        <pc:cxnChg chg="del">
          <ac:chgData name="Andres Felipe Forero Salas" userId="8d97dfd61da619a5" providerId="LiveId" clId="{3B2CAF67-E2C9-41E5-8621-EB48BC4C28BF}" dt="2022-05-30T02:52:06.750" v="109" actId="478"/>
          <ac:cxnSpMkLst>
            <pc:docMk/>
            <pc:sldMk cId="4119298119" sldId="263"/>
            <ac:cxnSpMk id="22" creationId="{A779EFB0-4208-BD27-9C02-18140294208D}"/>
          </ac:cxnSpMkLst>
        </pc:cxnChg>
      </pc:sldChg>
      <pc:sldChg chg="addSp delSp modSp add mod">
        <pc:chgData name="Andres Felipe Forero Salas" userId="8d97dfd61da619a5" providerId="LiveId" clId="{3B2CAF67-E2C9-41E5-8621-EB48BC4C28BF}" dt="2022-06-12T15:39:41.505" v="554" actId="1076"/>
        <pc:sldMkLst>
          <pc:docMk/>
          <pc:sldMk cId="3513619616" sldId="264"/>
        </pc:sldMkLst>
        <pc:spChg chg="mod">
          <ac:chgData name="Andres Felipe Forero Salas" userId="8d97dfd61da619a5" providerId="LiveId" clId="{3B2CAF67-E2C9-41E5-8621-EB48BC4C28BF}" dt="2022-05-30T13:27:04.117" v="132" actId="20577"/>
          <ac:spMkLst>
            <pc:docMk/>
            <pc:sldMk cId="3513619616" sldId="264"/>
            <ac:spMk id="2" creationId="{3A866322-DEA6-650D-4F0C-8721995ED29F}"/>
          </ac:spMkLst>
        </pc:spChg>
        <pc:graphicFrameChg chg="add mod modGraphic">
          <ac:chgData name="Andres Felipe Forero Salas" userId="8d97dfd61da619a5" providerId="LiveId" clId="{3B2CAF67-E2C9-41E5-8621-EB48BC4C28BF}" dt="2022-06-12T15:39:41.505" v="554" actId="1076"/>
          <ac:graphicFrameMkLst>
            <pc:docMk/>
            <pc:sldMk cId="3513619616" sldId="264"/>
            <ac:graphicFrameMk id="3" creationId="{62CCC2F1-831F-769B-15B6-5AD3A09F5737}"/>
          </ac:graphicFrameMkLst>
        </pc:graphicFrameChg>
        <pc:graphicFrameChg chg="add del mod modGraphic">
          <ac:chgData name="Andres Felipe Forero Salas" userId="8d97dfd61da619a5" providerId="LiveId" clId="{3B2CAF67-E2C9-41E5-8621-EB48BC4C28BF}" dt="2022-06-12T15:39:36.774" v="553" actId="21"/>
          <ac:graphicFrameMkLst>
            <pc:docMk/>
            <pc:sldMk cId="3513619616" sldId="264"/>
            <ac:graphicFrameMk id="4" creationId="{592147EC-1995-E909-346F-702C07CB1598}"/>
          </ac:graphicFrameMkLst>
        </pc:graphicFrameChg>
        <pc:picChg chg="del">
          <ac:chgData name="Andres Felipe Forero Salas" userId="8d97dfd61da619a5" providerId="LiveId" clId="{3B2CAF67-E2C9-41E5-8621-EB48BC4C28BF}" dt="2022-05-30T13:27:07.032" v="133" actId="478"/>
          <ac:picMkLst>
            <pc:docMk/>
            <pc:sldMk cId="3513619616" sldId="264"/>
            <ac:picMk id="4" creationId="{94CBDD53-4810-4143-50BC-71749E854892}"/>
          </ac:picMkLst>
        </pc:picChg>
      </pc:sldChg>
      <pc:sldChg chg="addSp delSp modSp add mod">
        <pc:chgData name="Andres Felipe Forero Salas" userId="8d97dfd61da619a5" providerId="LiveId" clId="{3B2CAF67-E2C9-41E5-8621-EB48BC4C28BF}" dt="2022-06-12T15:09:28.379" v="374" actId="478"/>
        <pc:sldMkLst>
          <pc:docMk/>
          <pc:sldMk cId="1209590226" sldId="265"/>
        </pc:sldMkLst>
        <pc:spChg chg="mod">
          <ac:chgData name="Andres Felipe Forero Salas" userId="8d97dfd61da619a5" providerId="LiveId" clId="{3B2CAF67-E2C9-41E5-8621-EB48BC4C28BF}" dt="2022-06-12T15:02:38.615" v="230" actId="165"/>
          <ac:spMkLst>
            <pc:docMk/>
            <pc:sldMk cId="1209590226" sldId="265"/>
            <ac:spMk id="2" creationId="{92515F5D-7B74-AFCA-DC9E-33306D0903A3}"/>
          </ac:spMkLst>
        </pc:spChg>
        <pc:spChg chg="mod">
          <ac:chgData name="Andres Felipe Forero Salas" userId="8d97dfd61da619a5" providerId="LiveId" clId="{3B2CAF67-E2C9-41E5-8621-EB48BC4C28BF}" dt="2022-06-12T15:02:38.615" v="230" actId="165"/>
          <ac:spMkLst>
            <pc:docMk/>
            <pc:sldMk cId="1209590226" sldId="265"/>
            <ac:spMk id="3" creationId="{C3895F5B-33ED-EBE4-958D-022D91AE9422}"/>
          </ac:spMkLst>
        </pc:spChg>
        <pc:spChg chg="mod">
          <ac:chgData name="Andres Felipe Forero Salas" userId="8d97dfd61da619a5" providerId="LiveId" clId="{3B2CAF67-E2C9-41E5-8621-EB48BC4C28BF}" dt="2022-06-12T15:02:38.615" v="230" actId="165"/>
          <ac:spMkLst>
            <pc:docMk/>
            <pc:sldMk cId="1209590226" sldId="265"/>
            <ac:spMk id="4" creationId="{F541A26C-94C1-9E10-AD5F-5322D173C089}"/>
          </ac:spMkLst>
        </pc:spChg>
        <pc:spChg chg="mod">
          <ac:chgData name="Andres Felipe Forero Salas" userId="8d97dfd61da619a5" providerId="LiveId" clId="{3B2CAF67-E2C9-41E5-8621-EB48BC4C28BF}" dt="2022-06-12T15:02:38.615" v="230" actId="165"/>
          <ac:spMkLst>
            <pc:docMk/>
            <pc:sldMk cId="1209590226" sldId="265"/>
            <ac:spMk id="5" creationId="{CC9455EE-DA8F-CBAA-E815-60A06C1B4993}"/>
          </ac:spMkLst>
        </pc:spChg>
        <pc:spChg chg="mod">
          <ac:chgData name="Andres Felipe Forero Salas" userId="8d97dfd61da619a5" providerId="LiveId" clId="{3B2CAF67-E2C9-41E5-8621-EB48BC4C28BF}" dt="2022-06-12T15:02:38.615" v="230" actId="165"/>
          <ac:spMkLst>
            <pc:docMk/>
            <pc:sldMk cId="1209590226" sldId="265"/>
            <ac:spMk id="6" creationId="{11EDE985-7C32-6658-6637-BEC2136797EC}"/>
          </ac:spMkLst>
        </pc:spChg>
        <pc:spChg chg="mod">
          <ac:chgData name="Andres Felipe Forero Salas" userId="8d97dfd61da619a5" providerId="LiveId" clId="{3B2CAF67-E2C9-41E5-8621-EB48BC4C28BF}" dt="2022-06-12T15:02:38.615" v="230" actId="165"/>
          <ac:spMkLst>
            <pc:docMk/>
            <pc:sldMk cId="1209590226" sldId="265"/>
            <ac:spMk id="7" creationId="{57316AAA-BC05-2566-ADAD-F543212EFBBD}"/>
          </ac:spMkLst>
        </pc:spChg>
        <pc:spChg chg="mod">
          <ac:chgData name="Andres Felipe Forero Salas" userId="8d97dfd61da619a5" providerId="LiveId" clId="{3B2CAF67-E2C9-41E5-8621-EB48BC4C28BF}" dt="2022-06-12T15:02:38.615" v="230" actId="165"/>
          <ac:spMkLst>
            <pc:docMk/>
            <pc:sldMk cId="1209590226" sldId="265"/>
            <ac:spMk id="8" creationId="{CDB48450-7527-CE30-FCB3-C370E221C2B8}"/>
          </ac:spMkLst>
        </pc:spChg>
        <pc:spChg chg="mod">
          <ac:chgData name="Andres Felipe Forero Salas" userId="8d97dfd61da619a5" providerId="LiveId" clId="{3B2CAF67-E2C9-41E5-8621-EB48BC4C28BF}" dt="2022-06-12T15:02:38.615" v="230" actId="165"/>
          <ac:spMkLst>
            <pc:docMk/>
            <pc:sldMk cId="1209590226" sldId="265"/>
            <ac:spMk id="9" creationId="{5075756B-A3C0-71FB-8942-A44DB66FD837}"/>
          </ac:spMkLst>
        </pc:spChg>
        <pc:spChg chg="mod">
          <ac:chgData name="Andres Felipe Forero Salas" userId="8d97dfd61da619a5" providerId="LiveId" clId="{3B2CAF67-E2C9-41E5-8621-EB48BC4C28BF}" dt="2022-06-12T15:02:38.615" v="230" actId="165"/>
          <ac:spMkLst>
            <pc:docMk/>
            <pc:sldMk cId="1209590226" sldId="265"/>
            <ac:spMk id="10" creationId="{694C3A90-876F-0812-4D70-D49060923B6C}"/>
          </ac:spMkLst>
        </pc:spChg>
        <pc:spChg chg="mod">
          <ac:chgData name="Andres Felipe Forero Salas" userId="8d97dfd61da619a5" providerId="LiveId" clId="{3B2CAF67-E2C9-41E5-8621-EB48BC4C28BF}" dt="2022-06-12T15:02:38.615" v="230" actId="165"/>
          <ac:spMkLst>
            <pc:docMk/>
            <pc:sldMk cId="1209590226" sldId="265"/>
            <ac:spMk id="11" creationId="{2EDFB9BA-AF3E-EB23-2622-E01733C9C602}"/>
          </ac:spMkLst>
        </pc:spChg>
        <pc:spChg chg="mod">
          <ac:chgData name="Andres Felipe Forero Salas" userId="8d97dfd61da619a5" providerId="LiveId" clId="{3B2CAF67-E2C9-41E5-8621-EB48BC4C28BF}" dt="2022-06-12T15:02:38.615" v="230" actId="165"/>
          <ac:spMkLst>
            <pc:docMk/>
            <pc:sldMk cId="1209590226" sldId="265"/>
            <ac:spMk id="12" creationId="{A0AECEBD-901A-67E5-F0FD-08FE68299CCD}"/>
          </ac:spMkLst>
        </pc:spChg>
        <pc:spChg chg="mod">
          <ac:chgData name="Andres Felipe Forero Salas" userId="8d97dfd61da619a5" providerId="LiveId" clId="{3B2CAF67-E2C9-41E5-8621-EB48BC4C28BF}" dt="2022-06-12T15:02:38.615" v="230" actId="165"/>
          <ac:spMkLst>
            <pc:docMk/>
            <pc:sldMk cId="1209590226" sldId="265"/>
            <ac:spMk id="13" creationId="{5855B4D7-7F16-9A81-8B54-E96A559AFBA3}"/>
          </ac:spMkLst>
        </pc:spChg>
        <pc:spChg chg="mod">
          <ac:chgData name="Andres Felipe Forero Salas" userId="8d97dfd61da619a5" providerId="LiveId" clId="{3B2CAF67-E2C9-41E5-8621-EB48BC4C28BF}" dt="2022-06-12T15:02:03.482" v="225" actId="1076"/>
          <ac:spMkLst>
            <pc:docMk/>
            <pc:sldMk cId="1209590226" sldId="265"/>
            <ac:spMk id="15" creationId="{91576E06-3687-FA60-6400-4DC6616B5A9F}"/>
          </ac:spMkLst>
        </pc:spChg>
        <pc:spChg chg="mod topLvl">
          <ac:chgData name="Andres Felipe Forero Salas" userId="8d97dfd61da619a5" providerId="LiveId" clId="{3B2CAF67-E2C9-41E5-8621-EB48BC4C28BF}" dt="2022-06-12T15:04:47.577" v="274" actId="1076"/>
          <ac:spMkLst>
            <pc:docMk/>
            <pc:sldMk cId="1209590226" sldId="265"/>
            <ac:spMk id="25" creationId="{454232ED-0B0D-E2E3-CB99-2446B9234D52}"/>
          </ac:spMkLst>
        </pc:spChg>
        <pc:spChg chg="mod topLvl">
          <ac:chgData name="Andres Felipe Forero Salas" userId="8d97dfd61da619a5" providerId="LiveId" clId="{3B2CAF67-E2C9-41E5-8621-EB48BC4C28BF}" dt="2022-06-12T15:06:30.450" v="301" actId="688"/>
          <ac:spMkLst>
            <pc:docMk/>
            <pc:sldMk cId="1209590226" sldId="265"/>
            <ac:spMk id="31" creationId="{DA03BE22-8960-6A6D-C553-FA463D09CDCD}"/>
          </ac:spMkLst>
        </pc:spChg>
        <pc:spChg chg="mod topLvl">
          <ac:chgData name="Andres Felipe Forero Salas" userId="8d97dfd61da619a5" providerId="LiveId" clId="{3B2CAF67-E2C9-41E5-8621-EB48BC4C28BF}" dt="2022-06-12T15:07:51.599" v="335" actId="1037"/>
          <ac:spMkLst>
            <pc:docMk/>
            <pc:sldMk cId="1209590226" sldId="265"/>
            <ac:spMk id="34" creationId="{8E53D2DB-B3F4-5E9F-8BD8-39B29C9BC53C}"/>
          </ac:spMkLst>
        </pc:spChg>
        <pc:spChg chg="mod topLvl">
          <ac:chgData name="Andres Felipe Forero Salas" userId="8d97dfd61da619a5" providerId="LiveId" clId="{3B2CAF67-E2C9-41E5-8621-EB48BC4C28BF}" dt="2022-06-12T15:05:14.217" v="278" actId="1076"/>
          <ac:spMkLst>
            <pc:docMk/>
            <pc:sldMk cId="1209590226" sldId="265"/>
            <ac:spMk id="38" creationId="{D8115FA2-563E-FDE8-C906-5BCB925DC53B}"/>
          </ac:spMkLst>
        </pc:spChg>
        <pc:spChg chg="mod topLvl">
          <ac:chgData name="Andres Felipe Forero Salas" userId="8d97dfd61da619a5" providerId="LiveId" clId="{3B2CAF67-E2C9-41E5-8621-EB48BC4C28BF}" dt="2022-06-12T15:06:19.722" v="298" actId="688"/>
          <ac:spMkLst>
            <pc:docMk/>
            <pc:sldMk cId="1209590226" sldId="265"/>
            <ac:spMk id="56" creationId="{48E09EB5-BFF8-D273-1077-A8BD077F466D}"/>
          </ac:spMkLst>
        </pc:spChg>
        <pc:spChg chg="mod topLvl">
          <ac:chgData name="Andres Felipe Forero Salas" userId="8d97dfd61da619a5" providerId="LiveId" clId="{3B2CAF67-E2C9-41E5-8621-EB48BC4C28BF}" dt="2022-06-12T15:06:22.873" v="299" actId="688"/>
          <ac:spMkLst>
            <pc:docMk/>
            <pc:sldMk cId="1209590226" sldId="265"/>
            <ac:spMk id="57" creationId="{0F93999A-5521-9C1E-7FD5-A0275D2F7B09}"/>
          </ac:spMkLst>
        </pc:spChg>
        <pc:spChg chg="mod topLvl">
          <ac:chgData name="Andres Felipe Forero Salas" userId="8d97dfd61da619a5" providerId="LiveId" clId="{3B2CAF67-E2C9-41E5-8621-EB48BC4C28BF}" dt="2022-06-12T15:06:27.313" v="300" actId="688"/>
          <ac:spMkLst>
            <pc:docMk/>
            <pc:sldMk cId="1209590226" sldId="265"/>
            <ac:spMk id="58" creationId="{455C1AC9-ACAB-1EEE-7259-7B78C2DD3C9F}"/>
          </ac:spMkLst>
        </pc:spChg>
        <pc:spChg chg="mod topLvl">
          <ac:chgData name="Andres Felipe Forero Salas" userId="8d97dfd61da619a5" providerId="LiveId" clId="{3B2CAF67-E2C9-41E5-8621-EB48BC4C28BF}" dt="2022-06-12T15:03:34.353" v="236" actId="1076"/>
          <ac:spMkLst>
            <pc:docMk/>
            <pc:sldMk cId="1209590226" sldId="265"/>
            <ac:spMk id="65" creationId="{569326D4-665B-362F-E0CA-FBC1775918F4}"/>
          </ac:spMkLst>
        </pc:spChg>
        <pc:spChg chg="mod topLvl">
          <ac:chgData name="Andres Felipe Forero Salas" userId="8d97dfd61da619a5" providerId="LiveId" clId="{3B2CAF67-E2C9-41E5-8621-EB48BC4C28BF}" dt="2022-06-12T15:03:23.426" v="233" actId="1076"/>
          <ac:spMkLst>
            <pc:docMk/>
            <pc:sldMk cId="1209590226" sldId="265"/>
            <ac:spMk id="66" creationId="{C34DE0A9-790F-1F69-08E3-39EDDC0D8A51}"/>
          </ac:spMkLst>
        </pc:spChg>
        <pc:spChg chg="mod topLvl">
          <ac:chgData name="Andres Felipe Forero Salas" userId="8d97dfd61da619a5" providerId="LiveId" clId="{3B2CAF67-E2C9-41E5-8621-EB48BC4C28BF}" dt="2022-06-12T15:06:09.290" v="296" actId="14100"/>
          <ac:spMkLst>
            <pc:docMk/>
            <pc:sldMk cId="1209590226" sldId="265"/>
            <ac:spMk id="70" creationId="{F1259A9C-9A7E-CB77-417E-386C7157B0D8}"/>
          </ac:spMkLst>
        </pc:spChg>
        <pc:spChg chg="mod topLvl">
          <ac:chgData name="Andres Felipe Forero Salas" userId="8d97dfd61da619a5" providerId="LiveId" clId="{3B2CAF67-E2C9-41E5-8621-EB48BC4C28BF}" dt="2022-06-12T15:06:13.897" v="297" actId="1076"/>
          <ac:spMkLst>
            <pc:docMk/>
            <pc:sldMk cId="1209590226" sldId="265"/>
            <ac:spMk id="71" creationId="{2F00FAAA-76A7-DFA3-A5B0-C8FF30220C11}"/>
          </ac:spMkLst>
        </pc:spChg>
        <pc:grpChg chg="mod topLvl">
          <ac:chgData name="Andres Felipe Forero Salas" userId="8d97dfd61da619a5" providerId="LiveId" clId="{3B2CAF67-E2C9-41E5-8621-EB48BC4C28BF}" dt="2022-06-12T15:02:38.615" v="230" actId="165"/>
          <ac:grpSpMkLst>
            <pc:docMk/>
            <pc:sldMk cId="1209590226" sldId="265"/>
            <ac:grpSpMk id="14" creationId="{53EFE197-5608-545B-FF9E-11A824970F90}"/>
          </ac:grpSpMkLst>
        </pc:grpChg>
        <pc:grpChg chg="add del mod">
          <ac:chgData name="Andres Felipe Forero Salas" userId="8d97dfd61da619a5" providerId="LiveId" clId="{3B2CAF67-E2C9-41E5-8621-EB48BC4C28BF}" dt="2022-06-12T15:02:38.615" v="230" actId="165"/>
          <ac:grpSpMkLst>
            <pc:docMk/>
            <pc:sldMk cId="1209590226" sldId="265"/>
            <ac:grpSpMk id="16" creationId="{7D76A44A-3189-C816-C2A7-8F341220F3A9}"/>
          </ac:grpSpMkLst>
        </pc:grpChg>
        <pc:cxnChg chg="mod topLvl">
          <ac:chgData name="Andres Felipe Forero Salas" userId="8d97dfd61da619a5" providerId="LiveId" clId="{3B2CAF67-E2C9-41E5-8621-EB48BC4C28BF}" dt="2022-06-12T15:08:41.338" v="365" actId="14100"/>
          <ac:cxnSpMkLst>
            <pc:docMk/>
            <pc:sldMk cId="1209590226" sldId="265"/>
            <ac:cxnSpMk id="21" creationId="{4E93E785-3DBB-AA00-B495-4062046BA296}"/>
          </ac:cxnSpMkLst>
        </pc:cxnChg>
        <pc:cxnChg chg="mod topLvl">
          <ac:chgData name="Andres Felipe Forero Salas" userId="8d97dfd61da619a5" providerId="LiveId" clId="{3B2CAF67-E2C9-41E5-8621-EB48BC4C28BF}" dt="2022-06-12T15:02:38.615" v="230" actId="165"/>
          <ac:cxnSpMkLst>
            <pc:docMk/>
            <pc:sldMk cId="1209590226" sldId="265"/>
            <ac:cxnSpMk id="28" creationId="{42E6FD99-1003-D0C0-3966-05B0F7D7A7B7}"/>
          </ac:cxnSpMkLst>
        </pc:cxnChg>
        <pc:cxnChg chg="add del mod">
          <ac:chgData name="Andres Felipe Forero Salas" userId="8d97dfd61da619a5" providerId="LiveId" clId="{3B2CAF67-E2C9-41E5-8621-EB48BC4C28BF}" dt="2022-06-12T15:09:28.379" v="374" actId="478"/>
          <ac:cxnSpMkLst>
            <pc:docMk/>
            <pc:sldMk cId="1209590226" sldId="265"/>
            <ac:cxnSpMk id="32" creationId="{DE34869F-A2A7-4163-B3A4-58CDC615B3E0}"/>
          </ac:cxnSpMkLst>
        </pc:cxnChg>
        <pc:cxnChg chg="mod topLvl">
          <ac:chgData name="Andres Felipe Forero Salas" userId="8d97dfd61da619a5" providerId="LiveId" clId="{3B2CAF67-E2C9-41E5-8621-EB48BC4C28BF}" dt="2022-06-12T15:07:45.698" v="329" actId="14100"/>
          <ac:cxnSpMkLst>
            <pc:docMk/>
            <pc:sldMk cId="1209590226" sldId="265"/>
            <ac:cxnSpMk id="33" creationId="{8397AC7D-ED28-B6B1-7F18-2E41DCBC94D3}"/>
          </ac:cxnSpMkLst>
        </pc:cxnChg>
        <pc:cxnChg chg="mod topLvl">
          <ac:chgData name="Andres Felipe Forero Salas" userId="8d97dfd61da619a5" providerId="LiveId" clId="{3B2CAF67-E2C9-41E5-8621-EB48BC4C28BF}" dt="2022-06-12T15:08:24.435" v="363" actId="1035"/>
          <ac:cxnSpMkLst>
            <pc:docMk/>
            <pc:sldMk cId="1209590226" sldId="265"/>
            <ac:cxnSpMk id="37" creationId="{CC44E343-2E28-8934-28DE-AD563201095B}"/>
          </ac:cxnSpMkLst>
        </pc:cxnChg>
        <pc:cxnChg chg="mod topLvl">
          <ac:chgData name="Andres Felipe Forero Salas" userId="8d97dfd61da619a5" providerId="LiveId" clId="{3B2CAF67-E2C9-41E5-8621-EB48BC4C28BF}" dt="2022-06-12T15:02:38.615" v="230" actId="165"/>
          <ac:cxnSpMkLst>
            <pc:docMk/>
            <pc:sldMk cId="1209590226" sldId="265"/>
            <ac:cxnSpMk id="44" creationId="{FDA38482-F247-61E6-0E88-DA69BDD62873}"/>
          </ac:cxnSpMkLst>
        </pc:cxnChg>
        <pc:cxnChg chg="mod topLvl">
          <ac:chgData name="Andres Felipe Forero Salas" userId="8d97dfd61da619a5" providerId="LiveId" clId="{3B2CAF67-E2C9-41E5-8621-EB48BC4C28BF}" dt="2022-06-12T15:02:38.615" v="230" actId="165"/>
          <ac:cxnSpMkLst>
            <pc:docMk/>
            <pc:sldMk cId="1209590226" sldId="265"/>
            <ac:cxnSpMk id="45" creationId="{74838AB2-F342-CD2B-73B0-8891EC54CCBE}"/>
          </ac:cxnSpMkLst>
        </pc:cxnChg>
        <pc:cxnChg chg="mod topLvl">
          <ac:chgData name="Andres Felipe Forero Salas" userId="8d97dfd61da619a5" providerId="LiveId" clId="{3B2CAF67-E2C9-41E5-8621-EB48BC4C28BF}" dt="2022-06-12T15:02:38.615" v="230" actId="165"/>
          <ac:cxnSpMkLst>
            <pc:docMk/>
            <pc:sldMk cId="1209590226" sldId="265"/>
            <ac:cxnSpMk id="46" creationId="{0C94B850-39E0-76FF-7CFD-D26A6DBBF219}"/>
          </ac:cxnSpMkLst>
        </pc:cxnChg>
        <pc:cxnChg chg="mod topLvl">
          <ac:chgData name="Andres Felipe Forero Salas" userId="8d97dfd61da619a5" providerId="LiveId" clId="{3B2CAF67-E2C9-41E5-8621-EB48BC4C28BF}" dt="2022-06-12T15:02:38.615" v="230" actId="165"/>
          <ac:cxnSpMkLst>
            <pc:docMk/>
            <pc:sldMk cId="1209590226" sldId="265"/>
            <ac:cxnSpMk id="47" creationId="{CB73B8A2-1918-4995-0D11-461970C9504D}"/>
          </ac:cxnSpMkLst>
        </pc:cxnChg>
        <pc:cxnChg chg="mod topLvl">
          <ac:chgData name="Andres Felipe Forero Salas" userId="8d97dfd61da619a5" providerId="LiveId" clId="{3B2CAF67-E2C9-41E5-8621-EB48BC4C28BF}" dt="2022-06-12T15:02:38.615" v="230" actId="165"/>
          <ac:cxnSpMkLst>
            <pc:docMk/>
            <pc:sldMk cId="1209590226" sldId="265"/>
            <ac:cxnSpMk id="49" creationId="{BC40EBFF-3C28-9FCF-31F9-FFEC32BDEF7A}"/>
          </ac:cxnSpMkLst>
        </pc:cxnChg>
        <pc:cxnChg chg="mod topLvl">
          <ac:chgData name="Andres Felipe Forero Salas" userId="8d97dfd61da619a5" providerId="LiveId" clId="{3B2CAF67-E2C9-41E5-8621-EB48BC4C28BF}" dt="2022-06-12T15:02:38.615" v="230" actId="165"/>
          <ac:cxnSpMkLst>
            <pc:docMk/>
            <pc:sldMk cId="1209590226" sldId="265"/>
            <ac:cxnSpMk id="51" creationId="{90B7ABAE-885A-4ED6-0090-F6C80CFB58B8}"/>
          </ac:cxnSpMkLst>
        </pc:cxnChg>
        <pc:cxnChg chg="mod topLvl">
          <ac:chgData name="Andres Felipe Forero Salas" userId="8d97dfd61da619a5" providerId="LiveId" clId="{3B2CAF67-E2C9-41E5-8621-EB48BC4C28BF}" dt="2022-06-12T15:02:38.615" v="230" actId="165"/>
          <ac:cxnSpMkLst>
            <pc:docMk/>
            <pc:sldMk cId="1209590226" sldId="265"/>
            <ac:cxnSpMk id="54" creationId="{5DDADEB0-37FD-FC05-B0F7-17889D6A82DA}"/>
          </ac:cxnSpMkLst>
        </pc:cxnChg>
        <pc:cxnChg chg="mod topLvl">
          <ac:chgData name="Andres Felipe Forero Salas" userId="8d97dfd61da619a5" providerId="LiveId" clId="{3B2CAF67-E2C9-41E5-8621-EB48BC4C28BF}" dt="2022-06-12T15:09:14.602" v="371" actId="14100"/>
          <ac:cxnSpMkLst>
            <pc:docMk/>
            <pc:sldMk cId="1209590226" sldId="265"/>
            <ac:cxnSpMk id="60" creationId="{9B39F127-13E7-FE4B-0549-D1A13910255B}"/>
          </ac:cxnSpMkLst>
        </pc:cxnChg>
        <pc:cxnChg chg="mod topLvl">
          <ac:chgData name="Andres Felipe Forero Salas" userId="8d97dfd61da619a5" providerId="LiveId" clId="{3B2CAF67-E2C9-41E5-8621-EB48BC4C28BF}" dt="2022-06-12T15:09:24.133" v="373" actId="14100"/>
          <ac:cxnSpMkLst>
            <pc:docMk/>
            <pc:sldMk cId="1209590226" sldId="265"/>
            <ac:cxnSpMk id="63" creationId="{81BF9568-3DAA-4FE8-F24E-77C9874072E1}"/>
          </ac:cxnSpMkLst>
        </pc:cxnChg>
        <pc:cxnChg chg="mod topLvl">
          <ac:chgData name="Andres Felipe Forero Salas" userId="8d97dfd61da619a5" providerId="LiveId" clId="{3B2CAF67-E2C9-41E5-8621-EB48BC4C28BF}" dt="2022-06-12T15:09:05.650" v="370" actId="14100"/>
          <ac:cxnSpMkLst>
            <pc:docMk/>
            <pc:sldMk cId="1209590226" sldId="265"/>
            <ac:cxnSpMk id="68" creationId="{2E892CC8-B72F-D6FC-F151-7AE870BAD9BA}"/>
          </ac:cxnSpMkLst>
        </pc:cxnChg>
      </pc:sldChg>
      <pc:sldChg chg="addSp delSp modSp add mod ord">
        <pc:chgData name="Andres Felipe Forero Salas" userId="8d97dfd61da619a5" providerId="LiveId" clId="{3B2CAF67-E2C9-41E5-8621-EB48BC4C28BF}" dt="2022-06-12T15:45:45.025" v="666" actId="1076"/>
        <pc:sldMkLst>
          <pc:docMk/>
          <pc:sldMk cId="801703301" sldId="266"/>
        </pc:sldMkLst>
        <pc:spChg chg="mod">
          <ac:chgData name="Andres Felipe Forero Salas" userId="8d97dfd61da619a5" providerId="LiveId" clId="{3B2CAF67-E2C9-41E5-8621-EB48BC4C28BF}" dt="2022-06-12T15:42:05.722" v="640" actId="1076"/>
          <ac:spMkLst>
            <pc:docMk/>
            <pc:sldMk cId="801703301" sldId="266"/>
            <ac:spMk id="2" creationId="{3A866322-DEA6-650D-4F0C-8721995ED29F}"/>
          </ac:spMkLst>
        </pc:spChg>
        <pc:graphicFrameChg chg="add del mod">
          <ac:chgData name="Andres Felipe Forero Salas" userId="8d97dfd61da619a5" providerId="LiveId" clId="{3B2CAF67-E2C9-41E5-8621-EB48BC4C28BF}" dt="2022-06-12T15:38:49.699" v="547" actId="21"/>
          <ac:graphicFrameMkLst>
            <pc:docMk/>
            <pc:sldMk cId="801703301" sldId="266"/>
            <ac:graphicFrameMk id="3" creationId="{F1B2D19A-2604-4830-C0D4-6B1444C2EF60}"/>
          </ac:graphicFrameMkLst>
        </pc:graphicFrameChg>
        <pc:graphicFrameChg chg="add mod modGraphic">
          <ac:chgData name="Andres Felipe Forero Salas" userId="8d97dfd61da619a5" providerId="LiveId" clId="{3B2CAF67-E2C9-41E5-8621-EB48BC4C28BF}" dt="2022-06-12T15:45:45.025" v="666" actId="1076"/>
          <ac:graphicFrameMkLst>
            <pc:docMk/>
            <pc:sldMk cId="801703301" sldId="266"/>
            <ac:graphicFrameMk id="5" creationId="{DB85B8E9-66DD-D2BE-F5EA-D4DE36523912}"/>
          </ac:graphicFrameMkLst>
        </pc:graphicFrameChg>
        <pc:picChg chg="del">
          <ac:chgData name="Andres Felipe Forero Salas" userId="8d97dfd61da619a5" providerId="LiveId" clId="{3B2CAF67-E2C9-41E5-8621-EB48BC4C28BF}" dt="2022-06-12T15:35:21.361" v="542" actId="478"/>
          <ac:picMkLst>
            <pc:docMk/>
            <pc:sldMk cId="801703301" sldId="266"/>
            <ac:picMk id="4" creationId="{94CBDD53-4810-4143-50BC-71749E854892}"/>
          </ac:picMkLst>
        </pc:picChg>
        <pc:picChg chg="add mod modCrop">
          <ac:chgData name="Andres Felipe Forero Salas" userId="8d97dfd61da619a5" providerId="LiveId" clId="{3B2CAF67-E2C9-41E5-8621-EB48BC4C28BF}" dt="2022-06-12T15:41:55.242" v="638" actId="1076"/>
          <ac:picMkLst>
            <pc:docMk/>
            <pc:sldMk cId="801703301" sldId="266"/>
            <ac:picMk id="6" creationId="{3B3D46C8-408A-32A1-1B31-F447AFF2601E}"/>
          </ac:picMkLst>
        </pc:picChg>
      </pc:sldChg>
      <pc:sldChg chg="addSp delSp modSp add del mod">
        <pc:chgData name="Andres Felipe Forero Salas" userId="8d97dfd61da619a5" providerId="LiveId" clId="{3B2CAF67-E2C9-41E5-8621-EB48BC4C28BF}" dt="2022-06-12T15:12:32.451" v="402" actId="2696"/>
        <pc:sldMkLst>
          <pc:docMk/>
          <pc:sldMk cId="3419889511" sldId="266"/>
        </pc:sldMkLst>
        <pc:spChg chg="mod">
          <ac:chgData name="Andres Felipe Forero Salas" userId="8d97dfd61da619a5" providerId="LiveId" clId="{3B2CAF67-E2C9-41E5-8621-EB48BC4C28BF}" dt="2022-06-12T15:11:36.068" v="393" actId="165"/>
          <ac:spMkLst>
            <pc:docMk/>
            <pc:sldMk cId="3419889511" sldId="266"/>
            <ac:spMk id="2" creationId="{92515F5D-7B74-AFCA-DC9E-33306D0903A3}"/>
          </ac:spMkLst>
        </pc:spChg>
        <pc:spChg chg="mod ord">
          <ac:chgData name="Andres Felipe Forero Salas" userId="8d97dfd61da619a5" providerId="LiveId" clId="{3B2CAF67-E2C9-41E5-8621-EB48BC4C28BF}" dt="2022-06-12T15:11:41.880" v="394" actId="166"/>
          <ac:spMkLst>
            <pc:docMk/>
            <pc:sldMk cId="3419889511" sldId="266"/>
            <ac:spMk id="3" creationId="{C3895F5B-33ED-EBE4-958D-022D91AE9422}"/>
          </ac:spMkLst>
        </pc:spChg>
        <pc:spChg chg="mod">
          <ac:chgData name="Andres Felipe Forero Salas" userId="8d97dfd61da619a5" providerId="LiveId" clId="{3B2CAF67-E2C9-41E5-8621-EB48BC4C28BF}" dt="2022-06-12T15:11:36.068" v="393" actId="165"/>
          <ac:spMkLst>
            <pc:docMk/>
            <pc:sldMk cId="3419889511" sldId="266"/>
            <ac:spMk id="4" creationId="{F541A26C-94C1-9E10-AD5F-5322D173C089}"/>
          </ac:spMkLst>
        </pc:spChg>
        <pc:spChg chg="mod">
          <ac:chgData name="Andres Felipe Forero Salas" userId="8d97dfd61da619a5" providerId="LiveId" clId="{3B2CAF67-E2C9-41E5-8621-EB48BC4C28BF}" dt="2022-06-12T15:11:36.068" v="393" actId="165"/>
          <ac:spMkLst>
            <pc:docMk/>
            <pc:sldMk cId="3419889511" sldId="266"/>
            <ac:spMk id="5" creationId="{CC9455EE-DA8F-CBAA-E815-60A06C1B4993}"/>
          </ac:spMkLst>
        </pc:spChg>
        <pc:spChg chg="mod">
          <ac:chgData name="Andres Felipe Forero Salas" userId="8d97dfd61da619a5" providerId="LiveId" clId="{3B2CAF67-E2C9-41E5-8621-EB48BC4C28BF}" dt="2022-06-12T15:11:36.068" v="393" actId="165"/>
          <ac:spMkLst>
            <pc:docMk/>
            <pc:sldMk cId="3419889511" sldId="266"/>
            <ac:spMk id="6" creationId="{11EDE985-7C32-6658-6637-BEC2136797EC}"/>
          </ac:spMkLst>
        </pc:spChg>
        <pc:spChg chg="mod">
          <ac:chgData name="Andres Felipe Forero Salas" userId="8d97dfd61da619a5" providerId="LiveId" clId="{3B2CAF67-E2C9-41E5-8621-EB48BC4C28BF}" dt="2022-06-12T15:11:36.068" v="393" actId="165"/>
          <ac:spMkLst>
            <pc:docMk/>
            <pc:sldMk cId="3419889511" sldId="266"/>
            <ac:spMk id="7" creationId="{57316AAA-BC05-2566-ADAD-F543212EFBBD}"/>
          </ac:spMkLst>
        </pc:spChg>
        <pc:spChg chg="mod">
          <ac:chgData name="Andres Felipe Forero Salas" userId="8d97dfd61da619a5" providerId="LiveId" clId="{3B2CAF67-E2C9-41E5-8621-EB48BC4C28BF}" dt="2022-06-12T15:11:36.068" v="393" actId="165"/>
          <ac:spMkLst>
            <pc:docMk/>
            <pc:sldMk cId="3419889511" sldId="266"/>
            <ac:spMk id="8" creationId="{CDB48450-7527-CE30-FCB3-C370E221C2B8}"/>
          </ac:spMkLst>
        </pc:spChg>
        <pc:spChg chg="mod">
          <ac:chgData name="Andres Felipe Forero Salas" userId="8d97dfd61da619a5" providerId="LiveId" clId="{3B2CAF67-E2C9-41E5-8621-EB48BC4C28BF}" dt="2022-06-12T15:11:36.068" v="393" actId="165"/>
          <ac:spMkLst>
            <pc:docMk/>
            <pc:sldMk cId="3419889511" sldId="266"/>
            <ac:spMk id="9" creationId="{5075756B-A3C0-71FB-8942-A44DB66FD837}"/>
          </ac:spMkLst>
        </pc:spChg>
        <pc:spChg chg="mod">
          <ac:chgData name="Andres Felipe Forero Salas" userId="8d97dfd61da619a5" providerId="LiveId" clId="{3B2CAF67-E2C9-41E5-8621-EB48BC4C28BF}" dt="2022-06-12T15:11:36.068" v="393" actId="165"/>
          <ac:spMkLst>
            <pc:docMk/>
            <pc:sldMk cId="3419889511" sldId="266"/>
            <ac:spMk id="10" creationId="{694C3A90-876F-0812-4D70-D49060923B6C}"/>
          </ac:spMkLst>
        </pc:spChg>
        <pc:spChg chg="mod">
          <ac:chgData name="Andres Felipe Forero Salas" userId="8d97dfd61da619a5" providerId="LiveId" clId="{3B2CAF67-E2C9-41E5-8621-EB48BC4C28BF}" dt="2022-06-12T15:11:36.068" v="393" actId="165"/>
          <ac:spMkLst>
            <pc:docMk/>
            <pc:sldMk cId="3419889511" sldId="266"/>
            <ac:spMk id="11" creationId="{2EDFB9BA-AF3E-EB23-2622-E01733C9C602}"/>
          </ac:spMkLst>
        </pc:spChg>
        <pc:spChg chg="mod">
          <ac:chgData name="Andres Felipe Forero Salas" userId="8d97dfd61da619a5" providerId="LiveId" clId="{3B2CAF67-E2C9-41E5-8621-EB48BC4C28BF}" dt="2022-06-12T15:11:36.068" v="393" actId="165"/>
          <ac:spMkLst>
            <pc:docMk/>
            <pc:sldMk cId="3419889511" sldId="266"/>
            <ac:spMk id="12" creationId="{A0AECEBD-901A-67E5-F0FD-08FE68299CCD}"/>
          </ac:spMkLst>
        </pc:spChg>
        <pc:spChg chg="mod">
          <ac:chgData name="Andres Felipe Forero Salas" userId="8d97dfd61da619a5" providerId="LiveId" clId="{3B2CAF67-E2C9-41E5-8621-EB48BC4C28BF}" dt="2022-06-12T15:11:36.068" v="393" actId="165"/>
          <ac:spMkLst>
            <pc:docMk/>
            <pc:sldMk cId="3419889511" sldId="266"/>
            <ac:spMk id="13" creationId="{5855B4D7-7F16-9A81-8B54-E96A559AFBA3}"/>
          </ac:spMkLst>
        </pc:spChg>
        <pc:spChg chg="mod">
          <ac:chgData name="Andres Felipe Forero Salas" userId="8d97dfd61da619a5" providerId="LiveId" clId="{3B2CAF67-E2C9-41E5-8621-EB48BC4C28BF}" dt="2022-06-12T15:12:02.666" v="397" actId="1076"/>
          <ac:spMkLst>
            <pc:docMk/>
            <pc:sldMk cId="3419889511" sldId="266"/>
            <ac:spMk id="15" creationId="{91576E06-3687-FA60-6400-4DC6616B5A9F}"/>
          </ac:spMkLst>
        </pc:spChg>
        <pc:spChg chg="del mod">
          <ac:chgData name="Andres Felipe Forero Salas" userId="8d97dfd61da619a5" providerId="LiveId" clId="{3B2CAF67-E2C9-41E5-8621-EB48BC4C28BF}" dt="2022-06-12T15:07:32.313" v="324" actId="478"/>
          <ac:spMkLst>
            <pc:docMk/>
            <pc:sldMk cId="3419889511" sldId="266"/>
            <ac:spMk id="25" creationId="{454232ED-0B0D-E2E3-CB99-2446B9234D52}"/>
          </ac:spMkLst>
        </pc:spChg>
        <pc:spChg chg="del">
          <ac:chgData name="Andres Felipe Forero Salas" userId="8d97dfd61da619a5" providerId="LiveId" clId="{3B2CAF67-E2C9-41E5-8621-EB48BC4C28BF}" dt="2022-06-12T15:07:20.912" v="317" actId="478"/>
          <ac:spMkLst>
            <pc:docMk/>
            <pc:sldMk cId="3419889511" sldId="266"/>
            <ac:spMk id="31" creationId="{DA03BE22-8960-6A6D-C553-FA463D09CDCD}"/>
          </ac:spMkLst>
        </pc:spChg>
        <pc:spChg chg="del mod">
          <ac:chgData name="Andres Felipe Forero Salas" userId="8d97dfd61da619a5" providerId="LiveId" clId="{3B2CAF67-E2C9-41E5-8621-EB48BC4C28BF}" dt="2022-06-12T15:07:29.361" v="322" actId="478"/>
          <ac:spMkLst>
            <pc:docMk/>
            <pc:sldMk cId="3419889511" sldId="266"/>
            <ac:spMk id="34" creationId="{8E53D2DB-B3F4-5E9F-8BD8-39B29C9BC53C}"/>
          </ac:spMkLst>
        </pc:spChg>
        <pc:spChg chg="del">
          <ac:chgData name="Andres Felipe Forero Salas" userId="8d97dfd61da619a5" providerId="LiveId" clId="{3B2CAF67-E2C9-41E5-8621-EB48BC4C28BF}" dt="2022-06-12T15:07:15.841" v="313" actId="478"/>
          <ac:spMkLst>
            <pc:docMk/>
            <pc:sldMk cId="3419889511" sldId="266"/>
            <ac:spMk id="38" creationId="{D8115FA2-563E-FDE8-C906-5BCB925DC53B}"/>
          </ac:spMkLst>
        </pc:spChg>
        <pc:spChg chg="add mod">
          <ac:chgData name="Andres Felipe Forero Salas" userId="8d97dfd61da619a5" providerId="LiveId" clId="{3B2CAF67-E2C9-41E5-8621-EB48BC4C28BF}" dt="2022-06-12T15:12:25.052" v="398" actId="164"/>
          <ac:spMkLst>
            <pc:docMk/>
            <pc:sldMk cId="3419889511" sldId="266"/>
            <ac:spMk id="48" creationId="{7B373B72-AE2E-D66B-8A7D-48B8E9172F20}"/>
          </ac:spMkLst>
        </pc:spChg>
        <pc:spChg chg="add mod">
          <ac:chgData name="Andres Felipe Forero Salas" userId="8d97dfd61da619a5" providerId="LiveId" clId="{3B2CAF67-E2C9-41E5-8621-EB48BC4C28BF}" dt="2022-06-12T15:12:25.052" v="398" actId="164"/>
          <ac:spMkLst>
            <pc:docMk/>
            <pc:sldMk cId="3419889511" sldId="266"/>
            <ac:spMk id="50" creationId="{88A47C7A-62F3-756A-5A7D-60F35429B70E}"/>
          </ac:spMkLst>
        </pc:spChg>
        <pc:spChg chg="del">
          <ac:chgData name="Andres Felipe Forero Salas" userId="8d97dfd61da619a5" providerId="LiveId" clId="{3B2CAF67-E2C9-41E5-8621-EB48BC4C28BF}" dt="2022-06-12T15:07:17.642" v="314" actId="478"/>
          <ac:spMkLst>
            <pc:docMk/>
            <pc:sldMk cId="3419889511" sldId="266"/>
            <ac:spMk id="56" creationId="{48E09EB5-BFF8-D273-1077-A8BD077F466D}"/>
          </ac:spMkLst>
        </pc:spChg>
        <pc:spChg chg="del">
          <ac:chgData name="Andres Felipe Forero Salas" userId="8d97dfd61da619a5" providerId="LiveId" clId="{3B2CAF67-E2C9-41E5-8621-EB48BC4C28BF}" dt="2022-06-12T15:07:07.529" v="306" actId="478"/>
          <ac:spMkLst>
            <pc:docMk/>
            <pc:sldMk cId="3419889511" sldId="266"/>
            <ac:spMk id="57" creationId="{0F93999A-5521-9C1E-7FD5-A0275D2F7B09}"/>
          </ac:spMkLst>
        </pc:spChg>
        <pc:spChg chg="del">
          <ac:chgData name="Andres Felipe Forero Salas" userId="8d97dfd61da619a5" providerId="LiveId" clId="{3B2CAF67-E2C9-41E5-8621-EB48BC4C28BF}" dt="2022-06-12T15:07:11.139" v="309" actId="478"/>
          <ac:spMkLst>
            <pc:docMk/>
            <pc:sldMk cId="3419889511" sldId="266"/>
            <ac:spMk id="58" creationId="{455C1AC9-ACAB-1EEE-7259-7B78C2DD3C9F}"/>
          </ac:spMkLst>
        </pc:spChg>
        <pc:spChg chg="del">
          <ac:chgData name="Andres Felipe Forero Salas" userId="8d97dfd61da619a5" providerId="LiveId" clId="{3B2CAF67-E2C9-41E5-8621-EB48BC4C28BF}" dt="2022-06-12T15:07:35.633" v="327" actId="478"/>
          <ac:spMkLst>
            <pc:docMk/>
            <pc:sldMk cId="3419889511" sldId="266"/>
            <ac:spMk id="65" creationId="{569326D4-665B-362F-E0CA-FBC1775918F4}"/>
          </ac:spMkLst>
        </pc:spChg>
        <pc:spChg chg="del">
          <ac:chgData name="Andres Felipe Forero Salas" userId="8d97dfd61da619a5" providerId="LiveId" clId="{3B2CAF67-E2C9-41E5-8621-EB48BC4C28BF}" dt="2022-06-12T15:07:37.619" v="328" actId="478"/>
          <ac:spMkLst>
            <pc:docMk/>
            <pc:sldMk cId="3419889511" sldId="266"/>
            <ac:spMk id="66" creationId="{C34DE0A9-790F-1F69-08E3-39EDDC0D8A51}"/>
          </ac:spMkLst>
        </pc:spChg>
        <pc:spChg chg="mod">
          <ac:chgData name="Andres Felipe Forero Salas" userId="8d97dfd61da619a5" providerId="LiveId" clId="{3B2CAF67-E2C9-41E5-8621-EB48BC4C28BF}" dt="2022-06-12T15:11:36.068" v="393" actId="165"/>
          <ac:spMkLst>
            <pc:docMk/>
            <pc:sldMk cId="3419889511" sldId="266"/>
            <ac:spMk id="70" creationId="{F1259A9C-9A7E-CB77-417E-386C7157B0D8}"/>
          </ac:spMkLst>
        </pc:spChg>
        <pc:spChg chg="mod">
          <ac:chgData name="Andres Felipe Forero Salas" userId="8d97dfd61da619a5" providerId="LiveId" clId="{3B2CAF67-E2C9-41E5-8621-EB48BC4C28BF}" dt="2022-06-12T15:11:36.068" v="393" actId="165"/>
          <ac:spMkLst>
            <pc:docMk/>
            <pc:sldMk cId="3419889511" sldId="266"/>
            <ac:spMk id="71" creationId="{2F00FAAA-76A7-DFA3-A5B0-C8FF30220C11}"/>
          </ac:spMkLst>
        </pc:spChg>
        <pc:grpChg chg="mod topLvl">
          <ac:chgData name="Andres Felipe Forero Salas" userId="8d97dfd61da619a5" providerId="LiveId" clId="{3B2CAF67-E2C9-41E5-8621-EB48BC4C28BF}" dt="2022-06-12T15:12:25.052" v="398" actId="164"/>
          <ac:grpSpMkLst>
            <pc:docMk/>
            <pc:sldMk cId="3419889511" sldId="266"/>
            <ac:grpSpMk id="14" creationId="{53EFE197-5608-545B-FF9E-11A824970F90}"/>
          </ac:grpSpMkLst>
        </pc:grpChg>
        <pc:grpChg chg="add mod topLvl">
          <ac:chgData name="Andres Felipe Forero Salas" userId="8d97dfd61da619a5" providerId="LiveId" clId="{3B2CAF67-E2C9-41E5-8621-EB48BC4C28BF}" dt="2022-06-12T15:12:25.052" v="398" actId="164"/>
          <ac:grpSpMkLst>
            <pc:docMk/>
            <pc:sldMk cId="3419889511" sldId="266"/>
            <ac:grpSpMk id="19" creationId="{3675FF6E-1B29-86D5-0613-6C6284852D38}"/>
          </ac:grpSpMkLst>
        </pc:grpChg>
        <pc:grpChg chg="add del mod">
          <ac:chgData name="Andres Felipe Forero Salas" userId="8d97dfd61da619a5" providerId="LiveId" clId="{3B2CAF67-E2C9-41E5-8621-EB48BC4C28BF}" dt="2022-06-12T15:11:36.068" v="393" actId="165"/>
          <ac:grpSpMkLst>
            <pc:docMk/>
            <pc:sldMk cId="3419889511" sldId="266"/>
            <ac:grpSpMk id="20" creationId="{597D9EED-93BE-C3CE-8F62-1B3E0DA61C15}"/>
          </ac:grpSpMkLst>
        </pc:grpChg>
        <pc:grpChg chg="add del mod">
          <ac:chgData name="Andres Felipe Forero Salas" userId="8d97dfd61da619a5" providerId="LiveId" clId="{3B2CAF67-E2C9-41E5-8621-EB48BC4C28BF}" dt="2022-06-12T15:12:30.045" v="401" actId="21"/>
          <ac:grpSpMkLst>
            <pc:docMk/>
            <pc:sldMk cId="3419889511" sldId="266"/>
            <ac:grpSpMk id="23" creationId="{746A0D88-6103-B7D8-BD83-B86EDC015D73}"/>
          </ac:grpSpMkLst>
        </pc:grpChg>
        <pc:cxnChg chg="add del mod">
          <ac:chgData name="Andres Felipe Forero Salas" userId="8d97dfd61da619a5" providerId="LiveId" clId="{3B2CAF67-E2C9-41E5-8621-EB48BC4C28BF}" dt="2022-06-12T15:09:54.281" v="378" actId="478"/>
          <ac:cxnSpMkLst>
            <pc:docMk/>
            <pc:sldMk cId="3419889511" sldId="266"/>
            <ac:cxnSpMk id="17" creationId="{BDBF8769-0E05-FB2A-25C6-C4BB4965EDD2}"/>
          </ac:cxnSpMkLst>
        </pc:cxnChg>
        <pc:cxnChg chg="del">
          <ac:chgData name="Andres Felipe Forero Salas" userId="8d97dfd61da619a5" providerId="LiveId" clId="{3B2CAF67-E2C9-41E5-8621-EB48BC4C28BF}" dt="2022-06-12T15:07:27.536" v="321" actId="478"/>
          <ac:cxnSpMkLst>
            <pc:docMk/>
            <pc:sldMk cId="3419889511" sldId="266"/>
            <ac:cxnSpMk id="21" creationId="{4E93E785-3DBB-AA00-B495-4062046BA296}"/>
          </ac:cxnSpMkLst>
        </pc:cxnChg>
        <pc:cxnChg chg="del">
          <ac:chgData name="Andres Felipe Forero Salas" userId="8d97dfd61da619a5" providerId="LiveId" clId="{3B2CAF67-E2C9-41E5-8621-EB48BC4C28BF}" dt="2022-06-12T15:07:19.528" v="316" actId="478"/>
          <ac:cxnSpMkLst>
            <pc:docMk/>
            <pc:sldMk cId="3419889511" sldId="266"/>
            <ac:cxnSpMk id="28" creationId="{42E6FD99-1003-D0C0-3966-05B0F7D7A7B7}"/>
          </ac:cxnSpMkLst>
        </pc:cxnChg>
        <pc:cxnChg chg="del">
          <ac:chgData name="Andres Felipe Forero Salas" userId="8d97dfd61da619a5" providerId="LiveId" clId="{3B2CAF67-E2C9-41E5-8621-EB48BC4C28BF}" dt="2022-06-12T15:07:22.121" v="318" actId="478"/>
          <ac:cxnSpMkLst>
            <pc:docMk/>
            <pc:sldMk cId="3419889511" sldId="266"/>
            <ac:cxnSpMk id="33" creationId="{8397AC7D-ED28-B6B1-7F18-2E41DCBC94D3}"/>
          </ac:cxnSpMkLst>
        </pc:cxnChg>
        <pc:cxnChg chg="del">
          <ac:chgData name="Andres Felipe Forero Salas" userId="8d97dfd61da619a5" providerId="LiveId" clId="{3B2CAF67-E2C9-41E5-8621-EB48BC4C28BF}" dt="2022-06-12T15:07:14.424" v="312" actId="478"/>
          <ac:cxnSpMkLst>
            <pc:docMk/>
            <pc:sldMk cId="3419889511" sldId="266"/>
            <ac:cxnSpMk id="37" creationId="{CC44E343-2E28-8934-28DE-AD563201095B}"/>
          </ac:cxnSpMkLst>
        </pc:cxnChg>
        <pc:cxnChg chg="del">
          <ac:chgData name="Andres Felipe Forero Salas" userId="8d97dfd61da619a5" providerId="LiveId" clId="{3B2CAF67-E2C9-41E5-8621-EB48BC4C28BF}" dt="2022-06-12T15:07:18.681" v="315" actId="478"/>
          <ac:cxnSpMkLst>
            <pc:docMk/>
            <pc:sldMk cId="3419889511" sldId="266"/>
            <ac:cxnSpMk id="44" creationId="{FDA38482-F247-61E6-0E88-DA69BDD62873}"/>
          </ac:cxnSpMkLst>
        </pc:cxnChg>
        <pc:cxnChg chg="del">
          <ac:chgData name="Andres Felipe Forero Salas" userId="8d97dfd61da619a5" providerId="LiveId" clId="{3B2CAF67-E2C9-41E5-8621-EB48BC4C28BF}" dt="2022-06-12T15:07:13.562" v="311" actId="478"/>
          <ac:cxnSpMkLst>
            <pc:docMk/>
            <pc:sldMk cId="3419889511" sldId="266"/>
            <ac:cxnSpMk id="45" creationId="{74838AB2-F342-CD2B-73B0-8891EC54CCBE}"/>
          </ac:cxnSpMkLst>
        </pc:cxnChg>
        <pc:cxnChg chg="del">
          <ac:chgData name="Andres Felipe Forero Salas" userId="8d97dfd61da619a5" providerId="LiveId" clId="{3B2CAF67-E2C9-41E5-8621-EB48BC4C28BF}" dt="2022-06-12T15:07:08.657" v="307" actId="478"/>
          <ac:cxnSpMkLst>
            <pc:docMk/>
            <pc:sldMk cId="3419889511" sldId="266"/>
            <ac:cxnSpMk id="46" creationId="{0C94B850-39E0-76FF-7CFD-D26A6DBBF219}"/>
          </ac:cxnSpMkLst>
        </pc:cxnChg>
        <pc:cxnChg chg="del">
          <ac:chgData name="Andres Felipe Forero Salas" userId="8d97dfd61da619a5" providerId="LiveId" clId="{3B2CAF67-E2C9-41E5-8621-EB48BC4C28BF}" dt="2022-06-12T15:07:12.169" v="310" actId="478"/>
          <ac:cxnSpMkLst>
            <pc:docMk/>
            <pc:sldMk cId="3419889511" sldId="266"/>
            <ac:cxnSpMk id="47" creationId="{CB73B8A2-1918-4995-0D11-461970C9504D}"/>
          </ac:cxnSpMkLst>
        </pc:cxnChg>
        <pc:cxnChg chg="del">
          <ac:chgData name="Andres Felipe Forero Salas" userId="8d97dfd61da619a5" providerId="LiveId" clId="{3B2CAF67-E2C9-41E5-8621-EB48BC4C28BF}" dt="2022-06-12T15:07:04.857" v="304" actId="478"/>
          <ac:cxnSpMkLst>
            <pc:docMk/>
            <pc:sldMk cId="3419889511" sldId="266"/>
            <ac:cxnSpMk id="49" creationId="{BC40EBFF-3C28-9FCF-31F9-FFEC32BDEF7A}"/>
          </ac:cxnSpMkLst>
        </pc:cxnChg>
        <pc:cxnChg chg="del">
          <ac:chgData name="Andres Felipe Forero Salas" userId="8d97dfd61da619a5" providerId="LiveId" clId="{3B2CAF67-E2C9-41E5-8621-EB48BC4C28BF}" dt="2022-06-12T15:07:09.594" v="308" actId="478"/>
          <ac:cxnSpMkLst>
            <pc:docMk/>
            <pc:sldMk cId="3419889511" sldId="266"/>
            <ac:cxnSpMk id="51" creationId="{90B7ABAE-885A-4ED6-0090-F6C80CFB58B8}"/>
          </ac:cxnSpMkLst>
        </pc:cxnChg>
        <pc:cxnChg chg="del">
          <ac:chgData name="Andres Felipe Forero Salas" userId="8d97dfd61da619a5" providerId="LiveId" clId="{3B2CAF67-E2C9-41E5-8621-EB48BC4C28BF}" dt="2022-06-12T15:07:06.017" v="305" actId="478"/>
          <ac:cxnSpMkLst>
            <pc:docMk/>
            <pc:sldMk cId="3419889511" sldId="266"/>
            <ac:cxnSpMk id="54" creationId="{5DDADEB0-37FD-FC05-B0F7-17889D6A82DA}"/>
          </ac:cxnSpMkLst>
        </pc:cxnChg>
        <pc:cxnChg chg="del">
          <ac:chgData name="Andres Felipe Forero Salas" userId="8d97dfd61da619a5" providerId="LiveId" clId="{3B2CAF67-E2C9-41E5-8621-EB48BC4C28BF}" dt="2022-06-12T15:07:33.489" v="325" actId="478"/>
          <ac:cxnSpMkLst>
            <pc:docMk/>
            <pc:sldMk cId="3419889511" sldId="266"/>
            <ac:cxnSpMk id="60" creationId="{9B39F127-13E7-FE4B-0549-D1A13910255B}"/>
          </ac:cxnSpMkLst>
        </pc:cxnChg>
        <pc:cxnChg chg="del">
          <ac:chgData name="Andres Felipe Forero Salas" userId="8d97dfd61da619a5" providerId="LiveId" clId="{3B2CAF67-E2C9-41E5-8621-EB48BC4C28BF}" dt="2022-06-12T15:07:34.241" v="326" actId="478"/>
          <ac:cxnSpMkLst>
            <pc:docMk/>
            <pc:sldMk cId="3419889511" sldId="266"/>
            <ac:cxnSpMk id="63" creationId="{81BF9568-3DAA-4FE8-F24E-77C9874072E1}"/>
          </ac:cxnSpMkLst>
        </pc:cxnChg>
        <pc:cxnChg chg="mod ord">
          <ac:chgData name="Andres Felipe Forero Salas" userId="8d97dfd61da619a5" providerId="LiveId" clId="{3B2CAF67-E2C9-41E5-8621-EB48BC4C28BF}" dt="2022-06-12T15:11:50.278" v="396" actId="171"/>
          <ac:cxnSpMkLst>
            <pc:docMk/>
            <pc:sldMk cId="3419889511" sldId="266"/>
            <ac:cxnSpMk id="68" creationId="{2E892CC8-B72F-D6FC-F151-7AE870BAD9BA}"/>
          </ac:cxnSpMkLst>
        </pc:cxnChg>
      </pc:sldChg>
      <pc:sldChg chg="addSp delSp modSp add mod">
        <pc:chgData name="Andres Felipe Forero Salas" userId="8d97dfd61da619a5" providerId="LiveId" clId="{3B2CAF67-E2C9-41E5-8621-EB48BC4C28BF}" dt="2022-06-12T21:58:56.315" v="1241" actId="20577"/>
        <pc:sldMkLst>
          <pc:docMk/>
          <pc:sldMk cId="3053884159" sldId="267"/>
        </pc:sldMkLst>
        <pc:spChg chg="mod">
          <ac:chgData name="Andres Felipe Forero Salas" userId="8d97dfd61da619a5" providerId="LiveId" clId="{3B2CAF67-E2C9-41E5-8621-EB48BC4C28BF}" dt="2022-06-12T15:42:23.862" v="653" actId="20577"/>
          <ac:spMkLst>
            <pc:docMk/>
            <pc:sldMk cId="3053884159" sldId="267"/>
            <ac:spMk id="2" creationId="{3A866322-DEA6-650D-4F0C-8721995ED29F}"/>
          </ac:spMkLst>
        </pc:spChg>
        <pc:graphicFrameChg chg="add mod modGraphic">
          <ac:chgData name="Andres Felipe Forero Salas" userId="8d97dfd61da619a5" providerId="LiveId" clId="{3B2CAF67-E2C9-41E5-8621-EB48BC4C28BF}" dt="2022-06-12T21:58:56.315" v="1241" actId="20577"/>
          <ac:graphicFrameMkLst>
            <pc:docMk/>
            <pc:sldMk cId="3053884159" sldId="267"/>
            <ac:graphicFrameMk id="3" creationId="{8545E448-E8F2-CE4C-4B6B-2E90CBDCC005}"/>
          </ac:graphicFrameMkLst>
        </pc:graphicFrameChg>
        <pc:graphicFrameChg chg="del modGraphic">
          <ac:chgData name="Andres Felipe Forero Salas" userId="8d97dfd61da619a5" providerId="LiveId" clId="{3B2CAF67-E2C9-41E5-8621-EB48BC4C28BF}" dt="2022-06-12T15:44:55.486" v="655" actId="478"/>
          <ac:graphicFrameMkLst>
            <pc:docMk/>
            <pc:sldMk cId="3053884159" sldId="267"/>
            <ac:graphicFrameMk id="5" creationId="{DB85B8E9-66DD-D2BE-F5EA-D4DE36523912}"/>
          </ac:graphicFrameMkLst>
        </pc:graphicFrameChg>
        <pc:picChg chg="del">
          <ac:chgData name="Andres Felipe Forero Salas" userId="8d97dfd61da619a5" providerId="LiveId" clId="{3B2CAF67-E2C9-41E5-8621-EB48BC4C28BF}" dt="2022-06-12T15:47:19.121" v="691" actId="478"/>
          <ac:picMkLst>
            <pc:docMk/>
            <pc:sldMk cId="3053884159" sldId="267"/>
            <ac:picMk id="6" creationId="{3B3D46C8-408A-32A1-1B31-F447AFF2601E}"/>
          </ac:picMkLst>
        </pc:picChg>
        <pc:picChg chg="add mod">
          <ac:chgData name="Andres Felipe Forero Salas" userId="8d97dfd61da619a5" providerId="LiveId" clId="{3B2CAF67-E2C9-41E5-8621-EB48BC4C28BF}" dt="2022-06-12T15:47:31.769" v="696" actId="1076"/>
          <ac:picMkLst>
            <pc:docMk/>
            <pc:sldMk cId="3053884159" sldId="267"/>
            <ac:picMk id="2050" creationId="{BC7BDF52-B198-5DF9-567F-7A64BB375BDB}"/>
          </ac:picMkLst>
        </pc:picChg>
      </pc:sldChg>
      <pc:sldChg chg="addSp delSp modSp add mod">
        <pc:chgData name="Andres Felipe Forero Salas" userId="8d97dfd61da619a5" providerId="LiveId" clId="{3B2CAF67-E2C9-41E5-8621-EB48BC4C28BF}" dt="2022-06-12T16:06:38.233" v="747" actId="1076"/>
        <pc:sldMkLst>
          <pc:docMk/>
          <pc:sldMk cId="4104698869" sldId="268"/>
        </pc:sldMkLst>
        <pc:spChg chg="mod">
          <ac:chgData name="Andres Felipe Forero Salas" userId="8d97dfd61da619a5" providerId="LiveId" clId="{3B2CAF67-E2C9-41E5-8621-EB48BC4C28BF}" dt="2022-06-12T16:06:11.578" v="743" actId="1076"/>
          <ac:spMkLst>
            <pc:docMk/>
            <pc:sldMk cId="4104698869" sldId="268"/>
            <ac:spMk id="2" creationId="{3A866322-DEA6-650D-4F0C-8721995ED29F}"/>
          </ac:spMkLst>
        </pc:spChg>
        <pc:graphicFrameChg chg="del">
          <ac:chgData name="Andres Felipe Forero Salas" userId="8d97dfd61da619a5" providerId="LiveId" clId="{3B2CAF67-E2C9-41E5-8621-EB48BC4C28BF}" dt="2022-06-12T15:54:24.714" v="730" actId="478"/>
          <ac:graphicFrameMkLst>
            <pc:docMk/>
            <pc:sldMk cId="4104698869" sldId="268"/>
            <ac:graphicFrameMk id="3" creationId="{8545E448-E8F2-CE4C-4B6B-2E90CBDCC005}"/>
          </ac:graphicFrameMkLst>
        </pc:graphicFrameChg>
        <pc:graphicFrameChg chg="add del mod">
          <ac:chgData name="Andres Felipe Forero Salas" userId="8d97dfd61da619a5" providerId="LiveId" clId="{3B2CAF67-E2C9-41E5-8621-EB48BC4C28BF}" dt="2022-06-12T16:05:35.898" v="736" actId="478"/>
          <ac:graphicFrameMkLst>
            <pc:docMk/>
            <pc:sldMk cId="4104698869" sldId="268"/>
            <ac:graphicFrameMk id="4" creationId="{7DBFF8E1-A33F-5D49-F7A0-F835FDA65AEB}"/>
          </ac:graphicFrameMkLst>
        </pc:graphicFrameChg>
        <pc:graphicFrameChg chg="add del mod">
          <ac:chgData name="Andres Felipe Forero Salas" userId="8d97dfd61da619a5" providerId="LiveId" clId="{3B2CAF67-E2C9-41E5-8621-EB48BC4C28BF}" dt="2022-06-12T16:05:37.277" v="737" actId="478"/>
          <ac:graphicFrameMkLst>
            <pc:docMk/>
            <pc:sldMk cId="4104698869" sldId="268"/>
            <ac:graphicFrameMk id="6" creationId="{295E9785-45CE-417C-7E28-451E29F9189A}"/>
          </ac:graphicFrameMkLst>
        </pc:graphicFrameChg>
        <pc:picChg chg="add mod">
          <ac:chgData name="Andres Felipe Forero Salas" userId="8d97dfd61da619a5" providerId="LiveId" clId="{3B2CAF67-E2C9-41E5-8621-EB48BC4C28BF}" dt="2022-06-12T16:06:38.233" v="747" actId="1076"/>
          <ac:picMkLst>
            <pc:docMk/>
            <pc:sldMk cId="4104698869" sldId="268"/>
            <ac:picMk id="7" creationId="{74E518C6-8D84-2DDE-1431-30FEFB8225B8}"/>
          </ac:picMkLst>
        </pc:picChg>
        <pc:picChg chg="del">
          <ac:chgData name="Andres Felipe Forero Salas" userId="8d97dfd61da619a5" providerId="LiveId" clId="{3B2CAF67-E2C9-41E5-8621-EB48BC4C28BF}" dt="2022-06-12T15:54:22.993" v="729" actId="478"/>
          <ac:picMkLst>
            <pc:docMk/>
            <pc:sldMk cId="4104698869" sldId="268"/>
            <ac:picMk id="2050" creationId="{BC7BDF52-B198-5DF9-567F-7A64BB375BDB}"/>
          </ac:picMkLst>
        </pc:picChg>
      </pc:sldChg>
      <pc:sldChg chg="addSp delSp modSp add mod ord">
        <pc:chgData name="Andres Felipe Forero Salas" userId="8d97dfd61da619a5" providerId="LiveId" clId="{3B2CAF67-E2C9-41E5-8621-EB48BC4C28BF}" dt="2022-06-12T22:04:58.799" v="1313" actId="20577"/>
        <pc:sldMkLst>
          <pc:docMk/>
          <pc:sldMk cId="767525751" sldId="269"/>
        </pc:sldMkLst>
        <pc:spChg chg="mod">
          <ac:chgData name="Andres Felipe Forero Salas" userId="8d97dfd61da619a5" providerId="LiveId" clId="{3B2CAF67-E2C9-41E5-8621-EB48BC4C28BF}" dt="2022-06-12T21:39:38.905" v="905" actId="20577"/>
          <ac:spMkLst>
            <pc:docMk/>
            <pc:sldMk cId="767525751" sldId="269"/>
            <ac:spMk id="2" creationId="{3A866322-DEA6-650D-4F0C-8721995ED29F}"/>
          </ac:spMkLst>
        </pc:spChg>
        <pc:spChg chg="add mod">
          <ac:chgData name="Andres Felipe Forero Salas" userId="8d97dfd61da619a5" providerId="LiveId" clId="{3B2CAF67-E2C9-41E5-8621-EB48BC4C28BF}" dt="2022-06-12T22:04:58.799" v="1313" actId="20577"/>
          <ac:spMkLst>
            <pc:docMk/>
            <pc:sldMk cId="767525751" sldId="269"/>
            <ac:spMk id="3" creationId="{F1B89872-D21A-EFAB-1952-CDDCAE6794EC}"/>
          </ac:spMkLst>
        </pc:spChg>
        <pc:spChg chg="add del mod">
          <ac:chgData name="Andres Felipe Forero Salas" userId="8d97dfd61da619a5" providerId="LiveId" clId="{3B2CAF67-E2C9-41E5-8621-EB48BC4C28BF}" dt="2022-06-12T21:41:01.792" v="924" actId="478"/>
          <ac:spMkLst>
            <pc:docMk/>
            <pc:sldMk cId="767525751" sldId="269"/>
            <ac:spMk id="7" creationId="{0B650A62-2F0A-7AA9-CBA7-FCF1E95B68B4}"/>
          </ac:spMkLst>
        </pc:spChg>
        <pc:graphicFrameChg chg="del mod modGraphic">
          <ac:chgData name="Andres Felipe Forero Salas" userId="8d97dfd61da619a5" providerId="LiveId" clId="{3B2CAF67-E2C9-41E5-8621-EB48BC4C28BF}" dt="2022-06-12T21:39:42.424" v="906" actId="478"/>
          <ac:graphicFrameMkLst>
            <pc:docMk/>
            <pc:sldMk cId="767525751" sldId="269"/>
            <ac:graphicFrameMk id="4" creationId="{7DBFF8E1-A33F-5D49-F7A0-F835FDA65AEB}"/>
          </ac:graphicFrameMkLst>
        </pc:graphicFrameChg>
        <pc:graphicFrameChg chg="add del mod">
          <ac:chgData name="Andres Felipe Forero Salas" userId="8d97dfd61da619a5" providerId="LiveId" clId="{3B2CAF67-E2C9-41E5-8621-EB48BC4C28BF}" dt="2022-06-12T21:40:52.458" v="922" actId="478"/>
          <ac:graphicFrameMkLst>
            <pc:docMk/>
            <pc:sldMk cId="767525751" sldId="269"/>
            <ac:graphicFrameMk id="5" creationId="{295E9785-45CE-417C-7E28-451E29F9189A}"/>
          </ac:graphicFrameMkLst>
        </pc:graphicFrameChg>
        <pc:graphicFrameChg chg="del mod">
          <ac:chgData name="Andres Felipe Forero Salas" userId="8d97dfd61da619a5" providerId="LiveId" clId="{3B2CAF67-E2C9-41E5-8621-EB48BC4C28BF}" dt="2022-06-12T16:12:19.368" v="782" actId="478"/>
          <ac:graphicFrameMkLst>
            <pc:docMk/>
            <pc:sldMk cId="767525751" sldId="269"/>
            <ac:graphicFrameMk id="6" creationId="{295E9785-45CE-417C-7E28-451E29F9189A}"/>
          </ac:graphicFrameMkLst>
        </pc:graphicFrameChg>
        <pc:graphicFrameChg chg="add mod modGraphic">
          <ac:chgData name="Andres Felipe Forero Salas" userId="8d97dfd61da619a5" providerId="LiveId" clId="{3B2CAF67-E2C9-41E5-8621-EB48BC4C28BF}" dt="2022-06-12T21:40:47.578" v="921" actId="1076"/>
          <ac:graphicFrameMkLst>
            <pc:docMk/>
            <pc:sldMk cId="767525751" sldId="269"/>
            <ac:graphicFrameMk id="8" creationId="{57343F2A-24E0-8429-8BCA-B5B63E65D314}"/>
          </ac:graphicFrameMkLst>
        </pc:graphicFrameChg>
        <pc:graphicFrameChg chg="add mod">
          <ac:chgData name="Andres Felipe Forero Salas" userId="8d97dfd61da619a5" providerId="LiveId" clId="{3B2CAF67-E2C9-41E5-8621-EB48BC4C28BF}" dt="2022-06-12T21:44:23.122" v="930" actId="1076"/>
          <ac:graphicFrameMkLst>
            <pc:docMk/>
            <pc:sldMk cId="767525751" sldId="269"/>
            <ac:graphicFrameMk id="9" creationId="{8F005E73-1C25-4077-6967-D959B0E9405E}"/>
          </ac:graphicFrameMkLst>
        </pc:graphicFrameChg>
      </pc:sldChg>
      <pc:sldChg chg="addSp delSp modSp add mod">
        <pc:chgData name="Andres Felipe Forero Salas" userId="8d97dfd61da619a5" providerId="LiveId" clId="{3B2CAF67-E2C9-41E5-8621-EB48BC4C28BF}" dt="2022-06-12T22:07:45.570" v="1365" actId="1076"/>
        <pc:sldMkLst>
          <pc:docMk/>
          <pc:sldMk cId="1599192565" sldId="270"/>
        </pc:sldMkLst>
        <pc:spChg chg="mod">
          <ac:chgData name="Andres Felipe Forero Salas" userId="8d97dfd61da619a5" providerId="LiveId" clId="{3B2CAF67-E2C9-41E5-8621-EB48BC4C28BF}" dt="2022-06-12T22:07:43.242" v="1364" actId="1076"/>
          <ac:spMkLst>
            <pc:docMk/>
            <pc:sldMk cId="1599192565" sldId="270"/>
            <ac:spMk id="3" creationId="{F1B89872-D21A-EFAB-1952-CDDCAE6794EC}"/>
          </ac:spMkLst>
        </pc:spChg>
        <pc:spChg chg="mod">
          <ac:chgData name="Andres Felipe Forero Salas" userId="8d97dfd61da619a5" providerId="LiveId" clId="{3B2CAF67-E2C9-41E5-8621-EB48BC4C28BF}" dt="2022-06-12T22:07:45.570" v="1365" actId="1076"/>
          <ac:spMkLst>
            <pc:docMk/>
            <pc:sldMk cId="1599192565" sldId="270"/>
            <ac:spMk id="7" creationId="{0B650A62-2F0A-7AA9-CBA7-FCF1E95B68B4}"/>
          </ac:spMkLst>
        </pc:spChg>
        <pc:graphicFrameChg chg="del">
          <ac:chgData name="Andres Felipe Forero Salas" userId="8d97dfd61da619a5" providerId="LiveId" clId="{3B2CAF67-E2C9-41E5-8621-EB48BC4C28BF}" dt="2022-06-12T21:47:01.115" v="960" actId="478"/>
          <ac:graphicFrameMkLst>
            <pc:docMk/>
            <pc:sldMk cId="1599192565" sldId="270"/>
            <ac:graphicFrameMk id="5" creationId="{295E9785-45CE-417C-7E28-451E29F9189A}"/>
          </ac:graphicFrameMkLst>
        </pc:graphicFrameChg>
        <pc:graphicFrameChg chg="add mod">
          <ac:chgData name="Andres Felipe Forero Salas" userId="8d97dfd61da619a5" providerId="LiveId" clId="{3B2CAF67-E2C9-41E5-8621-EB48BC4C28BF}" dt="2022-06-12T21:47:14.866" v="966" actId="1076"/>
          <ac:graphicFrameMkLst>
            <pc:docMk/>
            <pc:sldMk cId="1599192565" sldId="270"/>
            <ac:graphicFrameMk id="8" creationId="{295E9785-45CE-417C-7E28-451E29F9189A}"/>
          </ac:graphicFrameMkLst>
        </pc:graphicFrameChg>
      </pc:sldChg>
      <pc:sldChg chg="new del">
        <pc:chgData name="Andres Felipe Forero Salas" userId="8d97dfd61da619a5" providerId="LiveId" clId="{3B2CAF67-E2C9-41E5-8621-EB48BC4C28BF}" dt="2022-06-12T21:49:37.675" v="971" actId="47"/>
        <pc:sldMkLst>
          <pc:docMk/>
          <pc:sldMk cId="1804590790" sldId="271"/>
        </pc:sldMkLst>
      </pc:sldChg>
      <pc:sldChg chg="delSp modSp add mod">
        <pc:chgData name="Andres Felipe Forero Salas" userId="8d97dfd61da619a5" providerId="LiveId" clId="{3B2CAF67-E2C9-41E5-8621-EB48BC4C28BF}" dt="2022-06-12T22:10:39.169" v="1491" actId="1076"/>
        <pc:sldMkLst>
          <pc:docMk/>
          <pc:sldMk cId="2414879797" sldId="272"/>
        </pc:sldMkLst>
        <pc:spChg chg="mod">
          <ac:chgData name="Andres Felipe Forero Salas" userId="8d97dfd61da619a5" providerId="LiveId" clId="{3B2CAF67-E2C9-41E5-8621-EB48BC4C28BF}" dt="2022-06-12T22:10:39.169" v="1491" actId="1076"/>
          <ac:spMkLst>
            <pc:docMk/>
            <pc:sldMk cId="2414879797" sldId="272"/>
            <ac:spMk id="2" creationId="{3A866322-DEA6-650D-4F0C-8721995ED29F}"/>
          </ac:spMkLst>
        </pc:spChg>
        <pc:spChg chg="mod">
          <ac:chgData name="Andres Felipe Forero Salas" userId="8d97dfd61da619a5" providerId="LiveId" clId="{3B2CAF67-E2C9-41E5-8621-EB48BC4C28BF}" dt="2022-06-12T21:52:02.706" v="1051" actId="1076"/>
          <ac:spMkLst>
            <pc:docMk/>
            <pc:sldMk cId="2414879797" sldId="272"/>
            <ac:spMk id="3" creationId="{F1B89872-D21A-EFAB-1952-CDDCAE6794EC}"/>
          </ac:spMkLst>
        </pc:spChg>
        <pc:graphicFrameChg chg="del">
          <ac:chgData name="Andres Felipe Forero Salas" userId="8d97dfd61da619a5" providerId="LiveId" clId="{3B2CAF67-E2C9-41E5-8621-EB48BC4C28BF}" dt="2022-06-12T21:49:57.881" v="999" actId="478"/>
          <ac:graphicFrameMkLst>
            <pc:docMk/>
            <pc:sldMk cId="2414879797" sldId="272"/>
            <ac:graphicFrameMk id="8" creationId="{57343F2A-24E0-8429-8BCA-B5B63E65D314}"/>
          </ac:graphicFrameMkLst>
        </pc:graphicFrameChg>
        <pc:graphicFrameChg chg="del">
          <ac:chgData name="Andres Felipe Forero Salas" userId="8d97dfd61da619a5" providerId="LiveId" clId="{3B2CAF67-E2C9-41E5-8621-EB48BC4C28BF}" dt="2022-06-12T21:49:59.696" v="1000" actId="478"/>
          <ac:graphicFrameMkLst>
            <pc:docMk/>
            <pc:sldMk cId="2414879797" sldId="272"/>
            <ac:graphicFrameMk id="9" creationId="{8F005E73-1C25-4077-6967-D959B0E9405E}"/>
          </ac:graphicFrameMkLst>
        </pc:graphicFrameChg>
      </pc:sldChg>
      <pc:sldChg chg="delSp new del mod delAnim">
        <pc:chgData name="Andres Felipe Forero Salas" userId="8d97dfd61da619a5" providerId="LiveId" clId="{3B2CAF67-E2C9-41E5-8621-EB48BC4C28BF}" dt="2022-06-13T02:54:29.320" v="2224" actId="47"/>
        <pc:sldMkLst>
          <pc:docMk/>
          <pc:sldMk cId="2162238103" sldId="273"/>
        </pc:sldMkLst>
        <pc:picChg chg="del">
          <ac:chgData name="Andres Felipe Forero Salas" userId="8d97dfd61da619a5" providerId="LiveId" clId="{3B2CAF67-E2C9-41E5-8621-EB48BC4C28BF}" dt="2022-06-13T01:58:49.806" v="1937" actId="478"/>
          <ac:picMkLst>
            <pc:docMk/>
            <pc:sldMk cId="2162238103" sldId="273"/>
            <ac:picMk id="2" creationId="{F3BEAD29-DA32-7CB2-0710-8B694A20A1B0}"/>
          </ac:picMkLst>
        </pc:picChg>
        <pc:picChg chg="del">
          <ac:chgData name="Andres Felipe Forero Salas" userId="8d97dfd61da619a5" providerId="LiveId" clId="{3B2CAF67-E2C9-41E5-8621-EB48BC4C28BF}" dt="2022-06-13T02:03:42.603" v="1938" actId="478"/>
          <ac:picMkLst>
            <pc:docMk/>
            <pc:sldMk cId="2162238103" sldId="273"/>
            <ac:picMk id="3" creationId="{A17148D3-4C3F-72EA-7740-03BE3C9DFCBD}"/>
          </ac:picMkLst>
        </pc:picChg>
        <pc:picChg chg="del">
          <ac:chgData name="Andres Felipe Forero Salas" userId="8d97dfd61da619a5" providerId="LiveId" clId="{3B2CAF67-E2C9-41E5-8621-EB48BC4C28BF}" dt="2022-06-13T02:22:32.739" v="1939" actId="478"/>
          <ac:picMkLst>
            <pc:docMk/>
            <pc:sldMk cId="2162238103" sldId="273"/>
            <ac:picMk id="4" creationId="{A7687988-58EF-6C18-10B9-6F80AAD6CEBC}"/>
          </ac:picMkLst>
        </pc:picChg>
      </pc:sldChg>
      <pc:sldChg chg="addSp delSp modSp add mod">
        <pc:chgData name="Andres Felipe Forero Salas" userId="8d97dfd61da619a5" providerId="LiveId" clId="{3B2CAF67-E2C9-41E5-8621-EB48BC4C28BF}" dt="2022-06-25T18:14:08.123" v="4516" actId="478"/>
        <pc:sldMkLst>
          <pc:docMk/>
          <pc:sldMk cId="2855772688" sldId="274"/>
        </pc:sldMkLst>
        <pc:spChg chg="mod">
          <ac:chgData name="Andres Felipe Forero Salas" userId="8d97dfd61da619a5" providerId="LiveId" clId="{3B2CAF67-E2C9-41E5-8621-EB48BC4C28BF}" dt="2022-06-12T21:55:55.769" v="1222" actId="1076"/>
          <ac:spMkLst>
            <pc:docMk/>
            <pc:sldMk cId="2855772688" sldId="274"/>
            <ac:spMk id="2" creationId="{3A866322-DEA6-650D-4F0C-8721995ED29F}"/>
          </ac:spMkLst>
        </pc:spChg>
        <pc:spChg chg="del">
          <ac:chgData name="Andres Felipe Forero Salas" userId="8d97dfd61da619a5" providerId="LiveId" clId="{3B2CAF67-E2C9-41E5-8621-EB48BC4C28BF}" dt="2022-06-12T22:03:28.696" v="1271" actId="478"/>
          <ac:spMkLst>
            <pc:docMk/>
            <pc:sldMk cId="2855772688" sldId="274"/>
            <ac:spMk id="3" creationId="{F1B89872-D21A-EFAB-1952-CDDCAE6794EC}"/>
          </ac:spMkLst>
        </pc:spChg>
        <pc:spChg chg="add mod">
          <ac:chgData name="Andres Felipe Forero Salas" userId="8d97dfd61da619a5" providerId="LiveId" clId="{3B2CAF67-E2C9-41E5-8621-EB48BC4C28BF}" dt="2022-06-12T22:03:35.977" v="1274" actId="1076"/>
          <ac:spMkLst>
            <pc:docMk/>
            <pc:sldMk cId="2855772688" sldId="274"/>
            <ac:spMk id="4" creationId="{44D7A653-7C86-4473-88DF-E38F984301D5}"/>
          </ac:spMkLst>
        </pc:spChg>
        <pc:spChg chg="add mod">
          <ac:chgData name="Andres Felipe Forero Salas" userId="8d97dfd61da619a5" providerId="LiveId" clId="{3B2CAF67-E2C9-41E5-8621-EB48BC4C28BF}" dt="2022-06-12T22:09:06.554" v="1383" actId="1076"/>
          <ac:spMkLst>
            <pc:docMk/>
            <pc:sldMk cId="2855772688" sldId="274"/>
            <ac:spMk id="5" creationId="{A69A5552-1160-2852-0A99-0E5C8ED9F1F2}"/>
          </ac:spMkLst>
        </pc:spChg>
        <pc:spChg chg="add mod">
          <ac:chgData name="Andres Felipe Forero Salas" userId="8d97dfd61da619a5" providerId="LiveId" clId="{3B2CAF67-E2C9-41E5-8621-EB48BC4C28BF}" dt="2022-06-12T22:09:11.041" v="1385" actId="1076"/>
          <ac:spMkLst>
            <pc:docMk/>
            <pc:sldMk cId="2855772688" sldId="274"/>
            <ac:spMk id="6" creationId="{5B2E47EC-2735-4D14-B3FA-D186D8DAC314}"/>
          </ac:spMkLst>
        </pc:spChg>
        <pc:spChg chg="add mod">
          <ac:chgData name="Andres Felipe Forero Salas" userId="8d97dfd61da619a5" providerId="LiveId" clId="{3B2CAF67-E2C9-41E5-8621-EB48BC4C28BF}" dt="2022-06-12T22:09:12.689" v="1386" actId="1076"/>
          <ac:spMkLst>
            <pc:docMk/>
            <pc:sldMk cId="2855772688" sldId="274"/>
            <ac:spMk id="7" creationId="{DDA795BF-4647-7042-F8E0-535378D341CD}"/>
          </ac:spMkLst>
        </pc:spChg>
        <pc:spChg chg="add mod">
          <ac:chgData name="Andres Felipe Forero Salas" userId="8d97dfd61da619a5" providerId="LiveId" clId="{3B2CAF67-E2C9-41E5-8621-EB48BC4C28BF}" dt="2022-06-12T22:09:22.354" v="1390" actId="1076"/>
          <ac:spMkLst>
            <pc:docMk/>
            <pc:sldMk cId="2855772688" sldId="274"/>
            <ac:spMk id="8" creationId="{3AE9CD9E-C48E-C784-FAAB-B7C64792F13E}"/>
          </ac:spMkLst>
        </pc:spChg>
        <pc:spChg chg="add mod">
          <ac:chgData name="Andres Felipe Forero Salas" userId="8d97dfd61da619a5" providerId="LiveId" clId="{3B2CAF67-E2C9-41E5-8621-EB48BC4C28BF}" dt="2022-06-12T22:09:19.697" v="1389" actId="1076"/>
          <ac:spMkLst>
            <pc:docMk/>
            <pc:sldMk cId="2855772688" sldId="274"/>
            <ac:spMk id="9" creationId="{CC5C9AA7-B5B1-C0AD-1A1D-A487F35CB694}"/>
          </ac:spMkLst>
        </pc:spChg>
        <pc:spChg chg="add mod">
          <ac:chgData name="Andres Felipe Forero Salas" userId="8d97dfd61da619a5" providerId="LiveId" clId="{3B2CAF67-E2C9-41E5-8621-EB48BC4C28BF}" dt="2022-06-12T22:10:26.169" v="1490" actId="113"/>
          <ac:spMkLst>
            <pc:docMk/>
            <pc:sldMk cId="2855772688" sldId="274"/>
            <ac:spMk id="10" creationId="{262D6919-5C99-E600-C378-EE1BD2330FD0}"/>
          </ac:spMkLst>
        </pc:spChg>
        <pc:spChg chg="add mod">
          <ac:chgData name="Andres Felipe Forero Salas" userId="8d97dfd61da619a5" providerId="LiveId" clId="{3B2CAF67-E2C9-41E5-8621-EB48BC4C28BF}" dt="2022-06-12T22:10:01.880" v="1466" actId="20577"/>
          <ac:spMkLst>
            <pc:docMk/>
            <pc:sldMk cId="2855772688" sldId="274"/>
            <ac:spMk id="11" creationId="{E5C14619-11ED-7FDF-A3AF-1FA148452F31}"/>
          </ac:spMkLst>
        </pc:spChg>
        <pc:picChg chg="add del mod">
          <ac:chgData name="Andres Felipe Forero Salas" userId="8d97dfd61da619a5" providerId="LiveId" clId="{3B2CAF67-E2C9-41E5-8621-EB48BC4C28BF}" dt="2022-06-25T16:49:11.417" v="4512" actId="478"/>
          <ac:picMkLst>
            <pc:docMk/>
            <pc:sldMk cId="2855772688" sldId="274"/>
            <ac:picMk id="12" creationId="{59459E67-E27E-7ECB-E3B2-B6CD836B8670}"/>
          </ac:picMkLst>
        </pc:picChg>
        <pc:picChg chg="add del mod">
          <ac:chgData name="Andres Felipe Forero Salas" userId="8d97dfd61da619a5" providerId="LiveId" clId="{3B2CAF67-E2C9-41E5-8621-EB48BC4C28BF}" dt="2022-06-25T18:14:08.123" v="4516" actId="478"/>
          <ac:picMkLst>
            <pc:docMk/>
            <pc:sldMk cId="2855772688" sldId="274"/>
            <ac:picMk id="14" creationId="{F430679B-0664-F352-A534-9F79C3932A16}"/>
          </ac:picMkLst>
        </pc:picChg>
      </pc:sldChg>
      <pc:sldChg chg="addSp delSp modSp add mod">
        <pc:chgData name="Andres Felipe Forero Salas" userId="8d97dfd61da619a5" providerId="LiveId" clId="{3B2CAF67-E2C9-41E5-8621-EB48BC4C28BF}" dt="2022-06-12T21:55:36.322" v="1221" actId="1076"/>
        <pc:sldMkLst>
          <pc:docMk/>
          <pc:sldMk cId="1172237043" sldId="275"/>
        </pc:sldMkLst>
        <pc:spChg chg="mod">
          <ac:chgData name="Andres Felipe Forero Salas" userId="8d97dfd61da619a5" providerId="LiveId" clId="{3B2CAF67-E2C9-41E5-8621-EB48BC4C28BF}" dt="2022-06-12T21:53:11.304" v="1099" actId="20577"/>
          <ac:spMkLst>
            <pc:docMk/>
            <pc:sldMk cId="1172237043" sldId="275"/>
            <ac:spMk id="2" creationId="{3A866322-DEA6-650D-4F0C-8721995ED29F}"/>
          </ac:spMkLst>
        </pc:spChg>
        <pc:spChg chg="add mod">
          <ac:chgData name="Andres Felipe Forero Salas" userId="8d97dfd61da619a5" providerId="LiveId" clId="{3B2CAF67-E2C9-41E5-8621-EB48BC4C28BF}" dt="2022-06-12T21:55:07.433" v="1180" actId="1076"/>
          <ac:spMkLst>
            <pc:docMk/>
            <pc:sldMk cId="1172237043" sldId="275"/>
            <ac:spMk id="3" creationId="{7858C565-45E8-7DED-942C-40A37A8806C0}"/>
          </ac:spMkLst>
        </pc:spChg>
        <pc:spChg chg="add mod">
          <ac:chgData name="Andres Felipe Forero Salas" userId="8d97dfd61da619a5" providerId="LiveId" clId="{3B2CAF67-E2C9-41E5-8621-EB48BC4C28BF}" dt="2022-06-12T21:55:36.322" v="1221" actId="1076"/>
          <ac:spMkLst>
            <pc:docMk/>
            <pc:sldMk cId="1172237043" sldId="275"/>
            <ac:spMk id="4" creationId="{B26D5E4F-D019-FC96-EDC0-73F8AB7DC5BC}"/>
          </ac:spMkLst>
        </pc:spChg>
        <pc:spChg chg="del">
          <ac:chgData name="Andres Felipe Forero Salas" userId="8d97dfd61da619a5" providerId="LiveId" clId="{3B2CAF67-E2C9-41E5-8621-EB48BC4C28BF}" dt="2022-06-12T21:53:15.409" v="1100" actId="478"/>
          <ac:spMkLst>
            <pc:docMk/>
            <pc:sldMk cId="1172237043" sldId="275"/>
            <ac:spMk id="11" creationId="{58C8F822-F68B-FEF9-9081-F0E1D65254A3}"/>
          </ac:spMkLst>
        </pc:spChg>
        <pc:spChg chg="del">
          <ac:chgData name="Andres Felipe Forero Salas" userId="8d97dfd61da619a5" providerId="LiveId" clId="{3B2CAF67-E2C9-41E5-8621-EB48BC4C28BF}" dt="2022-06-12T21:53:18.308" v="1102" actId="478"/>
          <ac:spMkLst>
            <pc:docMk/>
            <pc:sldMk cId="1172237043" sldId="275"/>
            <ac:spMk id="16" creationId="{CCB01006-22F8-0D8F-EF09-65FE128A3AC9}"/>
          </ac:spMkLst>
        </pc:spChg>
        <pc:spChg chg="del">
          <ac:chgData name="Andres Felipe Forero Salas" userId="8d97dfd61da619a5" providerId="LiveId" clId="{3B2CAF67-E2C9-41E5-8621-EB48BC4C28BF}" dt="2022-06-12T21:53:17.265" v="1101" actId="478"/>
          <ac:spMkLst>
            <pc:docMk/>
            <pc:sldMk cId="1172237043" sldId="275"/>
            <ac:spMk id="20" creationId="{9CB0537F-6996-6F18-DD83-7FAD269B9ECD}"/>
          </ac:spMkLst>
        </pc:spChg>
        <pc:spChg chg="del">
          <ac:chgData name="Andres Felipe Forero Salas" userId="8d97dfd61da619a5" providerId="LiveId" clId="{3B2CAF67-E2C9-41E5-8621-EB48BC4C28BF}" dt="2022-06-12T21:53:23.688" v="1106" actId="478"/>
          <ac:spMkLst>
            <pc:docMk/>
            <pc:sldMk cId="1172237043" sldId="275"/>
            <ac:spMk id="21" creationId="{CA392A5D-500F-E6A7-7D41-B85605028269}"/>
          </ac:spMkLst>
        </pc:spChg>
        <pc:spChg chg="del">
          <ac:chgData name="Andres Felipe Forero Salas" userId="8d97dfd61da619a5" providerId="LiveId" clId="{3B2CAF67-E2C9-41E5-8621-EB48BC4C28BF}" dt="2022-06-12T21:53:19.912" v="1103" actId="478"/>
          <ac:spMkLst>
            <pc:docMk/>
            <pc:sldMk cId="1172237043" sldId="275"/>
            <ac:spMk id="24" creationId="{8A8F2BDF-A083-74E2-ACEA-8A34C9EC96D2}"/>
          </ac:spMkLst>
        </pc:spChg>
        <pc:spChg chg="del">
          <ac:chgData name="Andres Felipe Forero Salas" userId="8d97dfd61da619a5" providerId="LiveId" clId="{3B2CAF67-E2C9-41E5-8621-EB48BC4C28BF}" dt="2022-06-12T21:53:21.394" v="1104" actId="478"/>
          <ac:spMkLst>
            <pc:docMk/>
            <pc:sldMk cId="1172237043" sldId="275"/>
            <ac:spMk id="25" creationId="{4E7B94A4-9C3A-DFC4-CB3C-9F109C66A03D}"/>
          </ac:spMkLst>
        </pc:spChg>
        <pc:spChg chg="del">
          <ac:chgData name="Andres Felipe Forero Salas" userId="8d97dfd61da619a5" providerId="LiveId" clId="{3B2CAF67-E2C9-41E5-8621-EB48BC4C28BF}" dt="2022-06-12T21:53:22.326" v="1105" actId="478"/>
          <ac:spMkLst>
            <pc:docMk/>
            <pc:sldMk cId="1172237043" sldId="275"/>
            <ac:spMk id="26" creationId="{ABE3AF6C-A2B6-D285-EC57-883D98434DAD}"/>
          </ac:spMkLst>
        </pc:spChg>
        <pc:spChg chg="del">
          <ac:chgData name="Andres Felipe Forero Salas" userId="8d97dfd61da619a5" providerId="LiveId" clId="{3B2CAF67-E2C9-41E5-8621-EB48BC4C28BF}" dt="2022-06-12T21:53:25.585" v="1107" actId="478"/>
          <ac:spMkLst>
            <pc:docMk/>
            <pc:sldMk cId="1172237043" sldId="275"/>
            <ac:spMk id="27" creationId="{AD1CF85F-5FFA-61D3-E430-90996CA525EF}"/>
          </ac:spMkLst>
        </pc:spChg>
        <pc:spChg chg="del">
          <ac:chgData name="Andres Felipe Forero Salas" userId="8d97dfd61da619a5" providerId="LiveId" clId="{3B2CAF67-E2C9-41E5-8621-EB48BC4C28BF}" dt="2022-06-12T21:53:28.633" v="1109" actId="478"/>
          <ac:spMkLst>
            <pc:docMk/>
            <pc:sldMk cId="1172237043" sldId="275"/>
            <ac:spMk id="28" creationId="{1E57397E-2A99-668B-1333-C48378FBEE3B}"/>
          </ac:spMkLst>
        </pc:spChg>
        <pc:spChg chg="del">
          <ac:chgData name="Andres Felipe Forero Salas" userId="8d97dfd61da619a5" providerId="LiveId" clId="{3B2CAF67-E2C9-41E5-8621-EB48BC4C28BF}" dt="2022-06-12T21:53:26.872" v="1108" actId="478"/>
          <ac:spMkLst>
            <pc:docMk/>
            <pc:sldMk cId="1172237043" sldId="275"/>
            <ac:spMk id="29" creationId="{5F26DAE1-B42A-FFF4-EE2C-C2FA09FE3CB6}"/>
          </ac:spMkLst>
        </pc:spChg>
        <pc:spChg chg="del">
          <ac:chgData name="Andres Felipe Forero Salas" userId="8d97dfd61da619a5" providerId="LiveId" clId="{3B2CAF67-E2C9-41E5-8621-EB48BC4C28BF}" dt="2022-06-12T21:53:30.504" v="1110" actId="478"/>
          <ac:spMkLst>
            <pc:docMk/>
            <pc:sldMk cId="1172237043" sldId="275"/>
            <ac:spMk id="30" creationId="{8DBF619A-6BE9-995C-C4FF-7D31284A9865}"/>
          </ac:spMkLst>
        </pc:spChg>
      </pc:sldChg>
      <pc:sldChg chg="addSp modSp add mod ord">
        <pc:chgData name="Andres Felipe Forero Salas" userId="8d97dfd61da619a5" providerId="LiveId" clId="{3B2CAF67-E2C9-41E5-8621-EB48BC4C28BF}" dt="2022-06-13T02:27:51.425" v="2046" actId="1076"/>
        <pc:sldMkLst>
          <pc:docMk/>
          <pc:sldMk cId="286737410" sldId="276"/>
        </pc:sldMkLst>
        <pc:spChg chg="mod">
          <ac:chgData name="Andres Felipe Forero Salas" userId="8d97dfd61da619a5" providerId="LiveId" clId="{3B2CAF67-E2C9-41E5-8621-EB48BC4C28BF}" dt="2022-06-13T00:12:19.913" v="1541" actId="20577"/>
          <ac:spMkLst>
            <pc:docMk/>
            <pc:sldMk cId="286737410" sldId="276"/>
            <ac:spMk id="2" creationId="{3A866322-DEA6-650D-4F0C-8721995ED29F}"/>
          </ac:spMkLst>
        </pc:spChg>
        <pc:spChg chg="mod">
          <ac:chgData name="Andres Felipe Forero Salas" userId="8d97dfd61da619a5" providerId="LiveId" clId="{3B2CAF67-E2C9-41E5-8621-EB48BC4C28BF}" dt="2022-06-13T00:14:59.809" v="1626" actId="1076"/>
          <ac:spMkLst>
            <pc:docMk/>
            <pc:sldMk cId="286737410" sldId="276"/>
            <ac:spMk id="3" creationId="{F1B89872-D21A-EFAB-1952-CDDCAE6794EC}"/>
          </ac:spMkLst>
        </pc:spChg>
        <pc:spChg chg="add mod">
          <ac:chgData name="Andres Felipe Forero Salas" userId="8d97dfd61da619a5" providerId="LiveId" clId="{3B2CAF67-E2C9-41E5-8621-EB48BC4C28BF}" dt="2022-06-13T02:27:51.425" v="2046" actId="1076"/>
          <ac:spMkLst>
            <pc:docMk/>
            <pc:sldMk cId="286737410" sldId="276"/>
            <ac:spMk id="4" creationId="{E6D46D3C-6154-CA32-21AD-0D1237C7CC58}"/>
          </ac:spMkLst>
        </pc:spChg>
        <pc:spChg chg="add mod">
          <ac:chgData name="Andres Felipe Forero Salas" userId="8d97dfd61da619a5" providerId="LiveId" clId="{3B2CAF67-E2C9-41E5-8621-EB48BC4C28BF}" dt="2022-06-13T00:23:20.753" v="1933" actId="1076"/>
          <ac:spMkLst>
            <pc:docMk/>
            <pc:sldMk cId="286737410" sldId="276"/>
            <ac:spMk id="5" creationId="{FE6BC5CC-340F-D454-B36A-BE3D82A64A00}"/>
          </ac:spMkLst>
        </pc:spChg>
      </pc:sldChg>
      <pc:sldChg chg="delSp modSp add mod">
        <pc:chgData name="Andres Felipe Forero Salas" userId="8d97dfd61da619a5" providerId="LiveId" clId="{3B2CAF67-E2C9-41E5-8621-EB48BC4C28BF}" dt="2022-06-13T02:27:59.633" v="2049" actId="1076"/>
        <pc:sldMkLst>
          <pc:docMk/>
          <pc:sldMk cId="2003295120" sldId="277"/>
        </pc:sldMkLst>
        <pc:spChg chg="mod">
          <ac:chgData name="Andres Felipe Forero Salas" userId="8d97dfd61da619a5" providerId="LiveId" clId="{3B2CAF67-E2C9-41E5-8621-EB48BC4C28BF}" dt="2022-06-13T02:24:31.218" v="1956" actId="14100"/>
          <ac:spMkLst>
            <pc:docMk/>
            <pc:sldMk cId="2003295120" sldId="277"/>
            <ac:spMk id="2" creationId="{3A866322-DEA6-650D-4F0C-8721995ED29F}"/>
          </ac:spMkLst>
        </pc:spChg>
        <pc:spChg chg="mod">
          <ac:chgData name="Andres Felipe Forero Salas" userId="8d97dfd61da619a5" providerId="LiveId" clId="{3B2CAF67-E2C9-41E5-8621-EB48BC4C28BF}" dt="2022-06-13T02:26:24.153" v="2007" actId="1076"/>
          <ac:spMkLst>
            <pc:docMk/>
            <pc:sldMk cId="2003295120" sldId="277"/>
            <ac:spMk id="3" creationId="{F1B89872-D21A-EFAB-1952-CDDCAE6794EC}"/>
          </ac:spMkLst>
        </pc:spChg>
        <pc:spChg chg="mod">
          <ac:chgData name="Andres Felipe Forero Salas" userId="8d97dfd61da619a5" providerId="LiveId" clId="{3B2CAF67-E2C9-41E5-8621-EB48BC4C28BF}" dt="2022-06-13T02:27:59.633" v="2049" actId="1076"/>
          <ac:spMkLst>
            <pc:docMk/>
            <pc:sldMk cId="2003295120" sldId="277"/>
            <ac:spMk id="4" creationId="{E6D46D3C-6154-CA32-21AD-0D1237C7CC58}"/>
          </ac:spMkLst>
        </pc:spChg>
        <pc:spChg chg="del">
          <ac:chgData name="Andres Felipe Forero Salas" userId="8d97dfd61da619a5" providerId="LiveId" clId="{3B2CAF67-E2C9-41E5-8621-EB48BC4C28BF}" dt="2022-06-13T02:26:20.584" v="2006" actId="478"/>
          <ac:spMkLst>
            <pc:docMk/>
            <pc:sldMk cId="2003295120" sldId="277"/>
            <ac:spMk id="5" creationId="{FE6BC5CC-340F-D454-B36A-BE3D82A64A00}"/>
          </ac:spMkLst>
        </pc:spChg>
      </pc:sldChg>
      <pc:sldChg chg="addSp delSp modSp add mod">
        <pc:chgData name="Andres Felipe Forero Salas" userId="8d97dfd61da619a5" providerId="LiveId" clId="{3B2CAF67-E2C9-41E5-8621-EB48BC4C28BF}" dt="2022-06-13T02:34:45.274" v="2138" actId="1076"/>
        <pc:sldMkLst>
          <pc:docMk/>
          <pc:sldMk cId="3485238962" sldId="278"/>
        </pc:sldMkLst>
        <pc:spChg chg="mod">
          <ac:chgData name="Andres Felipe Forero Salas" userId="8d97dfd61da619a5" providerId="LiveId" clId="{3B2CAF67-E2C9-41E5-8621-EB48BC4C28BF}" dt="2022-06-13T02:27:18.936" v="2038" actId="20577"/>
          <ac:spMkLst>
            <pc:docMk/>
            <pc:sldMk cId="3485238962" sldId="278"/>
            <ac:spMk id="2" creationId="{3A866322-DEA6-650D-4F0C-8721995ED29F}"/>
          </ac:spMkLst>
        </pc:spChg>
        <pc:spChg chg="mod">
          <ac:chgData name="Andres Felipe Forero Salas" userId="8d97dfd61da619a5" providerId="LiveId" clId="{3B2CAF67-E2C9-41E5-8621-EB48BC4C28BF}" dt="2022-06-13T02:34:45.274" v="2138" actId="1076"/>
          <ac:spMkLst>
            <pc:docMk/>
            <pc:sldMk cId="3485238962" sldId="278"/>
            <ac:spMk id="3" creationId="{F1B89872-D21A-EFAB-1952-CDDCAE6794EC}"/>
          </ac:spMkLst>
        </pc:spChg>
        <pc:spChg chg="del mod">
          <ac:chgData name="Andres Felipe Forero Salas" userId="8d97dfd61da619a5" providerId="LiveId" clId="{3B2CAF67-E2C9-41E5-8621-EB48BC4C28BF}" dt="2022-06-13T02:32:02.137" v="2062" actId="478"/>
          <ac:spMkLst>
            <pc:docMk/>
            <pc:sldMk cId="3485238962" sldId="278"/>
            <ac:spMk id="4" creationId="{E6D46D3C-6154-CA32-21AD-0D1237C7CC58}"/>
          </ac:spMkLst>
        </pc:spChg>
        <pc:spChg chg="add mod">
          <ac:chgData name="Andres Felipe Forero Salas" userId="8d97dfd61da619a5" providerId="LiveId" clId="{3B2CAF67-E2C9-41E5-8621-EB48BC4C28BF}" dt="2022-06-13T02:32:58.650" v="2066" actId="1076"/>
          <ac:spMkLst>
            <pc:docMk/>
            <pc:sldMk cId="3485238962" sldId="278"/>
            <ac:spMk id="5" creationId="{96196F19-F0FF-7DE1-8BB5-26D0DD327A8E}"/>
          </ac:spMkLst>
        </pc:spChg>
        <pc:spChg chg="add mod">
          <ac:chgData name="Andres Felipe Forero Salas" userId="8d97dfd61da619a5" providerId="LiveId" clId="{3B2CAF67-E2C9-41E5-8621-EB48BC4C28BF}" dt="2022-06-13T02:33:14.696" v="2073" actId="1076"/>
          <ac:spMkLst>
            <pc:docMk/>
            <pc:sldMk cId="3485238962" sldId="278"/>
            <ac:spMk id="6" creationId="{927E8F33-D5FF-83E8-7528-72EEDFC57F9C}"/>
          </ac:spMkLst>
        </pc:spChg>
        <pc:spChg chg="add mod">
          <ac:chgData name="Andres Felipe Forero Salas" userId="8d97dfd61da619a5" providerId="LiveId" clId="{3B2CAF67-E2C9-41E5-8621-EB48BC4C28BF}" dt="2022-06-13T02:33:31.481" v="2082" actId="1076"/>
          <ac:spMkLst>
            <pc:docMk/>
            <pc:sldMk cId="3485238962" sldId="278"/>
            <ac:spMk id="7" creationId="{DFB85D3E-B869-E9A4-6889-408AAEE3A3A2}"/>
          </ac:spMkLst>
        </pc:spChg>
      </pc:sldChg>
      <pc:sldChg chg="addSp delSp modSp add mod">
        <pc:chgData name="Andres Felipe Forero Salas" userId="8d97dfd61da619a5" providerId="LiveId" clId="{3B2CAF67-E2C9-41E5-8621-EB48BC4C28BF}" dt="2022-06-13T02:37:22.354" v="2175" actId="688"/>
        <pc:sldMkLst>
          <pc:docMk/>
          <pc:sldMk cId="2703580222" sldId="279"/>
        </pc:sldMkLst>
        <pc:spChg chg="mod">
          <ac:chgData name="Andres Felipe Forero Salas" userId="8d97dfd61da619a5" providerId="LiveId" clId="{3B2CAF67-E2C9-41E5-8621-EB48BC4C28BF}" dt="2022-06-13T02:34:14.769" v="2128" actId="20577"/>
          <ac:spMkLst>
            <pc:docMk/>
            <pc:sldMk cId="2703580222" sldId="279"/>
            <ac:spMk id="2" creationId="{3A866322-DEA6-650D-4F0C-8721995ED29F}"/>
          </ac:spMkLst>
        </pc:spChg>
        <pc:spChg chg="mod">
          <ac:chgData name="Andres Felipe Forero Salas" userId="8d97dfd61da619a5" providerId="LiveId" clId="{3B2CAF67-E2C9-41E5-8621-EB48BC4C28BF}" dt="2022-06-13T02:37:22.354" v="2175" actId="688"/>
          <ac:spMkLst>
            <pc:docMk/>
            <pc:sldMk cId="2703580222" sldId="279"/>
            <ac:spMk id="3" creationId="{F1B89872-D21A-EFAB-1952-CDDCAE6794EC}"/>
          </ac:spMkLst>
        </pc:spChg>
        <pc:spChg chg="del">
          <ac:chgData name="Andres Felipe Forero Salas" userId="8d97dfd61da619a5" providerId="LiveId" clId="{3B2CAF67-E2C9-41E5-8621-EB48BC4C28BF}" dt="2022-06-13T02:35:28.160" v="2144" actId="478"/>
          <ac:spMkLst>
            <pc:docMk/>
            <pc:sldMk cId="2703580222" sldId="279"/>
            <ac:spMk id="5" creationId="{96196F19-F0FF-7DE1-8BB5-26D0DD327A8E}"/>
          </ac:spMkLst>
        </pc:spChg>
        <pc:spChg chg="del">
          <ac:chgData name="Andres Felipe Forero Salas" userId="8d97dfd61da619a5" providerId="LiveId" clId="{3B2CAF67-E2C9-41E5-8621-EB48BC4C28BF}" dt="2022-06-13T02:35:10" v="2139" actId="478"/>
          <ac:spMkLst>
            <pc:docMk/>
            <pc:sldMk cId="2703580222" sldId="279"/>
            <ac:spMk id="6" creationId="{927E8F33-D5FF-83E8-7528-72EEDFC57F9C}"/>
          </ac:spMkLst>
        </pc:spChg>
        <pc:spChg chg="del">
          <ac:chgData name="Andres Felipe Forero Salas" userId="8d97dfd61da619a5" providerId="LiveId" clId="{3B2CAF67-E2C9-41E5-8621-EB48BC4C28BF}" dt="2022-06-13T02:35:58.713" v="2161" actId="478"/>
          <ac:spMkLst>
            <pc:docMk/>
            <pc:sldMk cId="2703580222" sldId="279"/>
            <ac:spMk id="7" creationId="{DFB85D3E-B869-E9A4-6889-408AAEE3A3A2}"/>
          </ac:spMkLst>
        </pc:spChg>
        <pc:spChg chg="add mod">
          <ac:chgData name="Andres Felipe Forero Salas" userId="8d97dfd61da619a5" providerId="LiveId" clId="{3B2CAF67-E2C9-41E5-8621-EB48BC4C28BF}" dt="2022-06-13T02:37:15.906" v="2173" actId="1076"/>
          <ac:spMkLst>
            <pc:docMk/>
            <pc:sldMk cId="2703580222" sldId="279"/>
            <ac:spMk id="8" creationId="{C6E466D4-E7A2-AFBA-F152-E0DE76542650}"/>
          </ac:spMkLst>
        </pc:spChg>
        <pc:spChg chg="add mod">
          <ac:chgData name="Andres Felipe Forero Salas" userId="8d97dfd61da619a5" providerId="LiveId" clId="{3B2CAF67-E2C9-41E5-8621-EB48BC4C28BF}" dt="2022-06-13T02:37:12.945" v="2172" actId="1076"/>
          <ac:spMkLst>
            <pc:docMk/>
            <pc:sldMk cId="2703580222" sldId="279"/>
            <ac:spMk id="9" creationId="{19333781-0E05-9E45-FFF4-E3BDAC44C2D2}"/>
          </ac:spMkLst>
        </pc:spChg>
        <pc:spChg chg="add del mod">
          <ac:chgData name="Andres Felipe Forero Salas" userId="8d97dfd61da619a5" providerId="LiveId" clId="{3B2CAF67-E2C9-41E5-8621-EB48BC4C28BF}" dt="2022-06-13T02:37:08.736" v="2171" actId="478"/>
          <ac:spMkLst>
            <pc:docMk/>
            <pc:sldMk cId="2703580222" sldId="279"/>
            <ac:spMk id="10" creationId="{6ED66981-35B6-619E-1218-6EB3B3313C32}"/>
          </ac:spMkLst>
        </pc:spChg>
      </pc:sldChg>
      <pc:sldChg chg="addSp delSp modSp add mod">
        <pc:chgData name="Andres Felipe Forero Salas" userId="8d97dfd61da619a5" providerId="LiveId" clId="{3B2CAF67-E2C9-41E5-8621-EB48BC4C28BF}" dt="2022-06-13T02:42:42.904" v="2223" actId="20577"/>
        <pc:sldMkLst>
          <pc:docMk/>
          <pc:sldMk cId="568524765" sldId="280"/>
        </pc:sldMkLst>
        <pc:spChg chg="mod">
          <ac:chgData name="Andres Felipe Forero Salas" userId="8d97dfd61da619a5" providerId="LiveId" clId="{3B2CAF67-E2C9-41E5-8621-EB48BC4C28BF}" dt="2022-06-13T02:38:21.760" v="2199" actId="20577"/>
          <ac:spMkLst>
            <pc:docMk/>
            <pc:sldMk cId="568524765" sldId="280"/>
            <ac:spMk id="2" creationId="{3A866322-DEA6-650D-4F0C-8721995ED29F}"/>
          </ac:spMkLst>
        </pc:spChg>
        <pc:spChg chg="mod">
          <ac:chgData name="Andres Felipe Forero Salas" userId="8d97dfd61da619a5" providerId="LiveId" clId="{3B2CAF67-E2C9-41E5-8621-EB48BC4C28BF}" dt="2022-06-13T02:42:42.904" v="2223" actId="20577"/>
          <ac:spMkLst>
            <pc:docMk/>
            <pc:sldMk cId="568524765" sldId="280"/>
            <ac:spMk id="3" creationId="{F1B89872-D21A-EFAB-1952-CDDCAE6794EC}"/>
          </ac:spMkLst>
        </pc:spChg>
        <pc:spChg chg="add mod">
          <ac:chgData name="Andres Felipe Forero Salas" userId="8d97dfd61da619a5" providerId="LiveId" clId="{3B2CAF67-E2C9-41E5-8621-EB48BC4C28BF}" dt="2022-06-13T02:38:53.449" v="2205" actId="1076"/>
          <ac:spMkLst>
            <pc:docMk/>
            <pc:sldMk cId="568524765" sldId="280"/>
            <ac:spMk id="6" creationId="{AAF91100-DEB0-6025-3435-B9B1A4F55724}"/>
          </ac:spMkLst>
        </pc:spChg>
        <pc:spChg chg="add mod">
          <ac:chgData name="Andres Felipe Forero Salas" userId="8d97dfd61da619a5" providerId="LiveId" clId="{3B2CAF67-E2C9-41E5-8621-EB48BC4C28BF}" dt="2022-06-13T02:39:12.887" v="2221" actId="20577"/>
          <ac:spMkLst>
            <pc:docMk/>
            <pc:sldMk cId="568524765" sldId="280"/>
            <ac:spMk id="7" creationId="{619F6A49-093F-9CF0-2B18-97767E42491F}"/>
          </ac:spMkLst>
        </pc:spChg>
        <pc:spChg chg="del">
          <ac:chgData name="Andres Felipe Forero Salas" userId="8d97dfd61da619a5" providerId="LiveId" clId="{3B2CAF67-E2C9-41E5-8621-EB48BC4C28BF}" dt="2022-06-13T02:38:40.704" v="2200" actId="478"/>
          <ac:spMkLst>
            <pc:docMk/>
            <pc:sldMk cId="568524765" sldId="280"/>
            <ac:spMk id="8" creationId="{C6E466D4-E7A2-AFBA-F152-E0DE76542650}"/>
          </ac:spMkLst>
        </pc:spChg>
        <pc:spChg chg="del">
          <ac:chgData name="Andres Felipe Forero Salas" userId="8d97dfd61da619a5" providerId="LiveId" clId="{3B2CAF67-E2C9-41E5-8621-EB48BC4C28BF}" dt="2022-06-13T02:38:49.985" v="2204" actId="478"/>
          <ac:spMkLst>
            <pc:docMk/>
            <pc:sldMk cId="568524765" sldId="280"/>
            <ac:spMk id="9" creationId="{19333781-0E05-9E45-FFF4-E3BDAC44C2D2}"/>
          </ac:spMkLst>
        </pc:spChg>
      </pc:sldChg>
      <pc:sldChg chg="addSp delSp modSp mod">
        <pc:chgData name="Andres Felipe Forero Salas" userId="8d97dfd61da619a5" providerId="LiveId" clId="{3B2CAF67-E2C9-41E5-8621-EB48BC4C28BF}" dt="2022-06-13T22:42:04.191" v="2343" actId="1076"/>
        <pc:sldMkLst>
          <pc:docMk/>
          <pc:sldMk cId="4021684803" sldId="281"/>
        </pc:sldMkLst>
        <pc:spChg chg="mod">
          <ac:chgData name="Andres Felipe Forero Salas" userId="8d97dfd61da619a5" providerId="LiveId" clId="{3B2CAF67-E2C9-41E5-8621-EB48BC4C28BF}" dt="2022-06-13T22:34:22.800" v="2248" actId="1076"/>
          <ac:spMkLst>
            <pc:docMk/>
            <pc:sldMk cId="4021684803" sldId="281"/>
            <ac:spMk id="3" creationId="{90495A0B-4299-87D6-4213-33916839ECD0}"/>
          </ac:spMkLst>
        </pc:spChg>
        <pc:spChg chg="mod">
          <ac:chgData name="Andres Felipe Forero Salas" userId="8d97dfd61da619a5" providerId="LiveId" clId="{3B2CAF67-E2C9-41E5-8621-EB48BC4C28BF}" dt="2022-06-13T22:34:13.036" v="2247" actId="1076"/>
          <ac:spMkLst>
            <pc:docMk/>
            <pc:sldMk cId="4021684803" sldId="281"/>
            <ac:spMk id="4" creationId="{44D7A653-7C86-4473-88DF-E38F984301D5}"/>
          </ac:spMkLst>
        </pc:spChg>
        <pc:spChg chg="add mod">
          <ac:chgData name="Andres Felipe Forero Salas" userId="8d97dfd61da619a5" providerId="LiveId" clId="{3B2CAF67-E2C9-41E5-8621-EB48BC4C28BF}" dt="2022-06-13T22:35:43.696" v="2265" actId="1076"/>
          <ac:spMkLst>
            <pc:docMk/>
            <pc:sldMk cId="4021684803" sldId="281"/>
            <ac:spMk id="6" creationId="{2C46297F-01F8-189F-95D9-BB7BF3199457}"/>
          </ac:spMkLst>
        </pc:spChg>
        <pc:spChg chg="mod">
          <ac:chgData name="Andres Felipe Forero Salas" userId="8d97dfd61da619a5" providerId="LiveId" clId="{3B2CAF67-E2C9-41E5-8621-EB48BC4C28BF}" dt="2022-06-13T22:36:38.304" v="2273" actId="1076"/>
          <ac:spMkLst>
            <pc:docMk/>
            <pc:sldMk cId="4021684803" sldId="281"/>
            <ac:spMk id="12" creationId="{4B576B73-FE33-373A-F606-CE7563EEA4B1}"/>
          </ac:spMkLst>
        </pc:spChg>
        <pc:spChg chg="mod">
          <ac:chgData name="Andres Felipe Forero Salas" userId="8d97dfd61da619a5" providerId="LiveId" clId="{3B2CAF67-E2C9-41E5-8621-EB48BC4C28BF}" dt="2022-06-13T22:34:29.264" v="2249" actId="1076"/>
          <ac:spMkLst>
            <pc:docMk/>
            <pc:sldMk cId="4021684803" sldId="281"/>
            <ac:spMk id="13" creationId="{E86C8570-767F-E381-CA1E-2FF23D1936F8}"/>
          </ac:spMkLst>
        </pc:spChg>
        <pc:spChg chg="mod">
          <ac:chgData name="Andres Felipe Forero Salas" userId="8d97dfd61da619a5" providerId="LiveId" clId="{3B2CAF67-E2C9-41E5-8621-EB48BC4C28BF}" dt="2022-06-13T22:36:41.944" v="2274" actId="1076"/>
          <ac:spMkLst>
            <pc:docMk/>
            <pc:sldMk cId="4021684803" sldId="281"/>
            <ac:spMk id="14" creationId="{EBA5CFA7-FEB1-3E55-37CE-38383EE85BE5}"/>
          </ac:spMkLst>
        </pc:spChg>
        <pc:spChg chg="mod">
          <ac:chgData name="Andres Felipe Forero Salas" userId="8d97dfd61da619a5" providerId="LiveId" clId="{3B2CAF67-E2C9-41E5-8621-EB48BC4C28BF}" dt="2022-06-13T22:41:47.120" v="2340" actId="1076"/>
          <ac:spMkLst>
            <pc:docMk/>
            <pc:sldMk cId="4021684803" sldId="281"/>
            <ac:spMk id="15" creationId="{51C031D4-6D48-C2C4-10E9-47D1CFEB9102}"/>
          </ac:spMkLst>
        </pc:spChg>
        <pc:spChg chg="mod">
          <ac:chgData name="Andres Felipe Forero Salas" userId="8d97dfd61da619a5" providerId="LiveId" clId="{3B2CAF67-E2C9-41E5-8621-EB48BC4C28BF}" dt="2022-06-13T22:36:57.040" v="2278" actId="1076"/>
          <ac:spMkLst>
            <pc:docMk/>
            <pc:sldMk cId="4021684803" sldId="281"/>
            <ac:spMk id="16" creationId="{CF83D2B0-1453-E2D2-9164-BBB7295B367F}"/>
          </ac:spMkLst>
        </pc:spChg>
        <pc:spChg chg="mod">
          <ac:chgData name="Andres Felipe Forero Salas" userId="8d97dfd61da619a5" providerId="LiveId" clId="{3B2CAF67-E2C9-41E5-8621-EB48BC4C28BF}" dt="2022-06-13T22:41:44.288" v="2339" actId="1076"/>
          <ac:spMkLst>
            <pc:docMk/>
            <pc:sldMk cId="4021684803" sldId="281"/>
            <ac:spMk id="17" creationId="{446812DB-66B1-1B78-753E-79D25F373D67}"/>
          </ac:spMkLst>
        </pc:spChg>
        <pc:spChg chg="mod">
          <ac:chgData name="Andres Felipe Forero Salas" userId="8d97dfd61da619a5" providerId="LiveId" clId="{3B2CAF67-E2C9-41E5-8621-EB48BC4C28BF}" dt="2022-06-13T22:42:04.191" v="2343" actId="1076"/>
          <ac:spMkLst>
            <pc:docMk/>
            <pc:sldMk cId="4021684803" sldId="281"/>
            <ac:spMk id="18" creationId="{8F9AC94C-5468-984A-BBE6-C9E0EEF45C59}"/>
          </ac:spMkLst>
        </pc:spChg>
        <pc:spChg chg="del mod">
          <ac:chgData name="Andres Felipe Forero Salas" userId="8d97dfd61da619a5" providerId="LiveId" clId="{3B2CAF67-E2C9-41E5-8621-EB48BC4C28BF}" dt="2022-06-13T22:41:29.739" v="2335" actId="478"/>
          <ac:spMkLst>
            <pc:docMk/>
            <pc:sldMk cId="4021684803" sldId="281"/>
            <ac:spMk id="19" creationId="{FE110216-0960-E340-BD48-D2D0004D60EF}"/>
          </ac:spMkLst>
        </pc:spChg>
        <pc:spChg chg="add mod">
          <ac:chgData name="Andres Felipe Forero Salas" userId="8d97dfd61da619a5" providerId="LiveId" clId="{3B2CAF67-E2C9-41E5-8621-EB48BC4C28BF}" dt="2022-06-13T22:41:12.643" v="2328" actId="20577"/>
          <ac:spMkLst>
            <pc:docMk/>
            <pc:sldMk cId="4021684803" sldId="281"/>
            <ac:spMk id="20" creationId="{28BA6B08-B7CF-B1A2-3DEC-37F7E756DF6D}"/>
          </ac:spMkLst>
        </pc:spChg>
        <pc:cxnChg chg="add mod">
          <ac:chgData name="Andres Felipe Forero Salas" userId="8d97dfd61da619a5" providerId="LiveId" clId="{3B2CAF67-E2C9-41E5-8621-EB48BC4C28BF}" dt="2022-06-13T22:35:41.279" v="2264" actId="1076"/>
          <ac:cxnSpMkLst>
            <pc:docMk/>
            <pc:sldMk cId="4021684803" sldId="281"/>
            <ac:cxnSpMk id="8" creationId="{F2E3FC0A-0A36-4080-AD14-DD75D0B1C5E3}"/>
          </ac:cxnSpMkLst>
        </pc:cxnChg>
      </pc:sldChg>
      <pc:sldChg chg="addSp delSp modSp add mod">
        <pc:chgData name="Andres Felipe Forero Salas" userId="8d97dfd61da619a5" providerId="LiveId" clId="{3B2CAF67-E2C9-41E5-8621-EB48BC4C28BF}" dt="2022-06-19T13:14:29.410" v="2704" actId="1076"/>
        <pc:sldMkLst>
          <pc:docMk/>
          <pc:sldMk cId="1232712331" sldId="286"/>
        </pc:sldMkLst>
        <pc:spChg chg="mod">
          <ac:chgData name="Andres Felipe Forero Salas" userId="8d97dfd61da619a5" providerId="LiveId" clId="{3B2CAF67-E2C9-41E5-8621-EB48BC4C28BF}" dt="2022-06-13T22:43:21.511" v="2371" actId="20577"/>
          <ac:spMkLst>
            <pc:docMk/>
            <pc:sldMk cId="1232712331" sldId="286"/>
            <ac:spMk id="2" creationId="{3A866322-DEA6-650D-4F0C-8721995ED29F}"/>
          </ac:spMkLst>
        </pc:spChg>
        <pc:spChg chg="del">
          <ac:chgData name="Andres Felipe Forero Salas" userId="8d97dfd61da619a5" providerId="LiveId" clId="{3B2CAF67-E2C9-41E5-8621-EB48BC4C28BF}" dt="2022-06-13T22:45:10.295" v="2457" actId="478"/>
          <ac:spMkLst>
            <pc:docMk/>
            <pc:sldMk cId="1232712331" sldId="286"/>
            <ac:spMk id="3" creationId="{90495A0B-4299-87D6-4213-33916839ECD0}"/>
          </ac:spMkLst>
        </pc:spChg>
        <pc:spChg chg="del">
          <ac:chgData name="Andres Felipe Forero Salas" userId="8d97dfd61da619a5" providerId="LiveId" clId="{3B2CAF67-E2C9-41E5-8621-EB48BC4C28BF}" dt="2022-06-13T22:45:15.927" v="2461" actId="478"/>
          <ac:spMkLst>
            <pc:docMk/>
            <pc:sldMk cId="1232712331" sldId="286"/>
            <ac:spMk id="4" creationId="{44D7A653-7C86-4473-88DF-E38F984301D5}"/>
          </ac:spMkLst>
        </pc:spChg>
        <pc:spChg chg="mod">
          <ac:chgData name="Andres Felipe Forero Salas" userId="8d97dfd61da619a5" providerId="LiveId" clId="{3B2CAF67-E2C9-41E5-8621-EB48BC4C28BF}" dt="2022-06-14T01:41:58.800" v="2605" actId="1076"/>
          <ac:spMkLst>
            <pc:docMk/>
            <pc:sldMk cId="1232712331" sldId="286"/>
            <ac:spMk id="5" creationId="{A69A5552-1160-2852-0A99-0E5C8ED9F1F2}"/>
          </ac:spMkLst>
        </pc:spChg>
        <pc:spChg chg="del">
          <ac:chgData name="Andres Felipe Forero Salas" userId="8d97dfd61da619a5" providerId="LiveId" clId="{3B2CAF67-E2C9-41E5-8621-EB48BC4C28BF}" dt="2022-06-13T22:45:14.561" v="2460" actId="478"/>
          <ac:spMkLst>
            <pc:docMk/>
            <pc:sldMk cId="1232712331" sldId="286"/>
            <ac:spMk id="6" creationId="{2C46297F-01F8-189F-95D9-BB7BF3199457}"/>
          </ac:spMkLst>
        </pc:spChg>
        <pc:spChg chg="add mod">
          <ac:chgData name="Andres Felipe Forero Salas" userId="8d97dfd61da619a5" providerId="LiveId" clId="{3B2CAF67-E2C9-41E5-8621-EB48BC4C28BF}" dt="2022-06-14T01:41:54.328" v="2604" actId="1076"/>
          <ac:spMkLst>
            <pc:docMk/>
            <pc:sldMk cId="1232712331" sldId="286"/>
            <ac:spMk id="7" creationId="{A9BCFFA8-2220-3DD6-0C7D-572D72713926}"/>
          </ac:spMkLst>
        </pc:spChg>
        <pc:spChg chg="del">
          <ac:chgData name="Andres Felipe Forero Salas" userId="8d97dfd61da619a5" providerId="LiveId" clId="{3B2CAF67-E2C9-41E5-8621-EB48BC4C28BF}" dt="2022-06-13T22:45:18.391" v="2462" actId="478"/>
          <ac:spMkLst>
            <pc:docMk/>
            <pc:sldMk cId="1232712331" sldId="286"/>
            <ac:spMk id="11" creationId="{E5C14619-11ED-7FDF-A3AF-1FA148452F31}"/>
          </ac:spMkLst>
        </pc:spChg>
        <pc:spChg chg="del">
          <ac:chgData name="Andres Felipe Forero Salas" userId="8d97dfd61da619a5" providerId="LiveId" clId="{3B2CAF67-E2C9-41E5-8621-EB48BC4C28BF}" dt="2022-06-13T22:45:24.967" v="2464" actId="478"/>
          <ac:spMkLst>
            <pc:docMk/>
            <pc:sldMk cId="1232712331" sldId="286"/>
            <ac:spMk id="12" creationId="{4B576B73-FE33-373A-F606-CE7563EEA4B1}"/>
          </ac:spMkLst>
        </pc:spChg>
        <pc:spChg chg="del">
          <ac:chgData name="Andres Felipe Forero Salas" userId="8d97dfd61da619a5" providerId="LiveId" clId="{3B2CAF67-E2C9-41E5-8621-EB48BC4C28BF}" dt="2022-06-13T22:45:12.151" v="2458" actId="478"/>
          <ac:spMkLst>
            <pc:docMk/>
            <pc:sldMk cId="1232712331" sldId="286"/>
            <ac:spMk id="13" creationId="{E86C8570-767F-E381-CA1E-2FF23D1936F8}"/>
          </ac:spMkLst>
        </pc:spChg>
        <pc:spChg chg="del">
          <ac:chgData name="Andres Felipe Forero Salas" userId="8d97dfd61da619a5" providerId="LiveId" clId="{3B2CAF67-E2C9-41E5-8621-EB48BC4C28BF}" dt="2022-06-13T22:45:23.480" v="2463" actId="478"/>
          <ac:spMkLst>
            <pc:docMk/>
            <pc:sldMk cId="1232712331" sldId="286"/>
            <ac:spMk id="14" creationId="{EBA5CFA7-FEB1-3E55-37CE-38383EE85BE5}"/>
          </ac:spMkLst>
        </pc:spChg>
        <pc:spChg chg="del">
          <ac:chgData name="Andres Felipe Forero Salas" userId="8d97dfd61da619a5" providerId="LiveId" clId="{3B2CAF67-E2C9-41E5-8621-EB48BC4C28BF}" dt="2022-06-13T22:45:26.471" v="2465" actId="478"/>
          <ac:spMkLst>
            <pc:docMk/>
            <pc:sldMk cId="1232712331" sldId="286"/>
            <ac:spMk id="15" creationId="{51C031D4-6D48-C2C4-10E9-47D1CFEB9102}"/>
          </ac:spMkLst>
        </pc:spChg>
        <pc:spChg chg="del">
          <ac:chgData name="Andres Felipe Forero Salas" userId="8d97dfd61da619a5" providerId="LiveId" clId="{3B2CAF67-E2C9-41E5-8621-EB48BC4C28BF}" dt="2022-06-13T22:45:28.192" v="2466" actId="478"/>
          <ac:spMkLst>
            <pc:docMk/>
            <pc:sldMk cId="1232712331" sldId="286"/>
            <ac:spMk id="16" creationId="{CF83D2B0-1453-E2D2-9164-BBB7295B367F}"/>
          </ac:spMkLst>
        </pc:spChg>
        <pc:spChg chg="del">
          <ac:chgData name="Andres Felipe Forero Salas" userId="8d97dfd61da619a5" providerId="LiveId" clId="{3B2CAF67-E2C9-41E5-8621-EB48BC4C28BF}" dt="2022-06-13T22:45:30.415" v="2467" actId="478"/>
          <ac:spMkLst>
            <pc:docMk/>
            <pc:sldMk cId="1232712331" sldId="286"/>
            <ac:spMk id="17" creationId="{446812DB-66B1-1B78-753E-79D25F373D67}"/>
          </ac:spMkLst>
        </pc:spChg>
        <pc:spChg chg="del">
          <ac:chgData name="Andres Felipe Forero Salas" userId="8d97dfd61da619a5" providerId="LiveId" clId="{3B2CAF67-E2C9-41E5-8621-EB48BC4C28BF}" dt="2022-06-13T22:45:33.927" v="2469" actId="478"/>
          <ac:spMkLst>
            <pc:docMk/>
            <pc:sldMk cId="1232712331" sldId="286"/>
            <ac:spMk id="18" creationId="{8F9AC94C-5468-984A-BBE6-C9E0EEF45C59}"/>
          </ac:spMkLst>
        </pc:spChg>
        <pc:spChg chg="del">
          <ac:chgData name="Andres Felipe Forero Salas" userId="8d97dfd61da619a5" providerId="LiveId" clId="{3B2CAF67-E2C9-41E5-8621-EB48BC4C28BF}" dt="2022-06-13T22:45:31.871" v="2468" actId="478"/>
          <ac:spMkLst>
            <pc:docMk/>
            <pc:sldMk cId="1232712331" sldId="286"/>
            <ac:spMk id="20" creationId="{28BA6B08-B7CF-B1A2-3DEC-37F7E756DF6D}"/>
          </ac:spMkLst>
        </pc:spChg>
        <pc:spChg chg="add mod">
          <ac:chgData name="Andres Felipe Forero Salas" userId="8d97dfd61da619a5" providerId="LiveId" clId="{3B2CAF67-E2C9-41E5-8621-EB48BC4C28BF}" dt="2022-06-19T13:14:26.351" v="2703" actId="1076"/>
          <ac:spMkLst>
            <pc:docMk/>
            <pc:sldMk cId="1232712331" sldId="286"/>
            <ac:spMk id="22" creationId="{DFDB3E65-AC41-ADD6-A6C7-29478403A035}"/>
          </ac:spMkLst>
        </pc:spChg>
        <pc:picChg chg="add del mod">
          <ac:chgData name="Andres Felipe Forero Salas" userId="8d97dfd61da619a5" providerId="LiveId" clId="{3B2CAF67-E2C9-41E5-8621-EB48BC4C28BF}" dt="2022-06-14T01:41:49.559" v="2603" actId="478"/>
          <ac:picMkLst>
            <pc:docMk/>
            <pc:sldMk cId="1232712331" sldId="286"/>
            <ac:picMk id="10" creationId="{8BDF2DD1-C111-6FC5-5FC6-D7FC3D86CCF2}"/>
          </ac:picMkLst>
        </pc:picChg>
        <pc:picChg chg="add mod">
          <ac:chgData name="Andres Felipe Forero Salas" userId="8d97dfd61da619a5" providerId="LiveId" clId="{3B2CAF67-E2C9-41E5-8621-EB48BC4C28BF}" dt="2022-06-14T01:44:49.848" v="2619" actId="1076"/>
          <ac:picMkLst>
            <pc:docMk/>
            <pc:sldMk cId="1232712331" sldId="286"/>
            <ac:picMk id="21" creationId="{623E4BC8-ED18-1D60-BE7B-0EB0486C0ACD}"/>
          </ac:picMkLst>
        </pc:picChg>
        <pc:picChg chg="add mod">
          <ac:chgData name="Andres Felipe Forero Salas" userId="8d97dfd61da619a5" providerId="LiveId" clId="{3B2CAF67-E2C9-41E5-8621-EB48BC4C28BF}" dt="2022-06-19T13:14:29.410" v="2704" actId="1076"/>
          <ac:picMkLst>
            <pc:docMk/>
            <pc:sldMk cId="1232712331" sldId="286"/>
            <ac:picMk id="24" creationId="{8AAEDE4A-F818-F22C-F72A-7D119183E796}"/>
          </ac:picMkLst>
        </pc:picChg>
        <pc:cxnChg chg="del">
          <ac:chgData name="Andres Felipe Forero Salas" userId="8d97dfd61da619a5" providerId="LiveId" clId="{3B2CAF67-E2C9-41E5-8621-EB48BC4C28BF}" dt="2022-06-13T22:45:13.223" v="2459" actId="478"/>
          <ac:cxnSpMkLst>
            <pc:docMk/>
            <pc:sldMk cId="1232712331" sldId="286"/>
            <ac:cxnSpMk id="8" creationId="{F2E3FC0A-0A36-4080-AD14-DD75D0B1C5E3}"/>
          </ac:cxnSpMkLst>
        </pc:cxnChg>
      </pc:sldChg>
      <pc:sldChg chg="delSp modSp add mod">
        <pc:chgData name="Andres Felipe Forero Salas" userId="8d97dfd61da619a5" providerId="LiveId" clId="{3B2CAF67-E2C9-41E5-8621-EB48BC4C28BF}" dt="2022-06-14T01:42:32.583" v="2613" actId="1076"/>
        <pc:sldMkLst>
          <pc:docMk/>
          <pc:sldMk cId="457399765" sldId="287"/>
        </pc:sldMkLst>
        <pc:spChg chg="mod">
          <ac:chgData name="Andres Felipe Forero Salas" userId="8d97dfd61da619a5" providerId="LiveId" clId="{3B2CAF67-E2C9-41E5-8621-EB48BC4C28BF}" dt="2022-06-14T01:42:11.471" v="2607" actId="1076"/>
          <ac:spMkLst>
            <pc:docMk/>
            <pc:sldMk cId="457399765" sldId="287"/>
            <ac:spMk id="2" creationId="{3A866322-DEA6-650D-4F0C-8721995ED29F}"/>
          </ac:spMkLst>
        </pc:spChg>
        <pc:spChg chg="del">
          <ac:chgData name="Andres Felipe Forero Salas" userId="8d97dfd61da619a5" providerId="LiveId" clId="{3B2CAF67-E2C9-41E5-8621-EB48BC4C28BF}" dt="2022-06-14T01:42:21.843" v="2610" actId="478"/>
          <ac:spMkLst>
            <pc:docMk/>
            <pc:sldMk cId="457399765" sldId="287"/>
            <ac:spMk id="5" creationId="{A69A5552-1160-2852-0A99-0E5C8ED9F1F2}"/>
          </ac:spMkLst>
        </pc:spChg>
        <pc:spChg chg="del">
          <ac:chgData name="Andres Felipe Forero Salas" userId="8d97dfd61da619a5" providerId="LiveId" clId="{3B2CAF67-E2C9-41E5-8621-EB48BC4C28BF}" dt="2022-06-14T01:42:25.295" v="2612" actId="478"/>
          <ac:spMkLst>
            <pc:docMk/>
            <pc:sldMk cId="457399765" sldId="287"/>
            <ac:spMk id="7" creationId="{A9BCFFA8-2220-3DD6-0C7D-572D72713926}"/>
          </ac:spMkLst>
        </pc:spChg>
        <pc:picChg chg="mod">
          <ac:chgData name="Andres Felipe Forero Salas" userId="8d97dfd61da619a5" providerId="LiveId" clId="{3B2CAF67-E2C9-41E5-8621-EB48BC4C28BF}" dt="2022-06-14T01:42:32.583" v="2613" actId="1076"/>
          <ac:picMkLst>
            <pc:docMk/>
            <pc:sldMk cId="457399765" sldId="287"/>
            <ac:picMk id="10" creationId="{8BDF2DD1-C111-6FC5-5FC6-D7FC3D86CCF2}"/>
          </ac:picMkLst>
        </pc:picChg>
      </pc:sldChg>
      <pc:sldChg chg="new del">
        <pc:chgData name="Andres Felipe Forero Salas" userId="8d97dfd61da619a5" providerId="LiveId" clId="{3B2CAF67-E2C9-41E5-8621-EB48BC4C28BF}" dt="2022-06-19T20:06:16.827" v="4041" actId="2696"/>
        <pc:sldMkLst>
          <pc:docMk/>
          <pc:sldMk cId="2823168920" sldId="288"/>
        </pc:sldMkLst>
      </pc:sldChg>
      <pc:sldChg chg="addSp delSp modSp add mod ord">
        <pc:chgData name="Andres Felipe Forero Salas" userId="8d97dfd61da619a5" providerId="LiveId" clId="{3B2CAF67-E2C9-41E5-8621-EB48BC4C28BF}" dt="2022-06-14T01:54:29.305" v="2697" actId="20577"/>
        <pc:sldMkLst>
          <pc:docMk/>
          <pc:sldMk cId="2718212200" sldId="289"/>
        </pc:sldMkLst>
        <pc:spChg chg="mod">
          <ac:chgData name="Andres Felipe Forero Salas" userId="8d97dfd61da619a5" providerId="LiveId" clId="{3B2CAF67-E2C9-41E5-8621-EB48BC4C28BF}" dt="2022-06-14T01:49:48.672" v="2654" actId="20577"/>
          <ac:spMkLst>
            <pc:docMk/>
            <pc:sldMk cId="2718212200" sldId="289"/>
            <ac:spMk id="2" creationId="{3A866322-DEA6-650D-4F0C-8721995ED29F}"/>
          </ac:spMkLst>
        </pc:spChg>
        <pc:spChg chg="add del mod">
          <ac:chgData name="Andres Felipe Forero Salas" userId="8d97dfd61da619a5" providerId="LiveId" clId="{3B2CAF67-E2C9-41E5-8621-EB48BC4C28BF}" dt="2022-06-14T01:50:20.856" v="2668" actId="478"/>
          <ac:spMkLst>
            <pc:docMk/>
            <pc:sldMk cId="2718212200" sldId="289"/>
            <ac:spMk id="3" creationId="{8125ADE4-D523-233F-89AA-725B6D467590}"/>
          </ac:spMkLst>
        </pc:spChg>
        <pc:spChg chg="del">
          <ac:chgData name="Andres Felipe Forero Salas" userId="8d97dfd61da619a5" providerId="LiveId" clId="{3B2CAF67-E2C9-41E5-8621-EB48BC4C28BF}" dt="2022-06-14T01:49:52.608" v="2655" actId="478"/>
          <ac:spMkLst>
            <pc:docMk/>
            <pc:sldMk cId="2718212200" sldId="289"/>
            <ac:spMk id="5" creationId="{A69A5552-1160-2852-0A99-0E5C8ED9F1F2}"/>
          </ac:spMkLst>
        </pc:spChg>
        <pc:spChg chg="del">
          <ac:chgData name="Andres Felipe Forero Salas" userId="8d97dfd61da619a5" providerId="LiveId" clId="{3B2CAF67-E2C9-41E5-8621-EB48BC4C28BF}" dt="2022-06-14T01:49:54.111" v="2656" actId="478"/>
          <ac:spMkLst>
            <pc:docMk/>
            <pc:sldMk cId="2718212200" sldId="289"/>
            <ac:spMk id="7" creationId="{A9BCFFA8-2220-3DD6-0C7D-572D72713926}"/>
          </ac:spMkLst>
        </pc:spChg>
        <pc:spChg chg="add mod">
          <ac:chgData name="Andres Felipe Forero Salas" userId="8d97dfd61da619a5" providerId="LiveId" clId="{3B2CAF67-E2C9-41E5-8621-EB48BC4C28BF}" dt="2022-06-14T01:54:29.305" v="2697" actId="20577"/>
          <ac:spMkLst>
            <pc:docMk/>
            <pc:sldMk cId="2718212200" sldId="289"/>
            <ac:spMk id="9" creationId="{E4AFEED8-F079-9FB2-9D0D-3B4A05798174}"/>
          </ac:spMkLst>
        </pc:spChg>
        <pc:spChg chg="del">
          <ac:chgData name="Andres Felipe Forero Salas" userId="8d97dfd61da619a5" providerId="LiveId" clId="{3B2CAF67-E2C9-41E5-8621-EB48BC4C28BF}" dt="2022-06-14T01:50:45.119" v="2684" actId="478"/>
          <ac:spMkLst>
            <pc:docMk/>
            <pc:sldMk cId="2718212200" sldId="289"/>
            <ac:spMk id="22" creationId="{DFDB3E65-AC41-ADD6-A6C7-29478403A035}"/>
          </ac:spMkLst>
        </pc:spChg>
        <pc:picChg chg="add mod">
          <ac:chgData name="Andres Felipe Forero Salas" userId="8d97dfd61da619a5" providerId="LiveId" clId="{3B2CAF67-E2C9-41E5-8621-EB48BC4C28BF}" dt="2022-06-14T01:52:01.903" v="2695" actId="1076"/>
          <ac:picMkLst>
            <pc:docMk/>
            <pc:sldMk cId="2718212200" sldId="289"/>
            <ac:picMk id="6" creationId="{66945EDF-17D0-43BE-0807-4AFE393A7F31}"/>
          </ac:picMkLst>
        </pc:picChg>
        <pc:picChg chg="add mod">
          <ac:chgData name="Andres Felipe Forero Salas" userId="8d97dfd61da619a5" providerId="LiveId" clId="{3B2CAF67-E2C9-41E5-8621-EB48BC4C28BF}" dt="2022-06-14T01:51:57.736" v="2694" actId="1076"/>
          <ac:picMkLst>
            <pc:docMk/>
            <pc:sldMk cId="2718212200" sldId="289"/>
            <ac:picMk id="10" creationId="{C76ADF38-8A1B-AD19-DDD0-CA8FC4D3CA27}"/>
          </ac:picMkLst>
        </pc:picChg>
        <pc:picChg chg="del mod">
          <ac:chgData name="Andres Felipe Forero Salas" userId="8d97dfd61da619a5" providerId="LiveId" clId="{3B2CAF67-E2C9-41E5-8621-EB48BC4C28BF}" dt="2022-06-14T01:51:41.439" v="2690" actId="478"/>
          <ac:picMkLst>
            <pc:docMk/>
            <pc:sldMk cId="2718212200" sldId="289"/>
            <ac:picMk id="21" creationId="{623E4BC8-ED18-1D60-BE7B-0EB0486C0ACD}"/>
          </ac:picMkLst>
        </pc:picChg>
        <pc:picChg chg="del">
          <ac:chgData name="Andres Felipe Forero Salas" userId="8d97dfd61da619a5" providerId="LiveId" clId="{3B2CAF67-E2C9-41E5-8621-EB48BC4C28BF}" dt="2022-06-14T01:50:46.559" v="2685" actId="478"/>
          <ac:picMkLst>
            <pc:docMk/>
            <pc:sldMk cId="2718212200" sldId="289"/>
            <ac:picMk id="24" creationId="{8AAEDE4A-F818-F22C-F72A-7D119183E796}"/>
          </ac:picMkLst>
        </pc:picChg>
      </pc:sldChg>
      <pc:sldChg chg="addSp delSp modSp add mod">
        <pc:chgData name="Andres Felipe Forero Salas" userId="8d97dfd61da619a5" providerId="LiveId" clId="{3B2CAF67-E2C9-41E5-8621-EB48BC4C28BF}" dt="2022-06-19T19:33:50.458" v="3468" actId="1036"/>
        <pc:sldMkLst>
          <pc:docMk/>
          <pc:sldMk cId="1922788672" sldId="290"/>
        </pc:sldMkLst>
        <pc:spChg chg="mod">
          <ac:chgData name="Andres Felipe Forero Salas" userId="8d97dfd61da619a5" providerId="LiveId" clId="{3B2CAF67-E2C9-41E5-8621-EB48BC4C28BF}" dt="2022-06-19T13:15:23.870" v="2735" actId="20577"/>
          <ac:spMkLst>
            <pc:docMk/>
            <pc:sldMk cId="1922788672" sldId="290"/>
            <ac:spMk id="2" creationId="{3A866322-DEA6-650D-4F0C-8721995ED29F}"/>
          </ac:spMkLst>
        </pc:spChg>
        <pc:spChg chg="add mod">
          <ac:chgData name="Andres Felipe Forero Salas" userId="8d97dfd61da619a5" providerId="LiveId" clId="{3B2CAF67-E2C9-41E5-8621-EB48BC4C28BF}" dt="2022-06-19T13:53:19.251" v="3002" actId="20577"/>
          <ac:spMkLst>
            <pc:docMk/>
            <pc:sldMk cId="1922788672" sldId="290"/>
            <ac:spMk id="3" creationId="{FB1581DF-1D95-D51F-CBAD-CD1D4E1FCF93}"/>
          </ac:spMkLst>
        </pc:spChg>
        <pc:spChg chg="add mod">
          <ac:chgData name="Andres Felipe Forero Salas" userId="8d97dfd61da619a5" providerId="LiveId" clId="{3B2CAF67-E2C9-41E5-8621-EB48BC4C28BF}" dt="2022-06-19T13:21:42.434" v="2829" actId="1076"/>
          <ac:spMkLst>
            <pc:docMk/>
            <pc:sldMk cId="1922788672" sldId="290"/>
            <ac:spMk id="4" creationId="{6AC081F6-B52D-799E-54B2-26F1CBD86C0E}"/>
          </ac:spMkLst>
        </pc:spChg>
        <pc:spChg chg="del">
          <ac:chgData name="Andres Felipe Forero Salas" userId="8d97dfd61da619a5" providerId="LiveId" clId="{3B2CAF67-E2C9-41E5-8621-EB48BC4C28BF}" dt="2022-06-19T13:15:28.990" v="2737" actId="478"/>
          <ac:spMkLst>
            <pc:docMk/>
            <pc:sldMk cId="1922788672" sldId="290"/>
            <ac:spMk id="5" creationId="{FDE9E576-2905-4B27-AFD7-BB09ED368B00}"/>
          </ac:spMkLst>
        </pc:spChg>
        <pc:spChg chg="add mod">
          <ac:chgData name="Andres Felipe Forero Salas" userId="8d97dfd61da619a5" providerId="LiveId" clId="{3B2CAF67-E2C9-41E5-8621-EB48BC4C28BF}" dt="2022-06-19T13:22:14.570" v="2848" actId="1076"/>
          <ac:spMkLst>
            <pc:docMk/>
            <pc:sldMk cId="1922788672" sldId="290"/>
            <ac:spMk id="6" creationId="{01B89839-DC7B-E179-63FD-D45B2FD8E61F}"/>
          </ac:spMkLst>
        </pc:spChg>
        <pc:spChg chg="add mod">
          <ac:chgData name="Andres Felipe Forero Salas" userId="8d97dfd61da619a5" providerId="LiveId" clId="{3B2CAF67-E2C9-41E5-8621-EB48BC4C28BF}" dt="2022-06-19T13:22:28.113" v="2858" actId="1076"/>
          <ac:spMkLst>
            <pc:docMk/>
            <pc:sldMk cId="1922788672" sldId="290"/>
            <ac:spMk id="7" creationId="{EA16D61B-AB87-5714-2C44-02D0E03E708F}"/>
          </ac:spMkLst>
        </pc:spChg>
        <pc:spChg chg="del">
          <ac:chgData name="Andres Felipe Forero Salas" userId="8d97dfd61da619a5" providerId="LiveId" clId="{3B2CAF67-E2C9-41E5-8621-EB48BC4C28BF}" dt="2022-06-19T13:15:37.140" v="2742" actId="478"/>
          <ac:spMkLst>
            <pc:docMk/>
            <pc:sldMk cId="1922788672" sldId="290"/>
            <ac:spMk id="9" creationId="{C4E7B249-6CD1-CB0C-9A04-2227D17E6FD5}"/>
          </ac:spMkLst>
        </pc:spChg>
        <pc:spChg chg="del">
          <ac:chgData name="Andres Felipe Forero Salas" userId="8d97dfd61da619a5" providerId="LiveId" clId="{3B2CAF67-E2C9-41E5-8621-EB48BC4C28BF}" dt="2022-06-19T13:15:30.740" v="2738" actId="478"/>
          <ac:spMkLst>
            <pc:docMk/>
            <pc:sldMk cId="1922788672" sldId="290"/>
            <ac:spMk id="10" creationId="{096720CA-4982-9A9F-B9F1-AC7EA4650EB5}"/>
          </ac:spMkLst>
        </pc:spChg>
        <pc:spChg chg="del">
          <ac:chgData name="Andres Felipe Forero Salas" userId="8d97dfd61da619a5" providerId="LiveId" clId="{3B2CAF67-E2C9-41E5-8621-EB48BC4C28BF}" dt="2022-06-19T13:15:27.610" v="2736" actId="478"/>
          <ac:spMkLst>
            <pc:docMk/>
            <pc:sldMk cId="1922788672" sldId="290"/>
            <ac:spMk id="12" creationId="{377B1710-DA98-BB6F-2CED-928C1AB49AC3}"/>
          </ac:spMkLst>
        </pc:spChg>
        <pc:spChg chg="add mod">
          <ac:chgData name="Andres Felipe Forero Salas" userId="8d97dfd61da619a5" providerId="LiveId" clId="{3B2CAF67-E2C9-41E5-8621-EB48BC4C28BF}" dt="2022-06-19T13:21:57.954" v="2837" actId="1076"/>
          <ac:spMkLst>
            <pc:docMk/>
            <pc:sldMk cId="1922788672" sldId="290"/>
            <ac:spMk id="13" creationId="{8DCBEA6E-9142-DF1A-1C30-96BC968881E4}"/>
          </ac:spMkLst>
        </pc:spChg>
        <pc:spChg chg="add mod">
          <ac:chgData name="Andres Felipe Forero Salas" userId="8d97dfd61da619a5" providerId="LiveId" clId="{3B2CAF67-E2C9-41E5-8621-EB48BC4C28BF}" dt="2022-06-19T19:33:50.458" v="3468" actId="1036"/>
          <ac:spMkLst>
            <pc:docMk/>
            <pc:sldMk cId="1922788672" sldId="290"/>
            <ac:spMk id="14" creationId="{397C2AA2-4064-667D-0789-F0488A073661}"/>
          </ac:spMkLst>
        </pc:spChg>
        <pc:spChg chg="add mod">
          <ac:chgData name="Andres Felipe Forero Salas" userId="8d97dfd61da619a5" providerId="LiveId" clId="{3B2CAF67-E2C9-41E5-8621-EB48BC4C28BF}" dt="2022-06-19T19:33:50.458" v="3468" actId="1036"/>
          <ac:spMkLst>
            <pc:docMk/>
            <pc:sldMk cId="1922788672" sldId="290"/>
            <ac:spMk id="15" creationId="{18F3DAFB-C846-F00A-429A-175838A389EE}"/>
          </ac:spMkLst>
        </pc:spChg>
        <pc:spChg chg="add mod">
          <ac:chgData name="Andres Felipe Forero Salas" userId="8d97dfd61da619a5" providerId="LiveId" clId="{3B2CAF67-E2C9-41E5-8621-EB48BC4C28BF}" dt="2022-06-19T19:33:50.458" v="3468" actId="1036"/>
          <ac:spMkLst>
            <pc:docMk/>
            <pc:sldMk cId="1922788672" sldId="290"/>
            <ac:spMk id="18" creationId="{B371129E-3DB1-E1E9-515F-233566C691EB}"/>
          </ac:spMkLst>
        </pc:spChg>
        <pc:spChg chg="del">
          <ac:chgData name="Andres Felipe Forero Salas" userId="8d97dfd61da619a5" providerId="LiveId" clId="{3B2CAF67-E2C9-41E5-8621-EB48BC4C28BF}" dt="2022-06-19T13:15:35.560" v="2741" actId="478"/>
          <ac:spMkLst>
            <pc:docMk/>
            <pc:sldMk cId="1922788672" sldId="290"/>
            <ac:spMk id="19" creationId="{3A3ADF3B-CEDD-EFDD-C2EB-D6850212CE40}"/>
          </ac:spMkLst>
        </pc:spChg>
        <pc:spChg chg="del">
          <ac:chgData name="Andres Felipe Forero Salas" userId="8d97dfd61da619a5" providerId="LiveId" clId="{3B2CAF67-E2C9-41E5-8621-EB48BC4C28BF}" dt="2022-06-19T13:15:32.062" v="2739" actId="478"/>
          <ac:spMkLst>
            <pc:docMk/>
            <pc:sldMk cId="1922788672" sldId="290"/>
            <ac:spMk id="20" creationId="{FFD8612E-406F-679D-8430-C49C53F869D9}"/>
          </ac:spMkLst>
        </pc:spChg>
        <pc:spChg chg="del">
          <ac:chgData name="Andres Felipe Forero Salas" userId="8d97dfd61da619a5" providerId="LiveId" clId="{3B2CAF67-E2C9-41E5-8621-EB48BC4C28BF}" dt="2022-06-19T13:15:33.950" v="2740" actId="478"/>
          <ac:spMkLst>
            <pc:docMk/>
            <pc:sldMk cId="1922788672" sldId="290"/>
            <ac:spMk id="21" creationId="{11B16CE3-4E0B-1F8D-7FEC-BCC4FC95DDE6}"/>
          </ac:spMkLst>
        </pc:spChg>
        <pc:spChg chg="del">
          <ac:chgData name="Andres Felipe Forero Salas" userId="8d97dfd61da619a5" providerId="LiveId" clId="{3B2CAF67-E2C9-41E5-8621-EB48BC4C28BF}" dt="2022-06-19T13:15:38.440" v="2743" actId="478"/>
          <ac:spMkLst>
            <pc:docMk/>
            <pc:sldMk cId="1922788672" sldId="290"/>
            <ac:spMk id="24" creationId="{4AB3C358-8EE9-CA6D-7919-23BFDC905DD3}"/>
          </ac:spMkLst>
        </pc:spChg>
        <pc:picChg chg="add del mod">
          <ac:chgData name="Andres Felipe Forero Salas" userId="8d97dfd61da619a5" providerId="LiveId" clId="{3B2CAF67-E2C9-41E5-8621-EB48BC4C28BF}" dt="2022-06-19T13:38:28.937" v="3001" actId="478"/>
          <ac:picMkLst>
            <pc:docMk/>
            <pc:sldMk cId="1922788672" sldId="290"/>
            <ac:picMk id="11" creationId="{4935EE39-F6D5-2DAB-F115-EFE337210737}"/>
          </ac:picMkLst>
        </pc:picChg>
        <pc:picChg chg="add del mod">
          <ac:chgData name="Andres Felipe Forero Salas" userId="8d97dfd61da619a5" providerId="LiveId" clId="{3B2CAF67-E2C9-41E5-8621-EB48BC4C28BF}" dt="2022-06-19T13:55:13.030" v="3033" actId="478"/>
          <ac:picMkLst>
            <pc:docMk/>
            <pc:sldMk cId="1922788672" sldId="290"/>
            <ac:picMk id="17" creationId="{E46A58D1-B6A2-8AAB-6460-ABB3BA27E3DE}"/>
          </ac:picMkLst>
        </pc:picChg>
        <pc:cxnChg chg="add del">
          <ac:chgData name="Andres Felipe Forero Salas" userId="8d97dfd61da619a5" providerId="LiveId" clId="{3B2CAF67-E2C9-41E5-8621-EB48BC4C28BF}" dt="2022-06-19T13:57:14.136" v="3069" actId="11529"/>
          <ac:cxnSpMkLst>
            <pc:docMk/>
            <pc:sldMk cId="1922788672" sldId="290"/>
            <ac:cxnSpMk id="23" creationId="{43E1269C-6A71-C3A8-4822-0BA2D10846CB}"/>
          </ac:cxnSpMkLst>
        </pc:cxnChg>
        <pc:cxnChg chg="add mod">
          <ac:chgData name="Andres Felipe Forero Salas" userId="8d97dfd61da619a5" providerId="LiveId" clId="{3B2CAF67-E2C9-41E5-8621-EB48BC4C28BF}" dt="2022-06-19T19:33:50.458" v="3468" actId="1036"/>
          <ac:cxnSpMkLst>
            <pc:docMk/>
            <pc:sldMk cId="1922788672" sldId="290"/>
            <ac:cxnSpMk id="26" creationId="{387CCEA9-DC19-DBE7-1D07-7F0D555CFFCF}"/>
          </ac:cxnSpMkLst>
        </pc:cxnChg>
        <pc:cxnChg chg="add mod">
          <ac:chgData name="Andres Felipe Forero Salas" userId="8d97dfd61da619a5" providerId="LiveId" clId="{3B2CAF67-E2C9-41E5-8621-EB48BC4C28BF}" dt="2022-06-19T19:33:50.458" v="3468" actId="1036"/>
          <ac:cxnSpMkLst>
            <pc:docMk/>
            <pc:sldMk cId="1922788672" sldId="290"/>
            <ac:cxnSpMk id="28" creationId="{FECEDE0B-BEE1-9B2A-7BCC-A219EFBA6E1A}"/>
          </ac:cxnSpMkLst>
        </pc:cxnChg>
      </pc:sldChg>
      <pc:sldChg chg="addSp delSp modSp add del mod">
        <pc:chgData name="Andres Felipe Forero Salas" userId="8d97dfd61da619a5" providerId="LiveId" clId="{3B2CAF67-E2C9-41E5-8621-EB48BC4C28BF}" dt="2022-06-30T07:36:20.035" v="5278" actId="47"/>
        <pc:sldMkLst>
          <pc:docMk/>
          <pc:sldMk cId="4286412472" sldId="291"/>
        </pc:sldMkLst>
        <pc:spChg chg="mod">
          <ac:chgData name="Andres Felipe Forero Salas" userId="8d97dfd61da619a5" providerId="LiveId" clId="{3B2CAF67-E2C9-41E5-8621-EB48BC4C28BF}" dt="2022-06-19T13:59:13.756" v="3092" actId="20577"/>
          <ac:spMkLst>
            <pc:docMk/>
            <pc:sldMk cId="4286412472" sldId="291"/>
            <ac:spMk id="2" creationId="{3A866322-DEA6-650D-4F0C-8721995ED29F}"/>
          </ac:spMkLst>
        </pc:spChg>
        <pc:spChg chg="del">
          <ac:chgData name="Andres Felipe Forero Salas" userId="8d97dfd61da619a5" providerId="LiveId" clId="{3B2CAF67-E2C9-41E5-8621-EB48BC4C28BF}" dt="2022-06-19T13:59:18.930" v="3093" actId="478"/>
          <ac:spMkLst>
            <pc:docMk/>
            <pc:sldMk cId="4286412472" sldId="291"/>
            <ac:spMk id="3" creationId="{FB1581DF-1D95-D51F-CBAD-CD1D4E1FCF93}"/>
          </ac:spMkLst>
        </pc:spChg>
        <pc:spChg chg="del">
          <ac:chgData name="Andres Felipe Forero Salas" userId="8d97dfd61da619a5" providerId="LiveId" clId="{3B2CAF67-E2C9-41E5-8621-EB48BC4C28BF}" dt="2022-06-19T13:59:22.292" v="3094" actId="478"/>
          <ac:spMkLst>
            <pc:docMk/>
            <pc:sldMk cId="4286412472" sldId="291"/>
            <ac:spMk id="4" creationId="{6AC081F6-B52D-799E-54B2-26F1CBD86C0E}"/>
          </ac:spMkLst>
        </pc:spChg>
        <pc:spChg chg="del">
          <ac:chgData name="Andres Felipe Forero Salas" userId="8d97dfd61da619a5" providerId="LiveId" clId="{3B2CAF67-E2C9-41E5-8621-EB48BC4C28BF}" dt="2022-06-19T13:59:28.405" v="3096" actId="478"/>
          <ac:spMkLst>
            <pc:docMk/>
            <pc:sldMk cId="4286412472" sldId="291"/>
            <ac:spMk id="6" creationId="{01B89839-DC7B-E179-63FD-D45B2FD8E61F}"/>
          </ac:spMkLst>
        </pc:spChg>
        <pc:spChg chg="del">
          <ac:chgData name="Andres Felipe Forero Salas" userId="8d97dfd61da619a5" providerId="LiveId" clId="{3B2CAF67-E2C9-41E5-8621-EB48BC4C28BF}" dt="2022-06-19T13:59:30.932" v="3097" actId="478"/>
          <ac:spMkLst>
            <pc:docMk/>
            <pc:sldMk cId="4286412472" sldId="291"/>
            <ac:spMk id="7" creationId="{EA16D61B-AB87-5714-2C44-02D0E03E708F}"/>
          </ac:spMkLst>
        </pc:spChg>
        <pc:spChg chg="del">
          <ac:chgData name="Andres Felipe Forero Salas" userId="8d97dfd61da619a5" providerId="LiveId" clId="{3B2CAF67-E2C9-41E5-8621-EB48BC4C28BF}" dt="2022-06-19T13:59:25.286" v="3095" actId="478"/>
          <ac:spMkLst>
            <pc:docMk/>
            <pc:sldMk cId="4286412472" sldId="291"/>
            <ac:spMk id="13" creationId="{8DCBEA6E-9142-DF1A-1C30-96BC968881E4}"/>
          </ac:spMkLst>
        </pc:spChg>
        <pc:spChg chg="mod">
          <ac:chgData name="Andres Felipe Forero Salas" userId="8d97dfd61da619a5" providerId="LiveId" clId="{3B2CAF67-E2C9-41E5-8621-EB48BC4C28BF}" dt="2022-06-19T19:25:21.828" v="3272" actId="1035"/>
          <ac:spMkLst>
            <pc:docMk/>
            <pc:sldMk cId="4286412472" sldId="291"/>
            <ac:spMk id="14" creationId="{397C2AA2-4064-667D-0789-F0488A073661}"/>
          </ac:spMkLst>
        </pc:spChg>
        <pc:spChg chg="mod">
          <ac:chgData name="Andres Felipe Forero Salas" userId="8d97dfd61da619a5" providerId="LiveId" clId="{3B2CAF67-E2C9-41E5-8621-EB48BC4C28BF}" dt="2022-06-19T19:27:54.969" v="3359" actId="1038"/>
          <ac:spMkLst>
            <pc:docMk/>
            <pc:sldMk cId="4286412472" sldId="291"/>
            <ac:spMk id="15" creationId="{18F3DAFB-C846-F00A-429A-175838A389EE}"/>
          </ac:spMkLst>
        </pc:spChg>
        <pc:spChg chg="mod">
          <ac:chgData name="Andres Felipe Forero Salas" userId="8d97dfd61da619a5" providerId="LiveId" clId="{3B2CAF67-E2C9-41E5-8621-EB48BC4C28BF}" dt="2022-06-19T19:24:13.888" v="3249" actId="1035"/>
          <ac:spMkLst>
            <pc:docMk/>
            <pc:sldMk cId="4286412472" sldId="291"/>
            <ac:spMk id="18" creationId="{B371129E-3DB1-E1E9-515F-233566C691EB}"/>
          </ac:spMkLst>
        </pc:spChg>
        <pc:spChg chg="add mod">
          <ac:chgData name="Andres Felipe Forero Salas" userId="8d97dfd61da619a5" providerId="LiveId" clId="{3B2CAF67-E2C9-41E5-8621-EB48BC4C28BF}" dt="2022-06-19T19:24:13.888" v="3249" actId="1035"/>
          <ac:spMkLst>
            <pc:docMk/>
            <pc:sldMk cId="4286412472" sldId="291"/>
            <ac:spMk id="20" creationId="{E3A284E4-DE50-D246-BC51-35FA0DB8B734}"/>
          </ac:spMkLst>
        </pc:spChg>
        <pc:spChg chg="add mod">
          <ac:chgData name="Andres Felipe Forero Salas" userId="8d97dfd61da619a5" providerId="LiveId" clId="{3B2CAF67-E2C9-41E5-8621-EB48BC4C28BF}" dt="2022-06-19T19:24:13.888" v="3249" actId="1035"/>
          <ac:spMkLst>
            <pc:docMk/>
            <pc:sldMk cId="4286412472" sldId="291"/>
            <ac:spMk id="21" creationId="{4B7CB6B9-4098-FEEB-D53F-ED4CCDEE1211}"/>
          </ac:spMkLst>
        </pc:spChg>
        <pc:spChg chg="add mod">
          <ac:chgData name="Andres Felipe Forero Salas" userId="8d97dfd61da619a5" providerId="LiveId" clId="{3B2CAF67-E2C9-41E5-8621-EB48BC4C28BF}" dt="2022-06-19T19:24:13.888" v="3249" actId="1035"/>
          <ac:spMkLst>
            <pc:docMk/>
            <pc:sldMk cId="4286412472" sldId="291"/>
            <ac:spMk id="22" creationId="{0ADFF97A-8AAD-77C3-F7CB-11DB86AFA1C7}"/>
          </ac:spMkLst>
        </pc:spChg>
        <pc:spChg chg="add mod">
          <ac:chgData name="Andres Felipe Forero Salas" userId="8d97dfd61da619a5" providerId="LiveId" clId="{3B2CAF67-E2C9-41E5-8621-EB48BC4C28BF}" dt="2022-06-19T19:27:36.445" v="3348" actId="1076"/>
          <ac:spMkLst>
            <pc:docMk/>
            <pc:sldMk cId="4286412472" sldId="291"/>
            <ac:spMk id="41" creationId="{11551D7B-6FA3-0FC5-9D8F-03358BBC04F0}"/>
          </ac:spMkLst>
        </pc:spChg>
        <pc:spChg chg="add mod">
          <ac:chgData name="Andres Felipe Forero Salas" userId="8d97dfd61da619a5" providerId="LiveId" clId="{3B2CAF67-E2C9-41E5-8621-EB48BC4C28BF}" dt="2022-06-19T19:29:30.159" v="3377" actId="20577"/>
          <ac:spMkLst>
            <pc:docMk/>
            <pc:sldMk cId="4286412472" sldId="291"/>
            <ac:spMk id="44" creationId="{FEF586EC-D07E-AD17-0FD3-5D80E93452D1}"/>
          </ac:spMkLst>
        </pc:spChg>
        <pc:spChg chg="add mod">
          <ac:chgData name="Andres Felipe Forero Salas" userId="8d97dfd61da619a5" providerId="LiveId" clId="{3B2CAF67-E2C9-41E5-8621-EB48BC4C28BF}" dt="2022-06-19T19:29:33.740" v="3381" actId="20577"/>
          <ac:spMkLst>
            <pc:docMk/>
            <pc:sldMk cId="4286412472" sldId="291"/>
            <ac:spMk id="45" creationId="{F6B5A841-018F-8E88-58BF-A10FDA829F19}"/>
          </ac:spMkLst>
        </pc:spChg>
        <pc:spChg chg="add mod">
          <ac:chgData name="Andres Felipe Forero Salas" userId="8d97dfd61da619a5" providerId="LiveId" clId="{3B2CAF67-E2C9-41E5-8621-EB48BC4C28BF}" dt="2022-06-19T19:32:23.388" v="3434" actId="20577"/>
          <ac:spMkLst>
            <pc:docMk/>
            <pc:sldMk cId="4286412472" sldId="291"/>
            <ac:spMk id="46" creationId="{D23DE95C-760E-2654-A6B4-A275BCFC1720}"/>
          </ac:spMkLst>
        </pc:spChg>
        <pc:spChg chg="add mod">
          <ac:chgData name="Andres Felipe Forero Salas" userId="8d97dfd61da619a5" providerId="LiveId" clId="{3B2CAF67-E2C9-41E5-8621-EB48BC4C28BF}" dt="2022-06-19T19:32:31.698" v="3436" actId="20577"/>
          <ac:spMkLst>
            <pc:docMk/>
            <pc:sldMk cId="4286412472" sldId="291"/>
            <ac:spMk id="47" creationId="{57CE9701-C504-5815-17FA-428F1C8E89B0}"/>
          </ac:spMkLst>
        </pc:spChg>
        <pc:spChg chg="add mod">
          <ac:chgData name="Andres Felipe Forero Salas" userId="8d97dfd61da619a5" providerId="LiveId" clId="{3B2CAF67-E2C9-41E5-8621-EB48BC4C28BF}" dt="2022-06-19T19:31:01.800" v="3409" actId="20577"/>
          <ac:spMkLst>
            <pc:docMk/>
            <pc:sldMk cId="4286412472" sldId="291"/>
            <ac:spMk id="48" creationId="{3ABCDDF7-5C45-59D1-0D09-AC2E4F593DD2}"/>
          </ac:spMkLst>
        </pc:spChg>
        <pc:spChg chg="add mod">
          <ac:chgData name="Andres Felipe Forero Salas" userId="8d97dfd61da619a5" providerId="LiveId" clId="{3B2CAF67-E2C9-41E5-8621-EB48BC4C28BF}" dt="2022-06-19T19:30:02.471" v="3386" actId="1076"/>
          <ac:spMkLst>
            <pc:docMk/>
            <pc:sldMk cId="4286412472" sldId="291"/>
            <ac:spMk id="49" creationId="{2FE0D4E7-5039-2E5B-F92E-35CFD82BE997}"/>
          </ac:spMkLst>
        </pc:spChg>
        <pc:spChg chg="add mod">
          <ac:chgData name="Andres Felipe Forero Salas" userId="8d97dfd61da619a5" providerId="LiveId" clId="{3B2CAF67-E2C9-41E5-8621-EB48BC4C28BF}" dt="2022-06-19T19:33:01.158" v="3442" actId="207"/>
          <ac:spMkLst>
            <pc:docMk/>
            <pc:sldMk cId="4286412472" sldId="291"/>
            <ac:spMk id="54" creationId="{9C5F967D-C9CA-E58B-0983-A386495AA009}"/>
          </ac:spMkLst>
        </pc:spChg>
        <pc:picChg chg="add del mod">
          <ac:chgData name="Andres Felipe Forero Salas" userId="8d97dfd61da619a5" providerId="LiveId" clId="{3B2CAF67-E2C9-41E5-8621-EB48BC4C28BF}" dt="2022-06-19T14:01:44.812" v="3140" actId="478"/>
          <ac:picMkLst>
            <pc:docMk/>
            <pc:sldMk cId="4286412472" sldId="291"/>
            <ac:picMk id="8" creationId="{0D2F3C6A-5DA4-6291-644F-394C4D7D7568}"/>
          </ac:picMkLst>
        </pc:picChg>
        <pc:picChg chg="add del mod">
          <ac:chgData name="Andres Felipe Forero Salas" userId="8d97dfd61da619a5" providerId="LiveId" clId="{3B2CAF67-E2C9-41E5-8621-EB48BC4C28BF}" dt="2022-06-19T19:27:40.641" v="3349" actId="478"/>
          <ac:picMkLst>
            <pc:docMk/>
            <pc:sldMk cId="4286412472" sldId="291"/>
            <ac:picMk id="40" creationId="{11EFF937-35C4-705D-32F3-931762528CA7}"/>
          </ac:picMkLst>
        </pc:picChg>
        <pc:picChg chg="add del mod">
          <ac:chgData name="Andres Felipe Forero Salas" userId="8d97dfd61da619a5" providerId="LiveId" clId="{3B2CAF67-E2C9-41E5-8621-EB48BC4C28BF}" dt="2022-06-19T19:29:36.384" v="3382" actId="478"/>
          <ac:picMkLst>
            <pc:docMk/>
            <pc:sldMk cId="4286412472" sldId="291"/>
            <ac:picMk id="43" creationId="{89F92389-BBC9-731A-3C31-7B58533D4926}"/>
          </ac:picMkLst>
        </pc:picChg>
        <pc:picChg chg="add del mod">
          <ac:chgData name="Andres Felipe Forero Salas" userId="8d97dfd61da619a5" providerId="LiveId" clId="{3B2CAF67-E2C9-41E5-8621-EB48BC4C28BF}" dt="2022-06-19T19:31:04.826" v="3410" actId="478"/>
          <ac:picMkLst>
            <pc:docMk/>
            <pc:sldMk cId="4286412472" sldId="291"/>
            <ac:picMk id="51" creationId="{0D262CB1-0425-0088-9B40-3AADFEF6543B}"/>
          </ac:picMkLst>
        </pc:picChg>
        <pc:picChg chg="add del mod">
          <ac:chgData name="Andres Felipe Forero Salas" userId="8d97dfd61da619a5" providerId="LiveId" clId="{3B2CAF67-E2C9-41E5-8621-EB48BC4C28BF}" dt="2022-06-19T19:32:34.818" v="3437" actId="478"/>
          <ac:picMkLst>
            <pc:docMk/>
            <pc:sldMk cId="4286412472" sldId="291"/>
            <ac:picMk id="53" creationId="{F1BCD11A-E690-0A04-B090-D82DB898E479}"/>
          </ac:picMkLst>
        </pc:picChg>
        <pc:cxnChg chg="add del mod">
          <ac:chgData name="Andres Felipe Forero Salas" userId="8d97dfd61da619a5" providerId="LiveId" clId="{3B2CAF67-E2C9-41E5-8621-EB48BC4C28BF}" dt="2022-06-19T19:27:47.299" v="3350" actId="478"/>
          <ac:cxnSpMkLst>
            <pc:docMk/>
            <pc:sldMk cId="4286412472" sldId="291"/>
            <ac:cxnSpMk id="12" creationId="{F0001332-A4E1-81AE-0C00-022B016473DB}"/>
          </ac:cxnSpMkLst>
        </pc:cxnChg>
        <pc:cxnChg chg="add del mod">
          <ac:chgData name="Andres Felipe Forero Salas" userId="8d97dfd61da619a5" providerId="LiveId" clId="{3B2CAF67-E2C9-41E5-8621-EB48BC4C28BF}" dt="2022-06-19T14:06:16.732" v="3243" actId="478"/>
          <ac:cxnSpMkLst>
            <pc:docMk/>
            <pc:sldMk cId="4286412472" sldId="291"/>
            <ac:cxnSpMk id="24" creationId="{C492EEA2-316C-6A92-6B48-3AF51448F194}"/>
          </ac:cxnSpMkLst>
        </pc:cxnChg>
        <pc:cxnChg chg="del mod">
          <ac:chgData name="Andres Felipe Forero Salas" userId="8d97dfd61da619a5" providerId="LiveId" clId="{3B2CAF67-E2C9-41E5-8621-EB48BC4C28BF}" dt="2022-06-19T14:06:15.657" v="3242" actId="478"/>
          <ac:cxnSpMkLst>
            <pc:docMk/>
            <pc:sldMk cId="4286412472" sldId="291"/>
            <ac:cxnSpMk id="26" creationId="{387CCEA9-DC19-DBE7-1D07-7F0D555CFFCF}"/>
          </ac:cxnSpMkLst>
        </pc:cxnChg>
        <pc:cxnChg chg="del mod">
          <ac:chgData name="Andres Felipe Forero Salas" userId="8d97dfd61da619a5" providerId="LiveId" clId="{3B2CAF67-E2C9-41E5-8621-EB48BC4C28BF}" dt="2022-06-19T14:01:20.242" v="3132" actId="478"/>
          <ac:cxnSpMkLst>
            <pc:docMk/>
            <pc:sldMk cId="4286412472" sldId="291"/>
            <ac:cxnSpMk id="28" creationId="{FECEDE0B-BEE1-9B2A-7BCC-A219EFBA6E1A}"/>
          </ac:cxnSpMkLst>
        </pc:cxnChg>
        <pc:cxnChg chg="add del mod">
          <ac:chgData name="Andres Felipe Forero Salas" userId="8d97dfd61da619a5" providerId="LiveId" clId="{3B2CAF67-E2C9-41E5-8621-EB48BC4C28BF}" dt="2022-06-19T14:06:14.847" v="3241" actId="478"/>
          <ac:cxnSpMkLst>
            <pc:docMk/>
            <pc:sldMk cId="4286412472" sldId="291"/>
            <ac:cxnSpMk id="30" creationId="{63833382-2525-6029-2086-8044ABE5EF49}"/>
          </ac:cxnSpMkLst>
        </pc:cxnChg>
        <pc:cxnChg chg="add mod">
          <ac:chgData name="Andres Felipe Forero Salas" userId="8d97dfd61da619a5" providerId="LiveId" clId="{3B2CAF67-E2C9-41E5-8621-EB48BC4C28BF}" dt="2022-06-19T19:25:31.187" v="3274" actId="1582"/>
          <ac:cxnSpMkLst>
            <pc:docMk/>
            <pc:sldMk cId="4286412472" sldId="291"/>
            <ac:cxnSpMk id="32" creationId="{234E4A9A-C9D6-CED9-0652-E5A729F805E8}"/>
          </ac:cxnSpMkLst>
        </pc:cxnChg>
        <pc:cxnChg chg="add mod">
          <ac:chgData name="Andres Felipe Forero Salas" userId="8d97dfd61da619a5" providerId="LiveId" clId="{3B2CAF67-E2C9-41E5-8621-EB48BC4C28BF}" dt="2022-06-19T19:25:31.187" v="3274" actId="1582"/>
          <ac:cxnSpMkLst>
            <pc:docMk/>
            <pc:sldMk cId="4286412472" sldId="291"/>
            <ac:cxnSpMk id="34" creationId="{A70B9BC4-B452-2204-E6F7-9769FC9E3348}"/>
          </ac:cxnSpMkLst>
        </pc:cxnChg>
        <pc:cxnChg chg="add mod">
          <ac:chgData name="Andres Felipe Forero Salas" userId="8d97dfd61da619a5" providerId="LiveId" clId="{3B2CAF67-E2C9-41E5-8621-EB48BC4C28BF}" dt="2022-06-19T19:25:31.187" v="3274" actId="1582"/>
          <ac:cxnSpMkLst>
            <pc:docMk/>
            <pc:sldMk cId="4286412472" sldId="291"/>
            <ac:cxnSpMk id="36" creationId="{B0C81D7F-C71C-789D-8BCD-EFD3DFD17269}"/>
          </ac:cxnSpMkLst>
        </pc:cxnChg>
        <pc:cxnChg chg="add mod">
          <ac:chgData name="Andres Felipe Forero Salas" userId="8d97dfd61da619a5" providerId="LiveId" clId="{3B2CAF67-E2C9-41E5-8621-EB48BC4C28BF}" dt="2022-06-19T19:25:31.187" v="3274" actId="1582"/>
          <ac:cxnSpMkLst>
            <pc:docMk/>
            <pc:sldMk cId="4286412472" sldId="291"/>
            <ac:cxnSpMk id="38" creationId="{13A2439E-BF1C-F667-E28E-0E5CB0C2EC42}"/>
          </ac:cxnSpMkLst>
        </pc:cxnChg>
      </pc:sldChg>
      <pc:sldChg chg="addSp delSp modSp add mod">
        <pc:chgData name="Andres Felipe Forero Salas" userId="8d97dfd61da619a5" providerId="LiveId" clId="{3B2CAF67-E2C9-41E5-8621-EB48BC4C28BF}" dt="2022-06-19T19:56:05.138" v="3860" actId="1076"/>
        <pc:sldMkLst>
          <pc:docMk/>
          <pc:sldMk cId="2165463608" sldId="292"/>
        </pc:sldMkLst>
        <pc:spChg chg="mod">
          <ac:chgData name="Andres Felipe Forero Salas" userId="8d97dfd61da619a5" providerId="LiveId" clId="{3B2CAF67-E2C9-41E5-8621-EB48BC4C28BF}" dt="2022-06-19T19:34:13.278" v="3489" actId="20577"/>
          <ac:spMkLst>
            <pc:docMk/>
            <pc:sldMk cId="2165463608" sldId="292"/>
            <ac:spMk id="2" creationId="{3A866322-DEA6-650D-4F0C-8721995ED29F}"/>
          </ac:spMkLst>
        </pc:spChg>
        <pc:spChg chg="del">
          <ac:chgData name="Andres Felipe Forero Salas" userId="8d97dfd61da619a5" providerId="LiveId" clId="{3B2CAF67-E2C9-41E5-8621-EB48BC4C28BF}" dt="2022-06-19T19:34:17.828" v="3490" actId="478"/>
          <ac:spMkLst>
            <pc:docMk/>
            <pc:sldMk cId="2165463608" sldId="292"/>
            <ac:spMk id="3" creationId="{FB1581DF-1D95-D51F-CBAD-CD1D4E1FCF93}"/>
          </ac:spMkLst>
        </pc:spChg>
        <pc:spChg chg="del">
          <ac:chgData name="Andres Felipe Forero Salas" userId="8d97dfd61da619a5" providerId="LiveId" clId="{3B2CAF67-E2C9-41E5-8621-EB48BC4C28BF}" dt="2022-06-19T19:34:19.398" v="3491" actId="478"/>
          <ac:spMkLst>
            <pc:docMk/>
            <pc:sldMk cId="2165463608" sldId="292"/>
            <ac:spMk id="4" creationId="{6AC081F6-B52D-799E-54B2-26F1CBD86C0E}"/>
          </ac:spMkLst>
        </pc:spChg>
        <pc:spChg chg="add mod">
          <ac:chgData name="Andres Felipe Forero Salas" userId="8d97dfd61da619a5" providerId="LiveId" clId="{3B2CAF67-E2C9-41E5-8621-EB48BC4C28BF}" dt="2022-06-19T19:55:58.536" v="3859" actId="1076"/>
          <ac:spMkLst>
            <pc:docMk/>
            <pc:sldMk cId="2165463608" sldId="292"/>
            <ac:spMk id="5" creationId="{EF2FAA27-8F0F-B552-FC47-9DA40997F59C}"/>
          </ac:spMkLst>
        </pc:spChg>
        <pc:spChg chg="del">
          <ac:chgData name="Andres Felipe Forero Salas" userId="8d97dfd61da619a5" providerId="LiveId" clId="{3B2CAF67-E2C9-41E5-8621-EB48BC4C28BF}" dt="2022-06-19T19:34:20.829" v="3492" actId="478"/>
          <ac:spMkLst>
            <pc:docMk/>
            <pc:sldMk cId="2165463608" sldId="292"/>
            <ac:spMk id="6" creationId="{01B89839-DC7B-E179-63FD-D45B2FD8E61F}"/>
          </ac:spMkLst>
        </pc:spChg>
        <pc:spChg chg="del">
          <ac:chgData name="Andres Felipe Forero Salas" userId="8d97dfd61da619a5" providerId="LiveId" clId="{3B2CAF67-E2C9-41E5-8621-EB48BC4C28BF}" dt="2022-06-19T19:34:22.623" v="3493" actId="478"/>
          <ac:spMkLst>
            <pc:docMk/>
            <pc:sldMk cId="2165463608" sldId="292"/>
            <ac:spMk id="7" creationId="{EA16D61B-AB87-5714-2C44-02D0E03E708F}"/>
          </ac:spMkLst>
        </pc:spChg>
        <pc:spChg chg="add mod">
          <ac:chgData name="Andres Felipe Forero Salas" userId="8d97dfd61da619a5" providerId="LiveId" clId="{3B2CAF67-E2C9-41E5-8621-EB48BC4C28BF}" dt="2022-06-19T19:55:58.536" v="3859" actId="1076"/>
          <ac:spMkLst>
            <pc:docMk/>
            <pc:sldMk cId="2165463608" sldId="292"/>
            <ac:spMk id="8" creationId="{4AA93C13-F597-1D9D-9691-1C934C7C3196}"/>
          </ac:spMkLst>
        </pc:spChg>
        <pc:spChg chg="del">
          <ac:chgData name="Andres Felipe Forero Salas" userId="8d97dfd61da619a5" providerId="LiveId" clId="{3B2CAF67-E2C9-41E5-8621-EB48BC4C28BF}" dt="2022-06-19T19:34:24.108" v="3494" actId="478"/>
          <ac:spMkLst>
            <pc:docMk/>
            <pc:sldMk cId="2165463608" sldId="292"/>
            <ac:spMk id="13" creationId="{8DCBEA6E-9142-DF1A-1C30-96BC968881E4}"/>
          </ac:spMkLst>
        </pc:spChg>
        <pc:spChg chg="del">
          <ac:chgData name="Andres Felipe Forero Salas" userId="8d97dfd61da619a5" providerId="LiveId" clId="{3B2CAF67-E2C9-41E5-8621-EB48BC4C28BF}" dt="2022-06-19T19:34:28.928" v="3498" actId="478"/>
          <ac:spMkLst>
            <pc:docMk/>
            <pc:sldMk cId="2165463608" sldId="292"/>
            <ac:spMk id="14" creationId="{397C2AA2-4064-667D-0789-F0488A073661}"/>
          </ac:spMkLst>
        </pc:spChg>
        <pc:spChg chg="mod">
          <ac:chgData name="Andres Felipe Forero Salas" userId="8d97dfd61da619a5" providerId="LiveId" clId="{3B2CAF67-E2C9-41E5-8621-EB48BC4C28BF}" dt="2022-06-19T19:55:58.536" v="3859" actId="1076"/>
          <ac:spMkLst>
            <pc:docMk/>
            <pc:sldMk cId="2165463608" sldId="292"/>
            <ac:spMk id="15" creationId="{18F3DAFB-C846-F00A-429A-175838A389EE}"/>
          </ac:spMkLst>
        </pc:spChg>
        <pc:spChg chg="add mod">
          <ac:chgData name="Andres Felipe Forero Salas" userId="8d97dfd61da619a5" providerId="LiveId" clId="{3B2CAF67-E2C9-41E5-8621-EB48BC4C28BF}" dt="2022-06-19T19:55:58.536" v="3859" actId="1076"/>
          <ac:spMkLst>
            <pc:docMk/>
            <pc:sldMk cId="2165463608" sldId="292"/>
            <ac:spMk id="16" creationId="{F7548E66-448B-EB67-BCF1-CFD1D6F287D3}"/>
          </ac:spMkLst>
        </pc:spChg>
        <pc:spChg chg="add mod">
          <ac:chgData name="Andres Felipe Forero Salas" userId="8d97dfd61da619a5" providerId="LiveId" clId="{3B2CAF67-E2C9-41E5-8621-EB48BC4C28BF}" dt="2022-06-19T19:55:58.536" v="3859" actId="1076"/>
          <ac:spMkLst>
            <pc:docMk/>
            <pc:sldMk cId="2165463608" sldId="292"/>
            <ac:spMk id="17" creationId="{F2E34805-73A7-8000-10A7-BEF1A221A6A7}"/>
          </ac:spMkLst>
        </pc:spChg>
        <pc:spChg chg="del">
          <ac:chgData name="Andres Felipe Forero Salas" userId="8d97dfd61da619a5" providerId="LiveId" clId="{3B2CAF67-E2C9-41E5-8621-EB48BC4C28BF}" dt="2022-06-19T19:34:25.598" v="3495" actId="478"/>
          <ac:spMkLst>
            <pc:docMk/>
            <pc:sldMk cId="2165463608" sldId="292"/>
            <ac:spMk id="18" creationId="{B371129E-3DB1-E1E9-515F-233566C691EB}"/>
          </ac:spMkLst>
        </pc:spChg>
        <pc:spChg chg="add mod">
          <ac:chgData name="Andres Felipe Forero Salas" userId="8d97dfd61da619a5" providerId="LiveId" clId="{3B2CAF67-E2C9-41E5-8621-EB48BC4C28BF}" dt="2022-06-19T19:55:41.423" v="3858" actId="1076"/>
          <ac:spMkLst>
            <pc:docMk/>
            <pc:sldMk cId="2165463608" sldId="292"/>
            <ac:spMk id="19" creationId="{FF5B5385-98C2-6640-010C-5B845CFB5A5A}"/>
          </ac:spMkLst>
        </pc:spChg>
        <pc:spChg chg="add mod">
          <ac:chgData name="Andres Felipe Forero Salas" userId="8d97dfd61da619a5" providerId="LiveId" clId="{3B2CAF67-E2C9-41E5-8621-EB48BC4C28BF}" dt="2022-06-19T19:56:05.138" v="3860" actId="1076"/>
          <ac:spMkLst>
            <pc:docMk/>
            <pc:sldMk cId="2165463608" sldId="292"/>
            <ac:spMk id="20" creationId="{8C6B78A6-E627-C1AD-DC80-9A1DB51D798C}"/>
          </ac:spMkLst>
        </pc:spChg>
        <pc:cxnChg chg="del mod">
          <ac:chgData name="Andres Felipe Forero Salas" userId="8d97dfd61da619a5" providerId="LiveId" clId="{3B2CAF67-E2C9-41E5-8621-EB48BC4C28BF}" dt="2022-06-19T19:34:27.638" v="3497" actId="478"/>
          <ac:cxnSpMkLst>
            <pc:docMk/>
            <pc:sldMk cId="2165463608" sldId="292"/>
            <ac:cxnSpMk id="26" creationId="{387CCEA9-DC19-DBE7-1D07-7F0D555CFFCF}"/>
          </ac:cxnSpMkLst>
        </pc:cxnChg>
        <pc:cxnChg chg="del mod">
          <ac:chgData name="Andres Felipe Forero Salas" userId="8d97dfd61da619a5" providerId="LiveId" clId="{3B2CAF67-E2C9-41E5-8621-EB48BC4C28BF}" dt="2022-06-19T19:34:26.448" v="3496" actId="478"/>
          <ac:cxnSpMkLst>
            <pc:docMk/>
            <pc:sldMk cId="2165463608" sldId="292"/>
            <ac:cxnSpMk id="28" creationId="{FECEDE0B-BEE1-9B2A-7BCC-A219EFBA6E1A}"/>
          </ac:cxnSpMkLst>
        </pc:cxnChg>
      </pc:sldChg>
      <pc:sldChg chg="addSp delSp modSp add mod ord">
        <pc:chgData name="Andres Felipe Forero Salas" userId="8d97dfd61da619a5" providerId="LiveId" clId="{3B2CAF67-E2C9-41E5-8621-EB48BC4C28BF}" dt="2022-06-19T20:02:57.998" v="4040" actId="1076"/>
        <pc:sldMkLst>
          <pc:docMk/>
          <pc:sldMk cId="884769480" sldId="293"/>
        </pc:sldMkLst>
        <pc:spChg chg="mod">
          <ac:chgData name="Andres Felipe Forero Salas" userId="8d97dfd61da619a5" providerId="LiveId" clId="{3B2CAF67-E2C9-41E5-8621-EB48BC4C28BF}" dt="2022-06-19T19:57:57.598" v="3865" actId="14100"/>
          <ac:spMkLst>
            <pc:docMk/>
            <pc:sldMk cId="884769480" sldId="293"/>
            <ac:spMk id="2" creationId="{3A866322-DEA6-650D-4F0C-8721995ED29F}"/>
          </ac:spMkLst>
        </pc:spChg>
        <pc:spChg chg="mod">
          <ac:chgData name="Andres Felipe Forero Salas" userId="8d97dfd61da619a5" providerId="LiveId" clId="{3B2CAF67-E2C9-41E5-8621-EB48BC4C28BF}" dt="2022-06-19T19:59:31.138" v="3904" actId="1076"/>
          <ac:spMkLst>
            <pc:docMk/>
            <pc:sldMk cId="884769480" sldId="293"/>
            <ac:spMk id="5" creationId="{EF2FAA27-8F0F-B552-FC47-9DA40997F59C}"/>
          </ac:spMkLst>
        </pc:spChg>
        <pc:spChg chg="mod">
          <ac:chgData name="Andres Felipe Forero Salas" userId="8d97dfd61da619a5" providerId="LiveId" clId="{3B2CAF67-E2C9-41E5-8621-EB48BC4C28BF}" dt="2022-06-19T20:01:35.278" v="3995" actId="20577"/>
          <ac:spMkLst>
            <pc:docMk/>
            <pc:sldMk cId="884769480" sldId="293"/>
            <ac:spMk id="8" creationId="{4AA93C13-F597-1D9D-9691-1C934C7C3196}"/>
          </ac:spMkLst>
        </pc:spChg>
        <pc:spChg chg="add mod">
          <ac:chgData name="Andres Felipe Forero Salas" userId="8d97dfd61da619a5" providerId="LiveId" clId="{3B2CAF67-E2C9-41E5-8621-EB48BC4C28BF}" dt="2022-06-19T20:02:11.377" v="4015" actId="1076"/>
          <ac:spMkLst>
            <pc:docMk/>
            <pc:sldMk cId="884769480" sldId="293"/>
            <ac:spMk id="10" creationId="{0692CF91-331A-6D37-555F-B40899B374C2}"/>
          </ac:spMkLst>
        </pc:spChg>
        <pc:spChg chg="add mod">
          <ac:chgData name="Andres Felipe Forero Salas" userId="8d97dfd61da619a5" providerId="LiveId" clId="{3B2CAF67-E2C9-41E5-8621-EB48BC4C28BF}" dt="2022-06-19T20:02:57.998" v="4040" actId="1076"/>
          <ac:spMkLst>
            <pc:docMk/>
            <pc:sldMk cId="884769480" sldId="293"/>
            <ac:spMk id="11" creationId="{936C758F-A157-00D3-28A4-063AB7AC671E}"/>
          </ac:spMkLst>
        </pc:spChg>
        <pc:spChg chg="mod">
          <ac:chgData name="Andres Felipe Forero Salas" userId="8d97dfd61da619a5" providerId="LiveId" clId="{3B2CAF67-E2C9-41E5-8621-EB48BC4C28BF}" dt="2022-06-19T19:58:34.858" v="3878" actId="1076"/>
          <ac:spMkLst>
            <pc:docMk/>
            <pc:sldMk cId="884769480" sldId="293"/>
            <ac:spMk id="15" creationId="{18F3DAFB-C846-F00A-429A-175838A389EE}"/>
          </ac:spMkLst>
        </pc:spChg>
        <pc:spChg chg="mod">
          <ac:chgData name="Andres Felipe Forero Salas" userId="8d97dfd61da619a5" providerId="LiveId" clId="{3B2CAF67-E2C9-41E5-8621-EB48BC4C28BF}" dt="2022-06-19T20:01:23.938" v="3990" actId="1076"/>
          <ac:spMkLst>
            <pc:docMk/>
            <pc:sldMk cId="884769480" sldId="293"/>
            <ac:spMk id="16" creationId="{F7548E66-448B-EB67-BCF1-CFD1D6F287D3}"/>
          </ac:spMkLst>
        </pc:spChg>
        <pc:spChg chg="del">
          <ac:chgData name="Andres Felipe Forero Salas" userId="8d97dfd61da619a5" providerId="LiveId" clId="{3B2CAF67-E2C9-41E5-8621-EB48BC4C28BF}" dt="2022-06-19T20:01:41.218" v="3996" actId="478"/>
          <ac:spMkLst>
            <pc:docMk/>
            <pc:sldMk cId="884769480" sldId="293"/>
            <ac:spMk id="17" creationId="{F2E34805-73A7-8000-10A7-BEF1A221A6A7}"/>
          </ac:spMkLst>
        </pc:spChg>
        <pc:spChg chg="del">
          <ac:chgData name="Andres Felipe Forero Salas" userId="8d97dfd61da619a5" providerId="LiveId" clId="{3B2CAF67-E2C9-41E5-8621-EB48BC4C28BF}" dt="2022-06-19T20:02:21.378" v="4019" actId="478"/>
          <ac:spMkLst>
            <pc:docMk/>
            <pc:sldMk cId="884769480" sldId="293"/>
            <ac:spMk id="19" creationId="{FF5B5385-98C2-6640-010C-5B845CFB5A5A}"/>
          </ac:spMkLst>
        </pc:spChg>
        <pc:spChg chg="mod">
          <ac:chgData name="Andres Felipe Forero Salas" userId="8d97dfd61da619a5" providerId="LiveId" clId="{3B2CAF67-E2C9-41E5-8621-EB48BC4C28BF}" dt="2022-06-19T20:02:13.588" v="4016" actId="1076"/>
          <ac:spMkLst>
            <pc:docMk/>
            <pc:sldMk cId="884769480" sldId="293"/>
            <ac:spMk id="20" creationId="{8C6B78A6-E627-C1AD-DC80-9A1DB51D798C}"/>
          </ac:spMkLst>
        </pc:spChg>
      </pc:sldChg>
      <pc:sldChg chg="addSp delSp modSp add mod">
        <pc:chgData name="Andres Felipe Forero Salas" userId="8d97dfd61da619a5" providerId="LiveId" clId="{3B2CAF67-E2C9-41E5-8621-EB48BC4C28BF}" dt="2022-06-20T13:36:48.669" v="4411" actId="478"/>
        <pc:sldMkLst>
          <pc:docMk/>
          <pc:sldMk cId="359396670" sldId="294"/>
        </pc:sldMkLst>
        <pc:spChg chg="mod">
          <ac:chgData name="Andres Felipe Forero Salas" userId="8d97dfd61da619a5" providerId="LiveId" clId="{3B2CAF67-E2C9-41E5-8621-EB48BC4C28BF}" dt="2022-06-20T13:15:11.177" v="4051" actId="20577"/>
          <ac:spMkLst>
            <pc:docMk/>
            <pc:sldMk cId="359396670" sldId="294"/>
            <ac:spMk id="2" creationId="{3A866322-DEA6-650D-4F0C-8721995ED29F}"/>
          </ac:spMkLst>
        </pc:spChg>
        <pc:spChg chg="mod">
          <ac:chgData name="Andres Felipe Forero Salas" userId="8d97dfd61da619a5" providerId="LiveId" clId="{3B2CAF67-E2C9-41E5-8621-EB48BC4C28BF}" dt="2022-06-20T13:32:31.660" v="4215" actId="255"/>
          <ac:spMkLst>
            <pc:docMk/>
            <pc:sldMk cId="359396670" sldId="294"/>
            <ac:spMk id="14" creationId="{397C2AA2-4064-667D-0789-F0488A073661}"/>
          </ac:spMkLst>
        </pc:spChg>
        <pc:spChg chg="del mod">
          <ac:chgData name="Andres Felipe Forero Salas" userId="8d97dfd61da619a5" providerId="LiveId" clId="{3B2CAF67-E2C9-41E5-8621-EB48BC4C28BF}" dt="2022-06-20T13:34:06.475" v="4300" actId="478"/>
          <ac:spMkLst>
            <pc:docMk/>
            <pc:sldMk cId="359396670" sldId="294"/>
            <ac:spMk id="15" creationId="{18F3DAFB-C846-F00A-429A-175838A389EE}"/>
          </ac:spMkLst>
        </pc:spChg>
        <pc:spChg chg="mod">
          <ac:chgData name="Andres Felipe Forero Salas" userId="8d97dfd61da619a5" providerId="LiveId" clId="{3B2CAF67-E2C9-41E5-8621-EB48BC4C28BF}" dt="2022-06-20T13:32:14.214" v="4211" actId="1037"/>
          <ac:spMkLst>
            <pc:docMk/>
            <pc:sldMk cId="359396670" sldId="294"/>
            <ac:spMk id="18" creationId="{B371129E-3DB1-E1E9-515F-233566C691EB}"/>
          </ac:spMkLst>
        </pc:spChg>
        <pc:spChg chg="mod">
          <ac:chgData name="Andres Felipe Forero Salas" userId="8d97dfd61da619a5" providerId="LiveId" clId="{3B2CAF67-E2C9-41E5-8621-EB48BC4C28BF}" dt="2022-06-20T13:32:14.214" v="4211" actId="1037"/>
          <ac:spMkLst>
            <pc:docMk/>
            <pc:sldMk cId="359396670" sldId="294"/>
            <ac:spMk id="20" creationId="{E3A284E4-DE50-D246-BC51-35FA0DB8B734}"/>
          </ac:spMkLst>
        </pc:spChg>
        <pc:spChg chg="mod">
          <ac:chgData name="Andres Felipe Forero Salas" userId="8d97dfd61da619a5" providerId="LiveId" clId="{3B2CAF67-E2C9-41E5-8621-EB48BC4C28BF}" dt="2022-06-20T13:32:14.214" v="4211" actId="1037"/>
          <ac:spMkLst>
            <pc:docMk/>
            <pc:sldMk cId="359396670" sldId="294"/>
            <ac:spMk id="21" creationId="{4B7CB6B9-4098-FEEB-D53F-ED4CCDEE1211}"/>
          </ac:spMkLst>
        </pc:spChg>
        <pc:spChg chg="mod">
          <ac:chgData name="Andres Felipe Forero Salas" userId="8d97dfd61da619a5" providerId="LiveId" clId="{3B2CAF67-E2C9-41E5-8621-EB48BC4C28BF}" dt="2022-06-20T13:32:14.214" v="4211" actId="1037"/>
          <ac:spMkLst>
            <pc:docMk/>
            <pc:sldMk cId="359396670" sldId="294"/>
            <ac:spMk id="22" creationId="{0ADFF97A-8AAD-77C3-F7CB-11DB86AFA1C7}"/>
          </ac:spMkLst>
        </pc:spChg>
        <pc:spChg chg="add mod">
          <ac:chgData name="Andres Felipe Forero Salas" userId="8d97dfd61da619a5" providerId="LiveId" clId="{3B2CAF67-E2C9-41E5-8621-EB48BC4C28BF}" dt="2022-06-20T13:35:21.363" v="4341" actId="20577"/>
          <ac:spMkLst>
            <pc:docMk/>
            <pc:sldMk cId="359396670" sldId="294"/>
            <ac:spMk id="29" creationId="{27A41DF9-0973-25C3-0833-53BD6F35340E}"/>
          </ac:spMkLst>
        </pc:spChg>
        <pc:spChg chg="add mod">
          <ac:chgData name="Andres Felipe Forero Salas" userId="8d97dfd61da619a5" providerId="LiveId" clId="{3B2CAF67-E2C9-41E5-8621-EB48BC4C28BF}" dt="2022-06-20T13:35:53.326" v="4372" actId="20577"/>
          <ac:spMkLst>
            <pc:docMk/>
            <pc:sldMk cId="359396670" sldId="294"/>
            <ac:spMk id="30" creationId="{F9E91046-A1AC-8885-F2C8-E260ABEB531C}"/>
          </ac:spMkLst>
        </pc:spChg>
        <pc:spChg chg="add mod">
          <ac:chgData name="Andres Felipe Forero Salas" userId="8d97dfd61da619a5" providerId="LiveId" clId="{3B2CAF67-E2C9-41E5-8621-EB48BC4C28BF}" dt="2022-06-20T13:36:45.286" v="4410" actId="1037"/>
          <ac:spMkLst>
            <pc:docMk/>
            <pc:sldMk cId="359396670" sldId="294"/>
            <ac:spMk id="31" creationId="{B7F19041-FEC2-E3F7-6F0F-24D1B4DA8EEB}"/>
          </ac:spMkLst>
        </pc:spChg>
        <pc:spChg chg="mod">
          <ac:chgData name="Andres Felipe Forero Salas" userId="8d97dfd61da619a5" providerId="LiveId" clId="{3B2CAF67-E2C9-41E5-8621-EB48BC4C28BF}" dt="2022-06-20T13:31:35.711" v="4156" actId="1037"/>
          <ac:spMkLst>
            <pc:docMk/>
            <pc:sldMk cId="359396670" sldId="294"/>
            <ac:spMk id="41" creationId="{11551D7B-6FA3-0FC5-9D8F-03358BBC04F0}"/>
          </ac:spMkLst>
        </pc:spChg>
        <pc:spChg chg="del mod">
          <ac:chgData name="Andres Felipe Forero Salas" userId="8d97dfd61da619a5" providerId="LiveId" clId="{3B2CAF67-E2C9-41E5-8621-EB48BC4C28BF}" dt="2022-06-20T13:34:05.082" v="4299" actId="478"/>
          <ac:spMkLst>
            <pc:docMk/>
            <pc:sldMk cId="359396670" sldId="294"/>
            <ac:spMk id="44" creationId="{FEF586EC-D07E-AD17-0FD3-5D80E93452D1}"/>
          </ac:spMkLst>
        </pc:spChg>
        <pc:spChg chg="mod">
          <ac:chgData name="Andres Felipe Forero Salas" userId="8d97dfd61da619a5" providerId="LiveId" clId="{3B2CAF67-E2C9-41E5-8621-EB48BC4C28BF}" dt="2022-06-20T13:31:35.711" v="4156" actId="1037"/>
          <ac:spMkLst>
            <pc:docMk/>
            <pc:sldMk cId="359396670" sldId="294"/>
            <ac:spMk id="45" creationId="{F6B5A841-018F-8E88-58BF-A10FDA829F19}"/>
          </ac:spMkLst>
        </pc:spChg>
        <pc:spChg chg="mod">
          <ac:chgData name="Andres Felipe Forero Salas" userId="8d97dfd61da619a5" providerId="LiveId" clId="{3B2CAF67-E2C9-41E5-8621-EB48BC4C28BF}" dt="2022-06-20T13:33:58.725" v="4297" actId="1076"/>
          <ac:spMkLst>
            <pc:docMk/>
            <pc:sldMk cId="359396670" sldId="294"/>
            <ac:spMk id="46" creationId="{D23DE95C-760E-2654-A6B4-A275BCFC1720}"/>
          </ac:spMkLst>
        </pc:spChg>
        <pc:spChg chg="mod">
          <ac:chgData name="Andres Felipe Forero Salas" userId="8d97dfd61da619a5" providerId="LiveId" clId="{3B2CAF67-E2C9-41E5-8621-EB48BC4C28BF}" dt="2022-06-20T13:31:35.711" v="4156" actId="1037"/>
          <ac:spMkLst>
            <pc:docMk/>
            <pc:sldMk cId="359396670" sldId="294"/>
            <ac:spMk id="47" creationId="{57CE9701-C504-5815-17FA-428F1C8E89B0}"/>
          </ac:spMkLst>
        </pc:spChg>
        <pc:spChg chg="del mod">
          <ac:chgData name="Andres Felipe Forero Salas" userId="8d97dfd61da619a5" providerId="LiveId" clId="{3B2CAF67-E2C9-41E5-8621-EB48BC4C28BF}" dt="2022-06-20T13:34:03.635" v="4298" actId="478"/>
          <ac:spMkLst>
            <pc:docMk/>
            <pc:sldMk cId="359396670" sldId="294"/>
            <ac:spMk id="48" creationId="{3ABCDDF7-5C45-59D1-0D09-AC2E4F593DD2}"/>
          </ac:spMkLst>
        </pc:spChg>
        <pc:spChg chg="mod">
          <ac:chgData name="Andres Felipe Forero Salas" userId="8d97dfd61da619a5" providerId="LiveId" clId="{3B2CAF67-E2C9-41E5-8621-EB48BC4C28BF}" dt="2022-06-20T13:31:35.711" v="4156" actId="1037"/>
          <ac:spMkLst>
            <pc:docMk/>
            <pc:sldMk cId="359396670" sldId="294"/>
            <ac:spMk id="49" creationId="{2FE0D4E7-5039-2E5B-F92E-35CFD82BE997}"/>
          </ac:spMkLst>
        </pc:spChg>
        <pc:spChg chg="mod">
          <ac:chgData name="Andres Felipe Forero Salas" userId="8d97dfd61da619a5" providerId="LiveId" clId="{3B2CAF67-E2C9-41E5-8621-EB48BC4C28BF}" dt="2022-06-20T13:32:24.589" v="4213" actId="14100"/>
          <ac:spMkLst>
            <pc:docMk/>
            <pc:sldMk cId="359396670" sldId="294"/>
            <ac:spMk id="54" creationId="{9C5F967D-C9CA-E58B-0983-A386495AA009}"/>
          </ac:spMkLst>
        </pc:spChg>
        <pc:picChg chg="add del mod">
          <ac:chgData name="Andres Felipe Forero Salas" userId="8d97dfd61da619a5" providerId="LiveId" clId="{3B2CAF67-E2C9-41E5-8621-EB48BC4C28BF}" dt="2022-06-20T13:32:35.951" v="4216" actId="478"/>
          <ac:picMkLst>
            <pc:docMk/>
            <pc:sldMk cId="359396670" sldId="294"/>
            <ac:picMk id="4" creationId="{A0DF936F-26BC-3DD5-8061-DCA010112931}"/>
          </ac:picMkLst>
        </pc:picChg>
        <pc:picChg chg="add del mod">
          <ac:chgData name="Andres Felipe Forero Salas" userId="8d97dfd61da619a5" providerId="LiveId" clId="{3B2CAF67-E2C9-41E5-8621-EB48BC4C28BF}" dt="2022-06-20T13:34:16.741" v="4303" actId="478"/>
          <ac:picMkLst>
            <pc:docMk/>
            <pc:sldMk cId="359396670" sldId="294"/>
            <ac:picMk id="10" creationId="{4C5FB355-FA4E-5E9C-0BF6-523257FC47CC}"/>
          </ac:picMkLst>
        </pc:picChg>
        <pc:picChg chg="add del mod">
          <ac:chgData name="Andres Felipe Forero Salas" userId="8d97dfd61da619a5" providerId="LiveId" clId="{3B2CAF67-E2C9-41E5-8621-EB48BC4C28BF}" dt="2022-06-20T13:36:48.669" v="4411" actId="478"/>
          <ac:picMkLst>
            <pc:docMk/>
            <pc:sldMk cId="359396670" sldId="294"/>
            <ac:picMk id="12" creationId="{D990BC11-E09D-D4C6-6C21-673008732570}"/>
          </ac:picMkLst>
        </pc:picChg>
        <pc:cxnChg chg="mod">
          <ac:chgData name="Andres Felipe Forero Salas" userId="8d97dfd61da619a5" providerId="LiveId" clId="{3B2CAF67-E2C9-41E5-8621-EB48BC4C28BF}" dt="2022-06-20T13:32:31.660" v="4215" actId="255"/>
          <ac:cxnSpMkLst>
            <pc:docMk/>
            <pc:sldMk cId="359396670" sldId="294"/>
            <ac:cxnSpMk id="32" creationId="{234E4A9A-C9D6-CED9-0652-E5A729F805E8}"/>
          </ac:cxnSpMkLst>
        </pc:cxnChg>
        <pc:cxnChg chg="mod">
          <ac:chgData name="Andres Felipe Forero Salas" userId="8d97dfd61da619a5" providerId="LiveId" clId="{3B2CAF67-E2C9-41E5-8621-EB48BC4C28BF}" dt="2022-06-20T13:32:31.660" v="4215" actId="255"/>
          <ac:cxnSpMkLst>
            <pc:docMk/>
            <pc:sldMk cId="359396670" sldId="294"/>
            <ac:cxnSpMk id="34" creationId="{A70B9BC4-B452-2204-E6F7-9769FC9E3348}"/>
          </ac:cxnSpMkLst>
        </pc:cxnChg>
        <pc:cxnChg chg="mod">
          <ac:chgData name="Andres Felipe Forero Salas" userId="8d97dfd61da619a5" providerId="LiveId" clId="{3B2CAF67-E2C9-41E5-8621-EB48BC4C28BF}" dt="2022-06-20T13:32:31.660" v="4215" actId="255"/>
          <ac:cxnSpMkLst>
            <pc:docMk/>
            <pc:sldMk cId="359396670" sldId="294"/>
            <ac:cxnSpMk id="36" creationId="{B0C81D7F-C71C-789D-8BCD-EFD3DFD17269}"/>
          </ac:cxnSpMkLst>
        </pc:cxnChg>
        <pc:cxnChg chg="mod">
          <ac:chgData name="Andres Felipe Forero Salas" userId="8d97dfd61da619a5" providerId="LiveId" clId="{3B2CAF67-E2C9-41E5-8621-EB48BC4C28BF}" dt="2022-06-20T13:32:31.660" v="4215" actId="255"/>
          <ac:cxnSpMkLst>
            <pc:docMk/>
            <pc:sldMk cId="359396670" sldId="294"/>
            <ac:cxnSpMk id="38" creationId="{13A2439E-BF1C-F667-E28E-0E5CB0C2EC42}"/>
          </ac:cxnSpMkLst>
        </pc:cxnChg>
      </pc:sldChg>
      <pc:sldChg chg="addSp delSp modSp add mod replId">
        <pc:chgData name="Andres Felipe Forero Salas" userId="8d97dfd61da619a5" providerId="LiveId" clId="{3B2CAF67-E2C9-41E5-8621-EB48BC4C28BF}" dt="2022-06-27T07:11:51.354" v="4853" actId="478"/>
        <pc:sldMkLst>
          <pc:docMk/>
          <pc:sldMk cId="2629434558" sldId="295"/>
        </pc:sldMkLst>
        <pc:spChg chg="mod">
          <ac:chgData name="Andres Felipe Forero Salas" userId="8d97dfd61da619a5" providerId="LiveId" clId="{3B2CAF67-E2C9-41E5-8621-EB48BC4C28BF}" dt="2022-06-20T13:57:43.061" v="4420" actId="20577"/>
          <ac:spMkLst>
            <pc:docMk/>
            <pc:sldMk cId="2629434558" sldId="295"/>
            <ac:spMk id="2" creationId="{3A866322-DEA6-650D-4F0C-8721995ED29F}"/>
          </ac:spMkLst>
        </pc:spChg>
        <pc:spChg chg="mod">
          <ac:chgData name="Andres Felipe Forero Salas" userId="8d97dfd61da619a5" providerId="LiveId" clId="{3B2CAF67-E2C9-41E5-8621-EB48BC4C28BF}" dt="2022-06-27T03:33:33.430" v="4774" actId="1076"/>
          <ac:spMkLst>
            <pc:docMk/>
            <pc:sldMk cId="2629434558" sldId="295"/>
            <ac:spMk id="5" creationId="{EF2FAA27-8F0F-B552-FC47-9DA40997F59C}"/>
          </ac:spMkLst>
        </pc:spChg>
        <pc:spChg chg="mod">
          <ac:chgData name="Andres Felipe Forero Salas" userId="8d97dfd61da619a5" providerId="LiveId" clId="{3B2CAF67-E2C9-41E5-8621-EB48BC4C28BF}" dt="2022-06-27T03:15:19.123" v="4645" actId="20577"/>
          <ac:spMkLst>
            <pc:docMk/>
            <pc:sldMk cId="2629434558" sldId="295"/>
            <ac:spMk id="8" creationId="{4AA93C13-F597-1D9D-9691-1C934C7C3196}"/>
          </ac:spMkLst>
        </pc:spChg>
        <pc:spChg chg="mod">
          <ac:chgData name="Andres Felipe Forero Salas" userId="8d97dfd61da619a5" providerId="LiveId" clId="{3B2CAF67-E2C9-41E5-8621-EB48BC4C28BF}" dt="2022-06-27T03:34:33.325" v="4824" actId="1076"/>
          <ac:spMkLst>
            <pc:docMk/>
            <pc:sldMk cId="2629434558" sldId="295"/>
            <ac:spMk id="10" creationId="{0692CF91-331A-6D37-555F-B40899B374C2}"/>
          </ac:spMkLst>
        </pc:spChg>
        <pc:spChg chg="mod">
          <ac:chgData name="Andres Felipe Forero Salas" userId="8d97dfd61da619a5" providerId="LiveId" clId="{3B2CAF67-E2C9-41E5-8621-EB48BC4C28BF}" dt="2022-06-27T03:35:00.228" v="4846" actId="20577"/>
          <ac:spMkLst>
            <pc:docMk/>
            <pc:sldMk cId="2629434558" sldId="295"/>
            <ac:spMk id="11" creationId="{936C758F-A157-00D3-28A4-063AB7AC671E}"/>
          </ac:spMkLst>
        </pc:spChg>
        <pc:spChg chg="mod">
          <ac:chgData name="Andres Felipe Forero Salas" userId="8d97dfd61da619a5" providerId="LiveId" clId="{3B2CAF67-E2C9-41E5-8621-EB48BC4C28BF}" dt="2022-06-27T03:33:08.710" v="4770" actId="20577"/>
          <ac:spMkLst>
            <pc:docMk/>
            <pc:sldMk cId="2629434558" sldId="295"/>
            <ac:spMk id="15" creationId="{18F3DAFB-C846-F00A-429A-175838A389EE}"/>
          </ac:spMkLst>
        </pc:spChg>
        <pc:spChg chg="mod">
          <ac:chgData name="Andres Felipe Forero Salas" userId="8d97dfd61da619a5" providerId="LiveId" clId="{3B2CAF67-E2C9-41E5-8621-EB48BC4C28BF}" dt="2022-06-27T03:34:02.970" v="4796" actId="20577"/>
          <ac:spMkLst>
            <pc:docMk/>
            <pc:sldMk cId="2629434558" sldId="295"/>
            <ac:spMk id="16" creationId="{F7548E66-448B-EB67-BCF1-CFD1D6F287D3}"/>
          </ac:spMkLst>
        </pc:spChg>
        <pc:picChg chg="add del mod">
          <ac:chgData name="Andres Felipe Forero Salas" userId="8d97dfd61da619a5" providerId="LiveId" clId="{3B2CAF67-E2C9-41E5-8621-EB48BC4C28BF}" dt="2022-06-27T03:36:00.990" v="4847" actId="478"/>
          <ac:picMkLst>
            <pc:docMk/>
            <pc:sldMk cId="2629434558" sldId="295"/>
            <ac:picMk id="4" creationId="{C12DC056-70BE-9B80-4662-5ACC49132B6D}"/>
          </ac:picMkLst>
        </pc:picChg>
        <pc:picChg chg="add del mod">
          <ac:chgData name="Andres Felipe Forero Salas" userId="8d97dfd61da619a5" providerId="LiveId" clId="{3B2CAF67-E2C9-41E5-8621-EB48BC4C28BF}" dt="2022-06-27T07:11:51.354" v="4853" actId="478"/>
          <ac:picMkLst>
            <pc:docMk/>
            <pc:sldMk cId="2629434558" sldId="295"/>
            <ac:picMk id="7" creationId="{8ED41CD9-87C3-43D8-8949-62FCDADD699B}"/>
          </ac:picMkLst>
        </pc:picChg>
        <pc:picChg chg="add del mod">
          <ac:chgData name="Andres Felipe Forero Salas" userId="8d97dfd61da619a5" providerId="LiveId" clId="{3B2CAF67-E2C9-41E5-8621-EB48BC4C28BF}" dt="2022-06-27T07:11:49.504" v="4852" actId="478"/>
          <ac:picMkLst>
            <pc:docMk/>
            <pc:sldMk cId="2629434558" sldId="295"/>
            <ac:picMk id="12" creationId="{6907885D-9733-8E0E-BFD8-750D5FC4EDEB}"/>
          </ac:picMkLst>
        </pc:picChg>
      </pc:sldChg>
      <pc:sldChg chg="addSp delSp modSp new mod ord">
        <pc:chgData name="Andres Felipe Forero Salas" userId="8d97dfd61da619a5" providerId="LiveId" clId="{3B2CAF67-E2C9-41E5-8621-EB48BC4C28BF}" dt="2022-06-27T16:53:31.343" v="5229" actId="1076"/>
        <pc:sldMkLst>
          <pc:docMk/>
          <pc:sldMk cId="2518224731" sldId="296"/>
        </pc:sldMkLst>
        <pc:spChg chg="mod">
          <ac:chgData name="Andres Felipe Forero Salas" userId="8d97dfd61da619a5" providerId="LiveId" clId="{3B2CAF67-E2C9-41E5-8621-EB48BC4C28BF}" dt="2022-06-27T16:52:06.379" v="5221"/>
          <ac:spMkLst>
            <pc:docMk/>
            <pc:sldMk cId="2518224731" sldId="296"/>
            <ac:spMk id="3" creationId="{A405719B-646E-9D5E-4FA4-06FF783EE212}"/>
          </ac:spMkLst>
        </pc:spChg>
        <pc:spChg chg="mod">
          <ac:chgData name="Andres Felipe Forero Salas" userId="8d97dfd61da619a5" providerId="LiveId" clId="{3B2CAF67-E2C9-41E5-8621-EB48BC4C28BF}" dt="2022-06-27T16:52:06.379" v="5221"/>
          <ac:spMkLst>
            <pc:docMk/>
            <pc:sldMk cId="2518224731" sldId="296"/>
            <ac:spMk id="4" creationId="{1CE87248-28CF-2D29-5801-36719CC35F07}"/>
          </ac:spMkLst>
        </pc:spChg>
        <pc:spChg chg="mod">
          <ac:chgData name="Andres Felipe Forero Salas" userId="8d97dfd61da619a5" providerId="LiveId" clId="{3B2CAF67-E2C9-41E5-8621-EB48BC4C28BF}" dt="2022-06-27T16:52:06.379" v="5221"/>
          <ac:spMkLst>
            <pc:docMk/>
            <pc:sldMk cId="2518224731" sldId="296"/>
            <ac:spMk id="5" creationId="{808C6167-5528-2258-E938-5D7F8E7057C9}"/>
          </ac:spMkLst>
        </pc:spChg>
        <pc:spChg chg="mod">
          <ac:chgData name="Andres Felipe Forero Salas" userId="8d97dfd61da619a5" providerId="LiveId" clId="{3B2CAF67-E2C9-41E5-8621-EB48BC4C28BF}" dt="2022-06-27T16:52:06.379" v="5221"/>
          <ac:spMkLst>
            <pc:docMk/>
            <pc:sldMk cId="2518224731" sldId="296"/>
            <ac:spMk id="10" creationId="{D4794808-42A4-FEC4-C542-D20CEDF6FE58}"/>
          </ac:spMkLst>
        </pc:spChg>
        <pc:spChg chg="mod">
          <ac:chgData name="Andres Felipe Forero Salas" userId="8d97dfd61da619a5" providerId="LiveId" clId="{3B2CAF67-E2C9-41E5-8621-EB48BC4C28BF}" dt="2022-06-27T16:52:06.379" v="5221"/>
          <ac:spMkLst>
            <pc:docMk/>
            <pc:sldMk cId="2518224731" sldId="296"/>
            <ac:spMk id="11" creationId="{EBB4A545-89E1-6ADC-5D58-A2E409E9F4E7}"/>
          </ac:spMkLst>
        </pc:spChg>
        <pc:spChg chg="mod">
          <ac:chgData name="Andres Felipe Forero Salas" userId="8d97dfd61da619a5" providerId="LiveId" clId="{3B2CAF67-E2C9-41E5-8621-EB48BC4C28BF}" dt="2022-06-27T16:52:06.379" v="5221"/>
          <ac:spMkLst>
            <pc:docMk/>
            <pc:sldMk cId="2518224731" sldId="296"/>
            <ac:spMk id="16" creationId="{60F94586-7E81-4D41-9948-388F25D7FDB5}"/>
          </ac:spMkLst>
        </pc:spChg>
        <pc:spChg chg="mod">
          <ac:chgData name="Andres Felipe Forero Salas" userId="8d97dfd61da619a5" providerId="LiveId" clId="{3B2CAF67-E2C9-41E5-8621-EB48BC4C28BF}" dt="2022-06-27T16:52:06.379" v="5221"/>
          <ac:spMkLst>
            <pc:docMk/>
            <pc:sldMk cId="2518224731" sldId="296"/>
            <ac:spMk id="17" creationId="{7C7BE379-76D8-C6C4-BD20-1790A66337E5}"/>
          </ac:spMkLst>
        </pc:spChg>
        <pc:spChg chg="mod">
          <ac:chgData name="Andres Felipe Forero Salas" userId="8d97dfd61da619a5" providerId="LiveId" clId="{3B2CAF67-E2C9-41E5-8621-EB48BC4C28BF}" dt="2022-06-27T16:52:06.379" v="5221"/>
          <ac:spMkLst>
            <pc:docMk/>
            <pc:sldMk cId="2518224731" sldId="296"/>
            <ac:spMk id="18" creationId="{969C1950-A3D4-63AE-6559-5D70C6881B34}"/>
          </ac:spMkLst>
        </pc:spChg>
        <pc:spChg chg="mod">
          <ac:chgData name="Andres Felipe Forero Salas" userId="8d97dfd61da619a5" providerId="LiveId" clId="{3B2CAF67-E2C9-41E5-8621-EB48BC4C28BF}" dt="2022-06-27T16:52:06.379" v="5221"/>
          <ac:spMkLst>
            <pc:docMk/>
            <pc:sldMk cId="2518224731" sldId="296"/>
            <ac:spMk id="21" creationId="{7938D012-0FC2-C776-2923-83EC49A769FD}"/>
          </ac:spMkLst>
        </pc:spChg>
        <pc:spChg chg="mod">
          <ac:chgData name="Andres Felipe Forero Salas" userId="8d97dfd61da619a5" providerId="LiveId" clId="{3B2CAF67-E2C9-41E5-8621-EB48BC4C28BF}" dt="2022-06-27T16:53:23.326" v="5228"/>
          <ac:spMkLst>
            <pc:docMk/>
            <pc:sldMk cId="2518224731" sldId="296"/>
            <ac:spMk id="24" creationId="{B7B3B7FD-0C76-AAA7-65BB-33B3DA417D9F}"/>
          </ac:spMkLst>
        </pc:spChg>
        <pc:spChg chg="mod">
          <ac:chgData name="Andres Felipe Forero Salas" userId="8d97dfd61da619a5" providerId="LiveId" clId="{3B2CAF67-E2C9-41E5-8621-EB48BC4C28BF}" dt="2022-06-27T16:53:23.326" v="5228"/>
          <ac:spMkLst>
            <pc:docMk/>
            <pc:sldMk cId="2518224731" sldId="296"/>
            <ac:spMk id="25" creationId="{BC89726A-3305-8E28-AE94-E9EF16A1D994}"/>
          </ac:spMkLst>
        </pc:spChg>
        <pc:spChg chg="mod">
          <ac:chgData name="Andres Felipe Forero Salas" userId="8d97dfd61da619a5" providerId="LiveId" clId="{3B2CAF67-E2C9-41E5-8621-EB48BC4C28BF}" dt="2022-06-27T16:53:23.326" v="5228"/>
          <ac:spMkLst>
            <pc:docMk/>
            <pc:sldMk cId="2518224731" sldId="296"/>
            <ac:spMk id="26" creationId="{BA421134-0538-2B5E-5ECC-4E03D1916A88}"/>
          </ac:spMkLst>
        </pc:spChg>
        <pc:grpChg chg="add mod">
          <ac:chgData name="Andres Felipe Forero Salas" userId="8d97dfd61da619a5" providerId="LiveId" clId="{3B2CAF67-E2C9-41E5-8621-EB48BC4C28BF}" dt="2022-06-27T16:52:06.379" v="5221"/>
          <ac:grpSpMkLst>
            <pc:docMk/>
            <pc:sldMk cId="2518224731" sldId="296"/>
            <ac:grpSpMk id="2" creationId="{E670E3D0-7AA8-CAD2-5946-E736EA334DB4}"/>
          </ac:grpSpMkLst>
        </pc:grpChg>
        <pc:grpChg chg="add mod">
          <ac:chgData name="Andres Felipe Forero Salas" userId="8d97dfd61da619a5" providerId="LiveId" clId="{3B2CAF67-E2C9-41E5-8621-EB48BC4C28BF}" dt="2022-06-27T16:53:31.343" v="5229" actId="1076"/>
          <ac:grpSpMkLst>
            <pc:docMk/>
            <pc:sldMk cId="2518224731" sldId="296"/>
            <ac:grpSpMk id="22" creationId="{46364C31-BED0-05E2-B81B-4774B43D18A6}"/>
          </ac:grpSpMkLst>
        </pc:grpChg>
        <pc:picChg chg="add del">
          <ac:chgData name="Andres Felipe Forero Salas" userId="8d97dfd61da619a5" providerId="LiveId" clId="{3B2CAF67-E2C9-41E5-8621-EB48BC4C28BF}" dt="2022-06-21T04:11:52.086" v="4506" actId="478"/>
          <ac:picMkLst>
            <pc:docMk/>
            <pc:sldMk cId="2518224731" sldId="296"/>
            <ac:picMk id="3" creationId="{D0CC0A69-EA55-16A1-06FA-9F71BD709A2D}"/>
          </ac:picMkLst>
        </pc:picChg>
        <pc:cxnChg chg="mod">
          <ac:chgData name="Andres Felipe Forero Salas" userId="8d97dfd61da619a5" providerId="LiveId" clId="{3B2CAF67-E2C9-41E5-8621-EB48BC4C28BF}" dt="2022-06-27T16:52:06.379" v="5221"/>
          <ac:cxnSpMkLst>
            <pc:docMk/>
            <pc:sldMk cId="2518224731" sldId="296"/>
            <ac:cxnSpMk id="6" creationId="{6F5EA729-BB41-473F-B3AE-FAB7C65D7547}"/>
          </ac:cxnSpMkLst>
        </pc:cxnChg>
        <pc:cxnChg chg="mod">
          <ac:chgData name="Andres Felipe Forero Salas" userId="8d97dfd61da619a5" providerId="LiveId" clId="{3B2CAF67-E2C9-41E5-8621-EB48BC4C28BF}" dt="2022-06-27T16:52:06.379" v="5221"/>
          <ac:cxnSpMkLst>
            <pc:docMk/>
            <pc:sldMk cId="2518224731" sldId="296"/>
            <ac:cxnSpMk id="7" creationId="{C8F561EC-A71E-F8B4-83BE-70130C7FCCE7}"/>
          </ac:cxnSpMkLst>
        </pc:cxnChg>
        <pc:cxnChg chg="mod">
          <ac:chgData name="Andres Felipe Forero Salas" userId="8d97dfd61da619a5" providerId="LiveId" clId="{3B2CAF67-E2C9-41E5-8621-EB48BC4C28BF}" dt="2022-06-27T16:52:06.379" v="5221"/>
          <ac:cxnSpMkLst>
            <pc:docMk/>
            <pc:sldMk cId="2518224731" sldId="296"/>
            <ac:cxnSpMk id="8" creationId="{A3E1BA9D-7913-C586-0BB6-BA0DFD747977}"/>
          </ac:cxnSpMkLst>
        </pc:cxnChg>
        <pc:cxnChg chg="mod">
          <ac:chgData name="Andres Felipe Forero Salas" userId="8d97dfd61da619a5" providerId="LiveId" clId="{3B2CAF67-E2C9-41E5-8621-EB48BC4C28BF}" dt="2022-06-27T16:52:06.379" v="5221"/>
          <ac:cxnSpMkLst>
            <pc:docMk/>
            <pc:sldMk cId="2518224731" sldId="296"/>
            <ac:cxnSpMk id="9" creationId="{639091F9-C217-B924-2975-AAC2377AD35F}"/>
          </ac:cxnSpMkLst>
        </pc:cxnChg>
        <pc:cxnChg chg="mod">
          <ac:chgData name="Andres Felipe Forero Salas" userId="8d97dfd61da619a5" providerId="LiveId" clId="{3B2CAF67-E2C9-41E5-8621-EB48BC4C28BF}" dt="2022-06-27T16:52:06.379" v="5221"/>
          <ac:cxnSpMkLst>
            <pc:docMk/>
            <pc:sldMk cId="2518224731" sldId="296"/>
            <ac:cxnSpMk id="12" creationId="{3B24E544-50D8-EE4C-24E0-36F9E21F3B52}"/>
          </ac:cxnSpMkLst>
        </pc:cxnChg>
        <pc:cxnChg chg="mod">
          <ac:chgData name="Andres Felipe Forero Salas" userId="8d97dfd61da619a5" providerId="LiveId" clId="{3B2CAF67-E2C9-41E5-8621-EB48BC4C28BF}" dt="2022-06-27T16:52:06.379" v="5221"/>
          <ac:cxnSpMkLst>
            <pc:docMk/>
            <pc:sldMk cId="2518224731" sldId="296"/>
            <ac:cxnSpMk id="13" creationId="{53465C06-954E-0BC6-997F-D0C966D361C6}"/>
          </ac:cxnSpMkLst>
        </pc:cxnChg>
        <pc:cxnChg chg="mod">
          <ac:chgData name="Andres Felipe Forero Salas" userId="8d97dfd61da619a5" providerId="LiveId" clId="{3B2CAF67-E2C9-41E5-8621-EB48BC4C28BF}" dt="2022-06-27T16:52:06.379" v="5221"/>
          <ac:cxnSpMkLst>
            <pc:docMk/>
            <pc:sldMk cId="2518224731" sldId="296"/>
            <ac:cxnSpMk id="14" creationId="{E58DE123-1FAD-5860-AC8A-85F3C7B14012}"/>
          </ac:cxnSpMkLst>
        </pc:cxnChg>
        <pc:cxnChg chg="mod">
          <ac:chgData name="Andres Felipe Forero Salas" userId="8d97dfd61da619a5" providerId="LiveId" clId="{3B2CAF67-E2C9-41E5-8621-EB48BC4C28BF}" dt="2022-06-27T16:52:06.379" v="5221"/>
          <ac:cxnSpMkLst>
            <pc:docMk/>
            <pc:sldMk cId="2518224731" sldId="296"/>
            <ac:cxnSpMk id="15" creationId="{9B3EC54C-4DB9-F5E1-0759-545D1FB16531}"/>
          </ac:cxnSpMkLst>
        </pc:cxnChg>
        <pc:cxnChg chg="mod">
          <ac:chgData name="Andres Felipe Forero Salas" userId="8d97dfd61da619a5" providerId="LiveId" clId="{3B2CAF67-E2C9-41E5-8621-EB48BC4C28BF}" dt="2022-06-27T16:52:06.379" v="5221"/>
          <ac:cxnSpMkLst>
            <pc:docMk/>
            <pc:sldMk cId="2518224731" sldId="296"/>
            <ac:cxnSpMk id="19" creationId="{56C7C1B7-5C3A-ED45-8FDE-E7C2E709E3EB}"/>
          </ac:cxnSpMkLst>
        </pc:cxnChg>
        <pc:cxnChg chg="mod">
          <ac:chgData name="Andres Felipe Forero Salas" userId="8d97dfd61da619a5" providerId="LiveId" clId="{3B2CAF67-E2C9-41E5-8621-EB48BC4C28BF}" dt="2022-06-27T16:52:06.379" v="5221"/>
          <ac:cxnSpMkLst>
            <pc:docMk/>
            <pc:sldMk cId="2518224731" sldId="296"/>
            <ac:cxnSpMk id="20" creationId="{E6C9404B-986D-2A8A-89DD-D5DCE39A5FE5}"/>
          </ac:cxnSpMkLst>
        </pc:cxnChg>
        <pc:cxnChg chg="mod">
          <ac:chgData name="Andres Felipe Forero Salas" userId="8d97dfd61da619a5" providerId="LiveId" clId="{3B2CAF67-E2C9-41E5-8621-EB48BC4C28BF}" dt="2022-06-27T16:53:23.326" v="5228"/>
          <ac:cxnSpMkLst>
            <pc:docMk/>
            <pc:sldMk cId="2518224731" sldId="296"/>
            <ac:cxnSpMk id="23" creationId="{5A54B615-1475-FAA0-7A2C-E95A85A3F391}"/>
          </ac:cxnSpMkLst>
        </pc:cxnChg>
        <pc:cxnChg chg="mod">
          <ac:chgData name="Andres Felipe Forero Salas" userId="8d97dfd61da619a5" providerId="LiveId" clId="{3B2CAF67-E2C9-41E5-8621-EB48BC4C28BF}" dt="2022-06-27T16:53:23.326" v="5228"/>
          <ac:cxnSpMkLst>
            <pc:docMk/>
            <pc:sldMk cId="2518224731" sldId="296"/>
            <ac:cxnSpMk id="27" creationId="{FCBC744E-302A-B9DA-815A-AA3BDB73245F}"/>
          </ac:cxnSpMkLst>
        </pc:cxnChg>
      </pc:sldChg>
      <pc:sldChg chg="addSp delSp modSp new mod">
        <pc:chgData name="Andres Felipe Forero Salas" userId="8d97dfd61da619a5" providerId="LiveId" clId="{3B2CAF67-E2C9-41E5-8621-EB48BC4C28BF}" dt="2022-06-27T16:53:41.812" v="5230" actId="164"/>
        <pc:sldMkLst>
          <pc:docMk/>
          <pc:sldMk cId="538480234" sldId="297"/>
        </pc:sldMkLst>
        <pc:spChg chg="add mod topLvl">
          <ac:chgData name="Andres Felipe Forero Salas" userId="8d97dfd61da619a5" providerId="LiveId" clId="{3B2CAF67-E2C9-41E5-8621-EB48BC4C28BF}" dt="2022-06-27T16:53:41.812" v="5230" actId="164"/>
          <ac:spMkLst>
            <pc:docMk/>
            <pc:sldMk cId="538480234" sldId="297"/>
            <ac:spMk id="2" creationId="{45FE6983-082D-B63D-DFB0-C0D4207BAA92}"/>
          </ac:spMkLst>
        </pc:spChg>
        <pc:spChg chg="add mod topLvl">
          <ac:chgData name="Andres Felipe Forero Salas" userId="8d97dfd61da619a5" providerId="LiveId" clId="{3B2CAF67-E2C9-41E5-8621-EB48BC4C28BF}" dt="2022-06-27T16:53:41.812" v="5230" actId="164"/>
          <ac:spMkLst>
            <pc:docMk/>
            <pc:sldMk cId="538480234" sldId="297"/>
            <ac:spMk id="3" creationId="{131322DD-392B-A3F0-03CA-55737393304A}"/>
          </ac:spMkLst>
        </pc:spChg>
        <pc:spChg chg="add mod topLvl">
          <ac:chgData name="Andres Felipe Forero Salas" userId="8d97dfd61da619a5" providerId="LiveId" clId="{3B2CAF67-E2C9-41E5-8621-EB48BC4C28BF}" dt="2022-06-27T16:53:41.812" v="5230" actId="164"/>
          <ac:spMkLst>
            <pc:docMk/>
            <pc:sldMk cId="538480234" sldId="297"/>
            <ac:spMk id="4" creationId="{BBF71E50-FC96-CD60-D842-25BC5A55E39C}"/>
          </ac:spMkLst>
        </pc:spChg>
        <pc:spChg chg="add mod topLvl">
          <ac:chgData name="Andres Felipe Forero Salas" userId="8d97dfd61da619a5" providerId="LiveId" clId="{3B2CAF67-E2C9-41E5-8621-EB48BC4C28BF}" dt="2022-06-27T16:53:41.812" v="5230" actId="164"/>
          <ac:spMkLst>
            <pc:docMk/>
            <pc:sldMk cId="538480234" sldId="297"/>
            <ac:spMk id="13" creationId="{1A34BCC3-AD34-796B-B7B9-CBADA6BD0E98}"/>
          </ac:spMkLst>
        </pc:spChg>
        <pc:spChg chg="add mod topLvl">
          <ac:chgData name="Andres Felipe Forero Salas" userId="8d97dfd61da619a5" providerId="LiveId" clId="{3B2CAF67-E2C9-41E5-8621-EB48BC4C28BF}" dt="2022-06-27T16:53:41.812" v="5230" actId="164"/>
          <ac:spMkLst>
            <pc:docMk/>
            <pc:sldMk cId="538480234" sldId="297"/>
            <ac:spMk id="14" creationId="{F4C3724C-3C2D-A6CD-3E9B-AFA220FDB53A}"/>
          </ac:spMkLst>
        </pc:spChg>
        <pc:spChg chg="add mod topLvl">
          <ac:chgData name="Andres Felipe Forero Salas" userId="8d97dfd61da619a5" providerId="LiveId" clId="{3B2CAF67-E2C9-41E5-8621-EB48BC4C28BF}" dt="2022-06-27T16:53:41.812" v="5230" actId="164"/>
          <ac:spMkLst>
            <pc:docMk/>
            <pc:sldMk cId="538480234" sldId="297"/>
            <ac:spMk id="25" creationId="{6B5D67CC-B096-4A92-F55A-3AD66C18D30D}"/>
          </ac:spMkLst>
        </pc:spChg>
        <pc:spChg chg="add mod topLvl">
          <ac:chgData name="Andres Felipe Forero Salas" userId="8d97dfd61da619a5" providerId="LiveId" clId="{3B2CAF67-E2C9-41E5-8621-EB48BC4C28BF}" dt="2022-06-27T16:53:41.812" v="5230" actId="164"/>
          <ac:spMkLst>
            <pc:docMk/>
            <pc:sldMk cId="538480234" sldId="297"/>
            <ac:spMk id="26" creationId="{E0702DC9-C69E-B3D0-DC44-777EAFB15861}"/>
          </ac:spMkLst>
        </pc:spChg>
        <pc:spChg chg="add mod topLvl">
          <ac:chgData name="Andres Felipe Forero Salas" userId="8d97dfd61da619a5" providerId="LiveId" clId="{3B2CAF67-E2C9-41E5-8621-EB48BC4C28BF}" dt="2022-06-27T16:53:41.812" v="5230" actId="164"/>
          <ac:spMkLst>
            <pc:docMk/>
            <pc:sldMk cId="538480234" sldId="297"/>
            <ac:spMk id="27" creationId="{0077ACE6-ADC4-57FE-5407-189D783B045A}"/>
          </ac:spMkLst>
        </pc:spChg>
        <pc:spChg chg="add mod topLvl">
          <ac:chgData name="Andres Felipe Forero Salas" userId="8d97dfd61da619a5" providerId="LiveId" clId="{3B2CAF67-E2C9-41E5-8621-EB48BC4C28BF}" dt="2022-06-27T16:53:17.996" v="5227" actId="164"/>
          <ac:spMkLst>
            <pc:docMk/>
            <pc:sldMk cId="538480234" sldId="297"/>
            <ac:spMk id="30" creationId="{CB882B83-F257-3564-B0FE-19D17BB76704}"/>
          </ac:spMkLst>
        </pc:spChg>
        <pc:spChg chg="add mod">
          <ac:chgData name="Andres Felipe Forero Salas" userId="8d97dfd61da619a5" providerId="LiveId" clId="{3B2CAF67-E2C9-41E5-8621-EB48BC4C28BF}" dt="2022-06-27T16:53:17.996" v="5227" actId="164"/>
          <ac:spMkLst>
            <pc:docMk/>
            <pc:sldMk cId="538480234" sldId="297"/>
            <ac:spMk id="33" creationId="{3D9A69EF-3742-4257-06C5-B630E33D6FAF}"/>
          </ac:spMkLst>
        </pc:spChg>
        <pc:spChg chg="add mod">
          <ac:chgData name="Andres Felipe Forero Salas" userId="8d97dfd61da619a5" providerId="LiveId" clId="{3B2CAF67-E2C9-41E5-8621-EB48BC4C28BF}" dt="2022-06-27T16:53:17.996" v="5227" actId="164"/>
          <ac:spMkLst>
            <pc:docMk/>
            <pc:sldMk cId="538480234" sldId="297"/>
            <ac:spMk id="34" creationId="{777EF437-669D-F420-4A22-985058E1E2B0}"/>
          </ac:spMkLst>
        </pc:spChg>
        <pc:grpChg chg="add del mod">
          <ac:chgData name="Andres Felipe Forero Salas" userId="8d97dfd61da619a5" providerId="LiveId" clId="{3B2CAF67-E2C9-41E5-8621-EB48BC4C28BF}" dt="2022-06-27T16:52:26.052" v="5222" actId="165"/>
          <ac:grpSpMkLst>
            <pc:docMk/>
            <pc:sldMk cId="538480234" sldId="297"/>
            <ac:grpSpMk id="32" creationId="{0B38DB96-5615-A05E-68E4-0E31BC11C7D7}"/>
          </ac:grpSpMkLst>
        </pc:grpChg>
        <pc:grpChg chg="add mod">
          <ac:chgData name="Andres Felipe Forero Salas" userId="8d97dfd61da619a5" providerId="LiveId" clId="{3B2CAF67-E2C9-41E5-8621-EB48BC4C28BF}" dt="2022-06-27T16:53:41.812" v="5230" actId="164"/>
          <ac:grpSpMkLst>
            <pc:docMk/>
            <pc:sldMk cId="538480234" sldId="297"/>
            <ac:grpSpMk id="37" creationId="{E60F4056-4791-CB73-CEBB-69C11986013E}"/>
          </ac:grpSpMkLst>
        </pc:grpChg>
        <pc:grpChg chg="add mod">
          <ac:chgData name="Andres Felipe Forero Salas" userId="8d97dfd61da619a5" providerId="LiveId" clId="{3B2CAF67-E2C9-41E5-8621-EB48BC4C28BF}" dt="2022-06-27T16:53:41.812" v="5230" actId="164"/>
          <ac:grpSpMkLst>
            <pc:docMk/>
            <pc:sldMk cId="538480234" sldId="297"/>
            <ac:grpSpMk id="38" creationId="{AADF2DB0-80D5-EAEE-285C-B57464B3439C}"/>
          </ac:grpSpMkLst>
        </pc:grpChg>
        <pc:cxnChg chg="add mod topLvl">
          <ac:chgData name="Andres Felipe Forero Salas" userId="8d97dfd61da619a5" providerId="LiveId" clId="{3B2CAF67-E2C9-41E5-8621-EB48BC4C28BF}" dt="2022-06-27T16:53:41.812" v="5230" actId="164"/>
          <ac:cxnSpMkLst>
            <pc:docMk/>
            <pc:sldMk cId="538480234" sldId="297"/>
            <ac:cxnSpMk id="6" creationId="{021196FA-6F7A-6946-556B-AD52B67803A7}"/>
          </ac:cxnSpMkLst>
        </pc:cxnChg>
        <pc:cxnChg chg="add mod topLvl">
          <ac:chgData name="Andres Felipe Forero Salas" userId="8d97dfd61da619a5" providerId="LiveId" clId="{3B2CAF67-E2C9-41E5-8621-EB48BC4C28BF}" dt="2022-06-27T16:53:41.812" v="5230" actId="164"/>
          <ac:cxnSpMkLst>
            <pc:docMk/>
            <pc:sldMk cId="538480234" sldId="297"/>
            <ac:cxnSpMk id="8" creationId="{32D2B911-1EEB-C2B2-1A47-25CF9868046B}"/>
          </ac:cxnSpMkLst>
        </pc:cxnChg>
        <pc:cxnChg chg="add mod topLvl">
          <ac:chgData name="Andres Felipe Forero Salas" userId="8d97dfd61da619a5" providerId="LiveId" clId="{3B2CAF67-E2C9-41E5-8621-EB48BC4C28BF}" dt="2022-06-27T16:53:41.812" v="5230" actId="164"/>
          <ac:cxnSpMkLst>
            <pc:docMk/>
            <pc:sldMk cId="538480234" sldId="297"/>
            <ac:cxnSpMk id="10" creationId="{00608CBF-2F98-F047-B2E7-41D3796725B2}"/>
          </ac:cxnSpMkLst>
        </pc:cxnChg>
        <pc:cxnChg chg="add mod topLvl">
          <ac:chgData name="Andres Felipe Forero Salas" userId="8d97dfd61da619a5" providerId="LiveId" clId="{3B2CAF67-E2C9-41E5-8621-EB48BC4C28BF}" dt="2022-06-27T16:53:41.812" v="5230" actId="164"/>
          <ac:cxnSpMkLst>
            <pc:docMk/>
            <pc:sldMk cId="538480234" sldId="297"/>
            <ac:cxnSpMk id="12" creationId="{B4936DE4-D003-7299-7640-5F96E3AA844B}"/>
          </ac:cxnSpMkLst>
        </pc:cxnChg>
        <pc:cxnChg chg="add del mod">
          <ac:chgData name="Andres Felipe Forero Salas" userId="8d97dfd61da619a5" providerId="LiveId" clId="{3B2CAF67-E2C9-41E5-8621-EB48BC4C28BF}" dt="2022-06-27T16:49:23.182" v="5178" actId="21"/>
          <ac:cxnSpMkLst>
            <pc:docMk/>
            <pc:sldMk cId="538480234" sldId="297"/>
            <ac:cxnSpMk id="16" creationId="{AC5BF015-393A-5A15-73FD-738730A28853}"/>
          </ac:cxnSpMkLst>
        </pc:cxnChg>
        <pc:cxnChg chg="add mod topLvl">
          <ac:chgData name="Andres Felipe Forero Salas" userId="8d97dfd61da619a5" providerId="LiveId" clId="{3B2CAF67-E2C9-41E5-8621-EB48BC4C28BF}" dt="2022-06-27T16:53:41.812" v="5230" actId="164"/>
          <ac:cxnSpMkLst>
            <pc:docMk/>
            <pc:sldMk cId="538480234" sldId="297"/>
            <ac:cxnSpMk id="19" creationId="{A24C7D54-C06E-9F56-267C-F58CDD66B622}"/>
          </ac:cxnSpMkLst>
        </pc:cxnChg>
        <pc:cxnChg chg="add mod topLvl">
          <ac:chgData name="Andres Felipe Forero Salas" userId="8d97dfd61da619a5" providerId="LiveId" clId="{3B2CAF67-E2C9-41E5-8621-EB48BC4C28BF}" dt="2022-06-27T16:53:41.812" v="5230" actId="164"/>
          <ac:cxnSpMkLst>
            <pc:docMk/>
            <pc:sldMk cId="538480234" sldId="297"/>
            <ac:cxnSpMk id="21" creationId="{31CCBCA6-31AC-7855-EB6F-90E7AFD7E0DE}"/>
          </ac:cxnSpMkLst>
        </pc:cxnChg>
        <pc:cxnChg chg="add mod topLvl">
          <ac:chgData name="Andres Felipe Forero Salas" userId="8d97dfd61da619a5" providerId="LiveId" clId="{3B2CAF67-E2C9-41E5-8621-EB48BC4C28BF}" dt="2022-06-27T16:53:41.812" v="5230" actId="164"/>
          <ac:cxnSpMkLst>
            <pc:docMk/>
            <pc:sldMk cId="538480234" sldId="297"/>
            <ac:cxnSpMk id="23" creationId="{0ADAF70F-0E90-11BB-8492-98F65BF2A0D9}"/>
          </ac:cxnSpMkLst>
        </pc:cxnChg>
        <pc:cxnChg chg="add mod topLvl">
          <ac:chgData name="Andres Felipe Forero Salas" userId="8d97dfd61da619a5" providerId="LiveId" clId="{3B2CAF67-E2C9-41E5-8621-EB48BC4C28BF}" dt="2022-06-27T16:53:41.812" v="5230" actId="164"/>
          <ac:cxnSpMkLst>
            <pc:docMk/>
            <pc:sldMk cId="538480234" sldId="297"/>
            <ac:cxnSpMk id="24" creationId="{BD98082D-E698-51DF-F958-F9198E462EDB}"/>
          </ac:cxnSpMkLst>
        </pc:cxnChg>
        <pc:cxnChg chg="add mod topLvl">
          <ac:chgData name="Andres Felipe Forero Salas" userId="8d97dfd61da619a5" providerId="LiveId" clId="{3B2CAF67-E2C9-41E5-8621-EB48BC4C28BF}" dt="2022-06-27T16:53:41.812" v="5230" actId="164"/>
          <ac:cxnSpMkLst>
            <pc:docMk/>
            <pc:sldMk cId="538480234" sldId="297"/>
            <ac:cxnSpMk id="28" creationId="{755CD934-ACFC-9864-AFBA-783F3D8CEFCB}"/>
          </ac:cxnSpMkLst>
        </pc:cxnChg>
        <pc:cxnChg chg="add mod topLvl">
          <ac:chgData name="Andres Felipe Forero Salas" userId="8d97dfd61da619a5" providerId="LiveId" clId="{3B2CAF67-E2C9-41E5-8621-EB48BC4C28BF}" dt="2022-06-27T16:53:17.996" v="5227" actId="164"/>
          <ac:cxnSpMkLst>
            <pc:docMk/>
            <pc:sldMk cId="538480234" sldId="297"/>
            <ac:cxnSpMk id="29" creationId="{5A0882B3-4DE0-E8FF-120F-37A247C0C1AB}"/>
          </ac:cxnSpMkLst>
        </pc:cxnChg>
        <pc:cxnChg chg="add del mod">
          <ac:chgData name="Andres Felipe Forero Salas" userId="8d97dfd61da619a5" providerId="LiveId" clId="{3B2CAF67-E2C9-41E5-8621-EB48BC4C28BF}" dt="2022-06-27T16:52:36.182" v="5223" actId="478"/>
          <ac:cxnSpMkLst>
            <pc:docMk/>
            <pc:sldMk cId="538480234" sldId="297"/>
            <ac:cxnSpMk id="35" creationId="{50F3D236-998D-254D-F5C9-4F7B92A840E4}"/>
          </ac:cxnSpMkLst>
        </pc:cxnChg>
        <pc:cxnChg chg="add mod">
          <ac:chgData name="Andres Felipe Forero Salas" userId="8d97dfd61da619a5" providerId="LiveId" clId="{3B2CAF67-E2C9-41E5-8621-EB48BC4C28BF}" dt="2022-06-27T16:53:17.996" v="5227" actId="164"/>
          <ac:cxnSpMkLst>
            <pc:docMk/>
            <pc:sldMk cId="538480234" sldId="297"/>
            <ac:cxnSpMk id="36" creationId="{04667EA2-4403-DF4F-A394-C9E99854CA41}"/>
          </ac:cxnSpMkLst>
        </pc:cxnChg>
      </pc:sldChg>
      <pc:sldChg chg="modSp mod">
        <pc:chgData name="Andres Felipe Forero Salas" userId="8d97dfd61da619a5" providerId="LiveId" clId="{3B2CAF67-E2C9-41E5-8621-EB48BC4C28BF}" dt="2022-06-30T07:33:23.021" v="5274" actId="20577"/>
        <pc:sldMkLst>
          <pc:docMk/>
          <pc:sldMk cId="3910388801" sldId="298"/>
        </pc:sldMkLst>
        <pc:spChg chg="mod">
          <ac:chgData name="Andres Felipe Forero Salas" userId="8d97dfd61da619a5" providerId="LiveId" clId="{3B2CAF67-E2C9-41E5-8621-EB48BC4C28BF}" dt="2022-06-30T07:33:23.021" v="5274" actId="20577"/>
          <ac:spMkLst>
            <pc:docMk/>
            <pc:sldMk cId="3910388801" sldId="298"/>
            <ac:spMk id="7" creationId="{A9BCFFA8-2220-3DD6-0C7D-572D72713926}"/>
          </ac:spMkLst>
        </pc:spChg>
        <pc:spChg chg="mod">
          <ac:chgData name="Andres Felipe Forero Salas" userId="8d97dfd61da619a5" providerId="LiveId" clId="{3B2CAF67-E2C9-41E5-8621-EB48BC4C28BF}" dt="2022-06-30T07:31:52.316" v="5272" actId="20577"/>
          <ac:spMkLst>
            <pc:docMk/>
            <pc:sldMk cId="3910388801" sldId="298"/>
            <ac:spMk id="9" creationId="{1F6529A1-121E-786B-61E5-BBD070DE3BBD}"/>
          </ac:spMkLst>
        </pc:spChg>
      </pc:sldChg>
      <pc:sldChg chg="modSp mod">
        <pc:chgData name="Andres Felipe Forero Salas" userId="8d97dfd61da619a5" providerId="LiveId" clId="{3B2CAF67-E2C9-41E5-8621-EB48BC4C28BF}" dt="2022-06-30T07:33:36.387" v="5275"/>
        <pc:sldMkLst>
          <pc:docMk/>
          <pc:sldMk cId="3816242468" sldId="299"/>
        </pc:sldMkLst>
        <pc:spChg chg="mod">
          <ac:chgData name="Andres Felipe Forero Salas" userId="8d97dfd61da619a5" providerId="LiveId" clId="{3B2CAF67-E2C9-41E5-8621-EB48BC4C28BF}" dt="2022-06-30T07:33:36.387" v="5275"/>
          <ac:spMkLst>
            <pc:docMk/>
            <pc:sldMk cId="3816242468" sldId="299"/>
            <ac:spMk id="9" creationId="{1F6529A1-121E-786B-61E5-BBD070DE3BBD}"/>
          </ac:spMkLst>
        </pc:spChg>
      </pc:sldChg>
      <pc:sldChg chg="modSp mod">
        <pc:chgData name="Andres Felipe Forero Salas" userId="8d97dfd61da619a5" providerId="LiveId" clId="{3B2CAF67-E2C9-41E5-8621-EB48BC4C28BF}" dt="2022-06-30T07:33:41.480" v="5276"/>
        <pc:sldMkLst>
          <pc:docMk/>
          <pc:sldMk cId="1428406804" sldId="300"/>
        </pc:sldMkLst>
        <pc:spChg chg="mod">
          <ac:chgData name="Andres Felipe Forero Salas" userId="8d97dfd61da619a5" providerId="LiveId" clId="{3B2CAF67-E2C9-41E5-8621-EB48BC4C28BF}" dt="2022-06-30T07:33:41.480" v="5276"/>
          <ac:spMkLst>
            <pc:docMk/>
            <pc:sldMk cId="1428406804" sldId="300"/>
            <ac:spMk id="9" creationId="{1F6529A1-121E-786B-61E5-BBD070DE3BBD}"/>
          </ac:spMkLst>
        </pc:spChg>
      </pc:sldChg>
      <pc:sldChg chg="modSp mod">
        <pc:chgData name="Andres Felipe Forero Salas" userId="8d97dfd61da619a5" providerId="LiveId" clId="{3B2CAF67-E2C9-41E5-8621-EB48BC4C28BF}" dt="2022-06-30T07:34:08.770" v="5277"/>
        <pc:sldMkLst>
          <pc:docMk/>
          <pc:sldMk cId="4002284976" sldId="301"/>
        </pc:sldMkLst>
        <pc:spChg chg="mod">
          <ac:chgData name="Andres Felipe Forero Salas" userId="8d97dfd61da619a5" providerId="LiveId" clId="{3B2CAF67-E2C9-41E5-8621-EB48BC4C28BF}" dt="2022-06-30T07:34:08.770" v="5277"/>
          <ac:spMkLst>
            <pc:docMk/>
            <pc:sldMk cId="4002284976" sldId="301"/>
            <ac:spMk id="9" creationId="{1F6529A1-121E-786B-61E5-BBD070DE3BBD}"/>
          </ac:spMkLst>
        </pc:spChg>
      </pc:sldChg>
      <pc:sldChg chg="addSp delSp modSp mod">
        <pc:chgData name="Andres Felipe Forero Salas" userId="8d97dfd61da619a5" providerId="LiveId" clId="{3B2CAF67-E2C9-41E5-8621-EB48BC4C28BF}" dt="2022-06-30T07:52:51.067" v="5778" actId="1076"/>
        <pc:sldMkLst>
          <pc:docMk/>
          <pc:sldMk cId="3096915841" sldId="306"/>
        </pc:sldMkLst>
        <pc:spChg chg="add mod">
          <ac:chgData name="Andres Felipe Forero Salas" userId="8d97dfd61da619a5" providerId="LiveId" clId="{3B2CAF67-E2C9-41E5-8621-EB48BC4C28BF}" dt="2022-06-30T07:38:23.996" v="5333" actId="1076"/>
          <ac:spMkLst>
            <pc:docMk/>
            <pc:sldMk cId="3096915841" sldId="306"/>
            <ac:spMk id="18" creationId="{8DFED25C-DF14-18F9-2DF9-437C8D06E03B}"/>
          </ac:spMkLst>
        </pc:spChg>
        <pc:spChg chg="add mod">
          <ac:chgData name="Andres Felipe Forero Salas" userId="8d97dfd61da619a5" providerId="LiveId" clId="{3B2CAF67-E2C9-41E5-8621-EB48BC4C28BF}" dt="2022-06-30T07:51:29.901" v="5618" actId="1076"/>
          <ac:spMkLst>
            <pc:docMk/>
            <pc:sldMk cId="3096915841" sldId="306"/>
            <ac:spMk id="23" creationId="{E06A016B-9D17-E365-A985-192B33AFCCCA}"/>
          </ac:spMkLst>
        </pc:spChg>
        <pc:spChg chg="add mod">
          <ac:chgData name="Andres Felipe Forero Salas" userId="8d97dfd61da619a5" providerId="LiveId" clId="{3B2CAF67-E2C9-41E5-8621-EB48BC4C28BF}" dt="2022-06-30T07:40:14.369" v="5414" actId="21"/>
          <ac:spMkLst>
            <pc:docMk/>
            <pc:sldMk cId="3096915841" sldId="306"/>
            <ac:spMk id="24" creationId="{4496BBBA-95B5-D419-80F7-99D1A4B76FE1}"/>
          </ac:spMkLst>
        </pc:spChg>
        <pc:spChg chg="add mod">
          <ac:chgData name="Andres Felipe Forero Salas" userId="8d97dfd61da619a5" providerId="LiveId" clId="{3B2CAF67-E2C9-41E5-8621-EB48BC4C28BF}" dt="2022-06-30T07:51:31.775" v="5619" actId="1076"/>
          <ac:spMkLst>
            <pc:docMk/>
            <pc:sldMk cId="3096915841" sldId="306"/>
            <ac:spMk id="27" creationId="{E5BCD9EE-7E8A-02B5-3A0B-452F94FB7F52}"/>
          </ac:spMkLst>
        </pc:spChg>
        <pc:spChg chg="add mod">
          <ac:chgData name="Andres Felipe Forero Salas" userId="8d97dfd61da619a5" providerId="LiveId" clId="{3B2CAF67-E2C9-41E5-8621-EB48BC4C28BF}" dt="2022-06-30T07:49:13.999" v="5502" actId="1076"/>
          <ac:spMkLst>
            <pc:docMk/>
            <pc:sldMk cId="3096915841" sldId="306"/>
            <ac:spMk id="29" creationId="{0AEBDAF0-3CE9-78B1-CCF9-DFDC100F449B}"/>
          </ac:spMkLst>
        </pc:spChg>
        <pc:spChg chg="add mod">
          <ac:chgData name="Andres Felipe Forero Salas" userId="8d97dfd61da619a5" providerId="LiveId" clId="{3B2CAF67-E2C9-41E5-8621-EB48BC4C28BF}" dt="2022-06-30T07:51:34.196" v="5620" actId="1076"/>
          <ac:spMkLst>
            <pc:docMk/>
            <pc:sldMk cId="3096915841" sldId="306"/>
            <ac:spMk id="30" creationId="{1353BE0D-5424-E9E5-1C44-30C38F373CF6}"/>
          </ac:spMkLst>
        </pc:spChg>
        <pc:spChg chg="add del mod">
          <ac:chgData name="Andres Felipe Forero Salas" userId="8d97dfd61da619a5" providerId="LiveId" clId="{3B2CAF67-E2C9-41E5-8621-EB48BC4C28BF}" dt="2022-06-30T07:50:47.715" v="5594"/>
          <ac:spMkLst>
            <pc:docMk/>
            <pc:sldMk cId="3096915841" sldId="306"/>
            <ac:spMk id="31" creationId="{7619AD5E-A03B-DE17-5490-0D8F0A017320}"/>
          </ac:spMkLst>
        </pc:spChg>
        <pc:spChg chg="add mod">
          <ac:chgData name="Andres Felipe Forero Salas" userId="8d97dfd61da619a5" providerId="LiveId" clId="{3B2CAF67-E2C9-41E5-8621-EB48BC4C28BF}" dt="2022-06-30T07:50:43.153" v="5591" actId="1076"/>
          <ac:spMkLst>
            <pc:docMk/>
            <pc:sldMk cId="3096915841" sldId="306"/>
            <ac:spMk id="33" creationId="{A89B132D-4115-59FF-1C24-CF1047793990}"/>
          </ac:spMkLst>
        </pc:spChg>
        <pc:spChg chg="add mod">
          <ac:chgData name="Andres Felipe Forero Salas" userId="8d97dfd61da619a5" providerId="LiveId" clId="{3B2CAF67-E2C9-41E5-8621-EB48BC4C28BF}" dt="2022-06-30T07:51:41.326" v="5621" actId="1076"/>
          <ac:spMkLst>
            <pc:docMk/>
            <pc:sldMk cId="3096915841" sldId="306"/>
            <ac:spMk id="34" creationId="{19CE029D-B778-2784-1A62-77CBC5FF3D53}"/>
          </ac:spMkLst>
        </pc:spChg>
        <pc:picChg chg="del">
          <ac:chgData name="Andres Felipe Forero Salas" userId="8d97dfd61da619a5" providerId="LiveId" clId="{3B2CAF67-E2C9-41E5-8621-EB48BC4C28BF}" dt="2022-06-30T07:49:05.439" v="5501" actId="478"/>
          <ac:picMkLst>
            <pc:docMk/>
            <pc:sldMk cId="3096915841" sldId="306"/>
            <ac:picMk id="3" creationId="{BF1D3218-AD3C-E4A1-892A-91CDD49A1727}"/>
          </ac:picMkLst>
        </pc:picChg>
        <pc:picChg chg="del">
          <ac:chgData name="Andres Felipe Forero Salas" userId="8d97dfd61da619a5" providerId="LiveId" clId="{3B2CAF67-E2C9-41E5-8621-EB48BC4C28BF}" dt="2022-06-30T07:49:41.673" v="5533" actId="478"/>
          <ac:picMkLst>
            <pc:docMk/>
            <pc:sldMk cId="3096915841" sldId="306"/>
            <ac:picMk id="4" creationId="{877A3186-69AC-BF6A-AB2C-84704EF0649F}"/>
          </ac:picMkLst>
        </pc:picChg>
        <pc:picChg chg="del">
          <ac:chgData name="Andres Felipe Forero Salas" userId="8d97dfd61da619a5" providerId="LiveId" clId="{3B2CAF67-E2C9-41E5-8621-EB48BC4C28BF}" dt="2022-06-30T07:49:41.673" v="5533" actId="478"/>
          <ac:picMkLst>
            <pc:docMk/>
            <pc:sldMk cId="3096915841" sldId="306"/>
            <ac:picMk id="6" creationId="{0D5D0C8C-BEAF-41B2-9146-AEC5FF7DA487}"/>
          </ac:picMkLst>
        </pc:picChg>
        <pc:picChg chg="del">
          <ac:chgData name="Andres Felipe Forero Salas" userId="8d97dfd61da619a5" providerId="LiveId" clId="{3B2CAF67-E2C9-41E5-8621-EB48BC4C28BF}" dt="2022-06-30T07:39:45.047" v="5401" actId="478"/>
          <ac:picMkLst>
            <pc:docMk/>
            <pc:sldMk cId="3096915841" sldId="306"/>
            <ac:picMk id="7" creationId="{2D6F7D35-D279-C345-443D-84113490EE5D}"/>
          </ac:picMkLst>
        </pc:picChg>
        <pc:picChg chg="del">
          <ac:chgData name="Andres Felipe Forero Salas" userId="8d97dfd61da619a5" providerId="LiveId" clId="{3B2CAF67-E2C9-41E5-8621-EB48BC4C28BF}" dt="2022-06-30T07:38:47.898" v="5357" actId="478"/>
          <ac:picMkLst>
            <pc:docMk/>
            <pc:sldMk cId="3096915841" sldId="306"/>
            <ac:picMk id="8" creationId="{61B08572-F82F-B10C-3EF6-061AF19268B4}"/>
          </ac:picMkLst>
        </pc:picChg>
        <pc:picChg chg="mod">
          <ac:chgData name="Andres Felipe Forero Salas" userId="8d97dfd61da619a5" providerId="LiveId" clId="{3B2CAF67-E2C9-41E5-8621-EB48BC4C28BF}" dt="2022-06-30T07:38:18.498" v="5332" actId="1076"/>
          <ac:picMkLst>
            <pc:docMk/>
            <pc:sldMk cId="3096915841" sldId="306"/>
            <ac:picMk id="9" creationId="{CFF77100-899B-42DC-DDC4-08F9B82673EF}"/>
          </ac:picMkLst>
        </pc:picChg>
        <pc:picChg chg="del">
          <ac:chgData name="Andres Felipe Forero Salas" userId="8d97dfd61da619a5" providerId="LiveId" clId="{3B2CAF67-E2C9-41E5-8621-EB48BC4C28BF}" dt="2022-06-30T07:49:41.673" v="5533" actId="478"/>
          <ac:picMkLst>
            <pc:docMk/>
            <pc:sldMk cId="3096915841" sldId="306"/>
            <ac:picMk id="10" creationId="{0CDCCC85-E759-6647-ED99-F39BC298739C}"/>
          </ac:picMkLst>
        </pc:picChg>
        <pc:picChg chg="del">
          <ac:chgData name="Andres Felipe Forero Salas" userId="8d97dfd61da619a5" providerId="LiveId" clId="{3B2CAF67-E2C9-41E5-8621-EB48BC4C28BF}" dt="2022-06-30T07:49:41.673" v="5533" actId="478"/>
          <ac:picMkLst>
            <pc:docMk/>
            <pc:sldMk cId="3096915841" sldId="306"/>
            <ac:picMk id="12" creationId="{77A6C172-BF55-A036-FE6D-4C131666925E}"/>
          </ac:picMkLst>
        </pc:picChg>
        <pc:picChg chg="del mod">
          <ac:chgData name="Andres Felipe Forero Salas" userId="8d97dfd61da619a5" providerId="LiveId" clId="{3B2CAF67-E2C9-41E5-8621-EB48BC4C28BF}" dt="2022-06-30T07:50:46.918" v="5592" actId="478"/>
          <ac:picMkLst>
            <pc:docMk/>
            <pc:sldMk cId="3096915841" sldId="306"/>
            <ac:picMk id="13" creationId="{142AFA27-0428-7CEF-5891-DD3ABBBFCA18}"/>
          </ac:picMkLst>
        </pc:picChg>
        <pc:picChg chg="del mod">
          <ac:chgData name="Andres Felipe Forero Salas" userId="8d97dfd61da619a5" providerId="LiveId" clId="{3B2CAF67-E2C9-41E5-8621-EB48BC4C28BF}" dt="2022-06-30T07:51:08.905" v="5614" actId="478"/>
          <ac:picMkLst>
            <pc:docMk/>
            <pc:sldMk cId="3096915841" sldId="306"/>
            <ac:picMk id="14" creationId="{4987EBA5-ADFE-F1C0-048F-531F58891479}"/>
          </ac:picMkLst>
        </pc:picChg>
        <pc:picChg chg="del mod">
          <ac:chgData name="Andres Felipe Forero Salas" userId="8d97dfd61da619a5" providerId="LiveId" clId="{3B2CAF67-E2C9-41E5-8621-EB48BC4C28BF}" dt="2022-06-30T07:51:08.905" v="5614" actId="478"/>
          <ac:picMkLst>
            <pc:docMk/>
            <pc:sldMk cId="3096915841" sldId="306"/>
            <ac:picMk id="16" creationId="{8CE190EB-EA58-5D8F-989E-18637927B6C1}"/>
          </ac:picMkLst>
        </pc:picChg>
        <pc:picChg chg="del mod">
          <ac:chgData name="Andres Felipe Forero Salas" userId="8d97dfd61da619a5" providerId="LiveId" clId="{3B2CAF67-E2C9-41E5-8621-EB48BC4C28BF}" dt="2022-06-30T07:51:08.905" v="5614" actId="478"/>
          <ac:picMkLst>
            <pc:docMk/>
            <pc:sldMk cId="3096915841" sldId="306"/>
            <ac:picMk id="17" creationId="{31488775-1B7C-16D7-CCE2-458CD3C75EB8}"/>
          </ac:picMkLst>
        </pc:picChg>
        <pc:picChg chg="del">
          <ac:chgData name="Andres Felipe Forero Salas" userId="8d97dfd61da619a5" providerId="LiveId" clId="{3B2CAF67-E2C9-41E5-8621-EB48BC4C28BF}" dt="2022-06-30T07:38:47.898" v="5357" actId="478"/>
          <ac:picMkLst>
            <pc:docMk/>
            <pc:sldMk cId="3096915841" sldId="306"/>
            <ac:picMk id="19" creationId="{5127448F-D2D7-9D6C-23B0-6B428B06C921}"/>
          </ac:picMkLst>
        </pc:picChg>
        <pc:picChg chg="del">
          <ac:chgData name="Andres Felipe Forero Salas" userId="8d97dfd61da619a5" providerId="LiveId" clId="{3B2CAF67-E2C9-41E5-8621-EB48BC4C28BF}" dt="2022-06-30T07:38:47.898" v="5357" actId="478"/>
          <ac:picMkLst>
            <pc:docMk/>
            <pc:sldMk cId="3096915841" sldId="306"/>
            <ac:picMk id="20" creationId="{23401EA3-17D5-AAFB-9F0B-94D19F96AADD}"/>
          </ac:picMkLst>
        </pc:picChg>
        <pc:picChg chg="del">
          <ac:chgData name="Andres Felipe Forero Salas" userId="8d97dfd61da619a5" providerId="LiveId" clId="{3B2CAF67-E2C9-41E5-8621-EB48BC4C28BF}" dt="2022-06-30T07:39:47.188" v="5402" actId="478"/>
          <ac:picMkLst>
            <pc:docMk/>
            <pc:sldMk cId="3096915841" sldId="306"/>
            <ac:picMk id="21" creationId="{63B52E56-0AF5-5BE1-EF2F-969538408C4A}"/>
          </ac:picMkLst>
        </pc:picChg>
        <pc:picChg chg="del">
          <ac:chgData name="Andres Felipe Forero Salas" userId="8d97dfd61da619a5" providerId="LiveId" clId="{3B2CAF67-E2C9-41E5-8621-EB48BC4C28BF}" dt="2022-06-30T07:39:43.001" v="5400" actId="478"/>
          <ac:picMkLst>
            <pc:docMk/>
            <pc:sldMk cId="3096915841" sldId="306"/>
            <ac:picMk id="22" creationId="{28398D08-B346-0D84-4208-14BD77C36523}"/>
          </ac:picMkLst>
        </pc:picChg>
        <pc:cxnChg chg="mod">
          <ac:chgData name="Andres Felipe Forero Salas" userId="8d97dfd61da619a5" providerId="LiveId" clId="{3B2CAF67-E2C9-41E5-8621-EB48BC4C28BF}" dt="2022-06-30T07:52:02.385" v="5755" actId="1038"/>
          <ac:cxnSpMkLst>
            <pc:docMk/>
            <pc:sldMk cId="3096915841" sldId="306"/>
            <ac:cxnSpMk id="5" creationId="{19AD1870-FEDB-258E-984D-7A6082D976BE}"/>
          </ac:cxnSpMkLst>
        </pc:cxnChg>
        <pc:cxnChg chg="del mod">
          <ac:chgData name="Andres Felipe Forero Salas" userId="8d97dfd61da619a5" providerId="LiveId" clId="{3B2CAF67-E2C9-41E5-8621-EB48BC4C28BF}" dt="2022-06-30T07:52:32.613" v="5771" actId="478"/>
          <ac:cxnSpMkLst>
            <pc:docMk/>
            <pc:sldMk cId="3096915841" sldId="306"/>
            <ac:cxnSpMk id="11" creationId="{9BCB392B-83D0-DCE3-6696-F0C389B85D85}"/>
          </ac:cxnSpMkLst>
        </pc:cxnChg>
        <pc:cxnChg chg="del mod">
          <ac:chgData name="Andres Felipe Forero Salas" userId="8d97dfd61da619a5" providerId="LiveId" clId="{3B2CAF67-E2C9-41E5-8621-EB48BC4C28BF}" dt="2022-06-30T07:52:33.644" v="5772" actId="478"/>
          <ac:cxnSpMkLst>
            <pc:docMk/>
            <pc:sldMk cId="3096915841" sldId="306"/>
            <ac:cxnSpMk id="15" creationId="{DF7620CA-E1BE-0ABD-F2A6-F805CC0192A1}"/>
          </ac:cxnSpMkLst>
        </pc:cxnChg>
        <pc:cxnChg chg="add del mod">
          <ac:chgData name="Andres Felipe Forero Salas" userId="8d97dfd61da619a5" providerId="LiveId" clId="{3B2CAF67-E2C9-41E5-8621-EB48BC4C28BF}" dt="2022-06-30T07:40:10.338" v="5410"/>
          <ac:cxnSpMkLst>
            <pc:docMk/>
            <pc:sldMk cId="3096915841" sldId="306"/>
            <ac:cxnSpMk id="25" creationId="{561490E8-0B6F-7F11-3C3A-2C637B437DB0}"/>
          </ac:cxnSpMkLst>
        </pc:cxnChg>
        <pc:cxnChg chg="add del mod">
          <ac:chgData name="Andres Felipe Forero Salas" userId="8d97dfd61da619a5" providerId="LiveId" clId="{3B2CAF67-E2C9-41E5-8621-EB48BC4C28BF}" dt="2022-06-30T07:52:31.645" v="5770" actId="478"/>
          <ac:cxnSpMkLst>
            <pc:docMk/>
            <pc:sldMk cId="3096915841" sldId="306"/>
            <ac:cxnSpMk id="28" creationId="{FFE7419B-E326-03F2-48BD-2DB977F3E680}"/>
          </ac:cxnSpMkLst>
        </pc:cxnChg>
        <pc:cxnChg chg="add mod">
          <ac:chgData name="Andres Felipe Forero Salas" userId="8d97dfd61da619a5" providerId="LiveId" clId="{3B2CAF67-E2C9-41E5-8621-EB48BC4C28BF}" dt="2022-06-30T07:52:38.330" v="5774" actId="1076"/>
          <ac:cxnSpMkLst>
            <pc:docMk/>
            <pc:sldMk cId="3096915841" sldId="306"/>
            <ac:cxnSpMk id="38" creationId="{BB99BC57-5E0A-0B93-960D-6A274849F093}"/>
          </ac:cxnSpMkLst>
        </pc:cxnChg>
        <pc:cxnChg chg="add mod">
          <ac:chgData name="Andres Felipe Forero Salas" userId="8d97dfd61da619a5" providerId="LiveId" clId="{3B2CAF67-E2C9-41E5-8621-EB48BC4C28BF}" dt="2022-06-30T07:52:45.739" v="5776" actId="1076"/>
          <ac:cxnSpMkLst>
            <pc:docMk/>
            <pc:sldMk cId="3096915841" sldId="306"/>
            <ac:cxnSpMk id="39" creationId="{14E69EE4-03A0-1588-785D-E05C4FB90F0B}"/>
          </ac:cxnSpMkLst>
        </pc:cxnChg>
        <pc:cxnChg chg="add mod">
          <ac:chgData name="Andres Felipe Forero Salas" userId="8d97dfd61da619a5" providerId="LiveId" clId="{3B2CAF67-E2C9-41E5-8621-EB48BC4C28BF}" dt="2022-06-30T07:52:51.067" v="5778" actId="1076"/>
          <ac:cxnSpMkLst>
            <pc:docMk/>
            <pc:sldMk cId="3096915841" sldId="306"/>
            <ac:cxnSpMk id="40" creationId="{91A1CD28-DF65-BCA9-F7EA-F9AC7991D8CC}"/>
          </ac:cxnSpMkLst>
        </pc:cxnChg>
      </pc:sldChg>
      <pc:sldChg chg="modSp mod">
        <pc:chgData name="Andres Felipe Forero Salas" userId="8d97dfd61da619a5" providerId="LiveId" clId="{3B2CAF67-E2C9-41E5-8621-EB48BC4C28BF}" dt="2022-06-30T07:36:43.812" v="5281" actId="1076"/>
        <pc:sldMkLst>
          <pc:docMk/>
          <pc:sldMk cId="2927540833" sldId="326"/>
        </pc:sldMkLst>
        <pc:spChg chg="mod">
          <ac:chgData name="Andres Felipe Forero Salas" userId="8d97dfd61da619a5" providerId="LiveId" clId="{3B2CAF67-E2C9-41E5-8621-EB48BC4C28BF}" dt="2022-06-30T07:36:37.453" v="5279" actId="1076"/>
          <ac:spMkLst>
            <pc:docMk/>
            <pc:sldMk cId="2927540833" sldId="326"/>
            <ac:spMk id="2" creationId="{6ABA638D-959E-C1AB-5ACD-4186E629F4CA}"/>
          </ac:spMkLst>
        </pc:spChg>
        <pc:spChg chg="mod">
          <ac:chgData name="Andres Felipe Forero Salas" userId="8d97dfd61da619a5" providerId="LiveId" clId="{3B2CAF67-E2C9-41E5-8621-EB48BC4C28BF}" dt="2022-06-30T07:36:40.625" v="5280" actId="1076"/>
          <ac:spMkLst>
            <pc:docMk/>
            <pc:sldMk cId="2927540833" sldId="326"/>
            <ac:spMk id="5" creationId="{26AB477C-AF61-D995-CDFA-871E92DDEC05}"/>
          </ac:spMkLst>
        </pc:spChg>
        <pc:spChg chg="mod">
          <ac:chgData name="Andres Felipe Forero Salas" userId="8d97dfd61da619a5" providerId="LiveId" clId="{3B2CAF67-E2C9-41E5-8621-EB48BC4C28BF}" dt="2022-06-30T07:36:43.812" v="5281" actId="1076"/>
          <ac:spMkLst>
            <pc:docMk/>
            <pc:sldMk cId="2927540833" sldId="326"/>
            <ac:spMk id="6" creationId="{0F5F542B-18BB-8889-1FFD-85D8553E917E}"/>
          </ac:spMkLst>
        </pc:spChg>
      </pc:sldChg>
      <pc:sldChg chg="addSp delSp modSp mod">
        <pc:chgData name="Andres Felipe Forero Salas" userId="8d97dfd61da619a5" providerId="LiveId" clId="{3B2CAF67-E2C9-41E5-8621-EB48BC4C28BF}" dt="2022-06-30T07:37:03.101" v="5285" actId="478"/>
        <pc:sldMkLst>
          <pc:docMk/>
          <pc:sldMk cId="3084122114" sldId="330"/>
        </pc:sldMkLst>
        <pc:spChg chg="mod">
          <ac:chgData name="Andres Felipe Forero Salas" userId="8d97dfd61da619a5" providerId="LiveId" clId="{3B2CAF67-E2C9-41E5-8621-EB48BC4C28BF}" dt="2022-06-30T07:36:51.067" v="5282" actId="1076"/>
          <ac:spMkLst>
            <pc:docMk/>
            <pc:sldMk cId="3084122114" sldId="330"/>
            <ac:spMk id="2" creationId="{6ABA638D-959E-C1AB-5ACD-4186E629F4CA}"/>
          </ac:spMkLst>
        </pc:spChg>
        <pc:spChg chg="add del mod">
          <ac:chgData name="Andres Felipe Forero Salas" userId="8d97dfd61da619a5" providerId="LiveId" clId="{3B2CAF67-E2C9-41E5-8621-EB48BC4C28BF}" dt="2022-06-30T07:37:03.101" v="5285" actId="478"/>
          <ac:spMkLst>
            <pc:docMk/>
            <pc:sldMk cId="3084122114" sldId="330"/>
            <ac:spMk id="5" creationId="{2FE4E7A9-992C-DE14-E6E8-BC929773A4C3}"/>
          </ac:spMkLst>
        </pc:spChg>
      </pc:sldChg>
    </pc:docChg>
  </pc:docChgLst>
  <pc:docChgLst>
    <pc:chgData name="Andres Felipe Forero Salas" userId="8d97dfd61da619a5" providerId="LiveId" clId="{57724FBD-A0F8-401E-BB59-C580439211E1}"/>
    <pc:docChg chg="modSld sldOrd">
      <pc:chgData name="Andres Felipe Forero Salas" userId="8d97dfd61da619a5" providerId="LiveId" clId="{57724FBD-A0F8-401E-BB59-C580439211E1}" dt="2022-11-06T23:30:23.744" v="1"/>
      <pc:docMkLst>
        <pc:docMk/>
      </pc:docMkLst>
      <pc:sldChg chg="ord">
        <pc:chgData name="Andres Felipe Forero Salas" userId="8d97dfd61da619a5" providerId="LiveId" clId="{57724FBD-A0F8-401E-BB59-C580439211E1}" dt="2022-11-06T23:30:23.744" v="1"/>
        <pc:sldMkLst>
          <pc:docMk/>
          <pc:sldMk cId="1209590226" sldId="265"/>
        </pc:sldMkLst>
      </pc:sldChg>
    </pc:docChg>
  </pc:docChgLst>
  <pc:docChgLst>
    <pc:chgData name="juan nicolas cano sanchez" userId="c501e3b8de319b8e" providerId="Windows Live" clId="Web-{92A7217D-6447-4DF8-8C70-FFD4B1124F1B}"/>
    <pc:docChg chg="addSld modSld">
      <pc:chgData name="juan nicolas cano sanchez" userId="c501e3b8de319b8e" providerId="Windows Live" clId="Web-{92A7217D-6447-4DF8-8C70-FFD4B1124F1B}" dt="2022-06-30T05:12:25.487" v="64"/>
      <pc:docMkLst>
        <pc:docMk/>
      </pc:docMkLst>
      <pc:sldChg chg="addSp modSp new">
        <pc:chgData name="juan nicolas cano sanchez" userId="c501e3b8de319b8e" providerId="Windows Live" clId="Web-{92A7217D-6447-4DF8-8C70-FFD4B1124F1B}" dt="2022-06-30T05:11:35.173" v="53" actId="20577"/>
        <pc:sldMkLst>
          <pc:docMk/>
          <pc:sldMk cId="2927540833" sldId="326"/>
        </pc:sldMkLst>
        <pc:spChg chg="add mod">
          <ac:chgData name="juan nicolas cano sanchez" userId="c501e3b8de319b8e" providerId="Windows Live" clId="Web-{92A7217D-6447-4DF8-8C70-FFD4B1124F1B}" dt="2022-06-30T05:10:43.469" v="47" actId="20577"/>
          <ac:spMkLst>
            <pc:docMk/>
            <pc:sldMk cId="2927540833" sldId="326"/>
            <ac:spMk id="2" creationId="{6ABA638D-959E-C1AB-5ACD-4186E629F4CA}"/>
          </ac:spMkLst>
        </pc:spChg>
        <pc:spChg chg="add mod">
          <ac:chgData name="juan nicolas cano sanchez" userId="c501e3b8de319b8e" providerId="Windows Live" clId="Web-{92A7217D-6447-4DF8-8C70-FFD4B1124F1B}" dt="2022-06-30T04:43:10.708" v="24" actId="20577"/>
          <ac:spMkLst>
            <pc:docMk/>
            <pc:sldMk cId="2927540833" sldId="326"/>
            <ac:spMk id="3" creationId="{B24F9CA4-BB69-18E5-13FE-4FCEA0606E63}"/>
          </ac:spMkLst>
        </pc:spChg>
        <pc:spChg chg="add mod">
          <ac:chgData name="juan nicolas cano sanchez" userId="c501e3b8de319b8e" providerId="Windows Live" clId="Web-{92A7217D-6447-4DF8-8C70-FFD4B1124F1B}" dt="2022-06-30T04:44:33.898" v="39" actId="20577"/>
          <ac:spMkLst>
            <pc:docMk/>
            <pc:sldMk cId="2927540833" sldId="326"/>
            <ac:spMk id="4" creationId="{E38B0D33-9B9F-7A6F-A47E-4A51854C855D}"/>
          </ac:spMkLst>
        </pc:spChg>
        <pc:spChg chg="add mod">
          <ac:chgData name="juan nicolas cano sanchez" userId="c501e3b8de319b8e" providerId="Windows Live" clId="Web-{92A7217D-6447-4DF8-8C70-FFD4B1124F1B}" dt="2022-06-30T05:10:55.766" v="50" actId="20577"/>
          <ac:spMkLst>
            <pc:docMk/>
            <pc:sldMk cId="2927540833" sldId="326"/>
            <ac:spMk id="5" creationId="{26AB477C-AF61-D995-CDFA-871E92DDEC05}"/>
          </ac:spMkLst>
        </pc:spChg>
        <pc:spChg chg="add mod">
          <ac:chgData name="juan nicolas cano sanchez" userId="c501e3b8de319b8e" providerId="Windows Live" clId="Web-{92A7217D-6447-4DF8-8C70-FFD4B1124F1B}" dt="2022-06-30T05:11:35.173" v="53" actId="20577"/>
          <ac:spMkLst>
            <pc:docMk/>
            <pc:sldMk cId="2927540833" sldId="326"/>
            <ac:spMk id="6" creationId="{0F5F542B-18BB-8889-1FFD-85D8553E917E}"/>
          </ac:spMkLst>
        </pc:spChg>
      </pc:sldChg>
      <pc:sldChg chg="delSp modSp add replId">
        <pc:chgData name="juan nicolas cano sanchez" userId="c501e3b8de319b8e" providerId="Windows Live" clId="Web-{92A7217D-6447-4DF8-8C70-FFD4B1124F1B}" dt="2022-06-30T05:12:25.487" v="64"/>
        <pc:sldMkLst>
          <pc:docMk/>
          <pc:sldMk cId="3084122114" sldId="330"/>
        </pc:sldMkLst>
        <pc:spChg chg="mod">
          <ac:chgData name="juan nicolas cano sanchez" userId="c501e3b8de319b8e" providerId="Windows Live" clId="Web-{92A7217D-6447-4DF8-8C70-FFD4B1124F1B}" dt="2022-06-30T05:12:18.847" v="62" actId="1076"/>
          <ac:spMkLst>
            <pc:docMk/>
            <pc:sldMk cId="3084122114" sldId="330"/>
            <ac:spMk id="2" creationId="{6ABA638D-959E-C1AB-5ACD-4186E629F4CA}"/>
          </ac:spMkLst>
        </pc:spChg>
        <pc:spChg chg="mod">
          <ac:chgData name="juan nicolas cano sanchez" userId="c501e3b8de319b8e" providerId="Windows Live" clId="Web-{92A7217D-6447-4DF8-8C70-FFD4B1124F1B}" dt="2022-06-30T05:12:06.503" v="57" actId="20577"/>
          <ac:spMkLst>
            <pc:docMk/>
            <pc:sldMk cId="3084122114" sldId="330"/>
            <ac:spMk id="4" creationId="{E38B0D33-9B9F-7A6F-A47E-4A51854C855D}"/>
          </ac:spMkLst>
        </pc:spChg>
        <pc:spChg chg="del">
          <ac:chgData name="juan nicolas cano sanchez" userId="c501e3b8de319b8e" providerId="Windows Live" clId="Web-{92A7217D-6447-4DF8-8C70-FFD4B1124F1B}" dt="2022-06-30T05:12:22.737" v="63"/>
          <ac:spMkLst>
            <pc:docMk/>
            <pc:sldMk cId="3084122114" sldId="330"/>
            <ac:spMk id="5" creationId="{26AB477C-AF61-D995-CDFA-871E92DDEC05}"/>
          </ac:spMkLst>
        </pc:spChg>
        <pc:spChg chg="del">
          <ac:chgData name="juan nicolas cano sanchez" userId="c501e3b8de319b8e" providerId="Windows Live" clId="Web-{92A7217D-6447-4DF8-8C70-FFD4B1124F1B}" dt="2022-06-30T05:12:25.487" v="64"/>
          <ac:spMkLst>
            <pc:docMk/>
            <pc:sldMk cId="3084122114" sldId="330"/>
            <ac:spMk id="6" creationId="{0F5F542B-18BB-8889-1FFD-85D8553E917E}"/>
          </ac:spMkLst>
        </pc:spChg>
      </pc:sldChg>
    </pc:docChg>
  </pc:docChgLst>
  <pc:docChgLst>
    <pc:chgData name="juan nicolas cano sanchez" userId="c501e3b8de319b8e" providerId="Windows Live" clId="Web-{F5DC8186-899E-4283-B831-ED5802D1DD95}"/>
    <pc:docChg chg="addSld delSld modSld sldOrd">
      <pc:chgData name="juan nicolas cano sanchez" userId="c501e3b8de319b8e" providerId="Windows Live" clId="Web-{F5DC8186-899E-4283-B831-ED5802D1DD95}" dt="2022-06-30T04:12:03.830" v="209"/>
      <pc:docMkLst>
        <pc:docMk/>
      </pc:docMkLst>
      <pc:sldChg chg="modSp">
        <pc:chgData name="juan nicolas cano sanchez" userId="c501e3b8de319b8e" providerId="Windows Live" clId="Web-{F5DC8186-899E-4283-B831-ED5802D1DD95}" dt="2022-06-30T01:55:41.382" v="1"/>
        <pc:sldMkLst>
          <pc:docMk/>
          <pc:sldMk cId="3513619616" sldId="264"/>
        </pc:sldMkLst>
        <pc:graphicFrameChg chg="mod modGraphic">
          <ac:chgData name="juan nicolas cano sanchez" userId="c501e3b8de319b8e" providerId="Windows Live" clId="Web-{F5DC8186-899E-4283-B831-ED5802D1DD95}" dt="2022-06-30T01:55:41.382" v="1"/>
          <ac:graphicFrameMkLst>
            <pc:docMk/>
            <pc:sldMk cId="3513619616" sldId="264"/>
            <ac:graphicFrameMk id="3" creationId="{62CCC2F1-831F-769B-15B6-5AD3A09F5737}"/>
          </ac:graphicFrameMkLst>
        </pc:graphicFrameChg>
      </pc:sldChg>
      <pc:sldChg chg="modSp">
        <pc:chgData name="juan nicolas cano sanchez" userId="c501e3b8de319b8e" providerId="Windows Live" clId="Web-{F5DC8186-899E-4283-B831-ED5802D1DD95}" dt="2022-06-30T01:58:44.387" v="3" actId="1076"/>
        <pc:sldMkLst>
          <pc:docMk/>
          <pc:sldMk cId="2414879797" sldId="272"/>
        </pc:sldMkLst>
        <pc:picChg chg="mod">
          <ac:chgData name="juan nicolas cano sanchez" userId="c501e3b8de319b8e" providerId="Windows Live" clId="Web-{F5DC8186-899E-4283-B831-ED5802D1DD95}" dt="2022-06-30T01:58:44.387" v="3" actId="1076"/>
          <ac:picMkLst>
            <pc:docMk/>
            <pc:sldMk cId="2414879797" sldId="272"/>
            <ac:picMk id="5" creationId="{160A643E-9829-3C16-673A-04A0F97CA72B}"/>
          </ac:picMkLst>
        </pc:picChg>
      </pc:sldChg>
      <pc:sldChg chg="modSp">
        <pc:chgData name="juan nicolas cano sanchez" userId="c501e3b8de319b8e" providerId="Windows Live" clId="Web-{F5DC8186-899E-4283-B831-ED5802D1DD95}" dt="2022-06-30T01:58:58.137" v="4" actId="1076"/>
        <pc:sldMkLst>
          <pc:docMk/>
          <pc:sldMk cId="2855772688" sldId="274"/>
        </pc:sldMkLst>
        <pc:spChg chg="mod">
          <ac:chgData name="juan nicolas cano sanchez" userId="c501e3b8de319b8e" providerId="Windows Live" clId="Web-{F5DC8186-899E-4283-B831-ED5802D1DD95}" dt="2022-06-30T01:58:58.137" v="4" actId="1076"/>
          <ac:spMkLst>
            <pc:docMk/>
            <pc:sldMk cId="2855772688" sldId="274"/>
            <ac:spMk id="5" creationId="{A69A5552-1160-2852-0A99-0E5C8ED9F1F2}"/>
          </ac:spMkLst>
        </pc:spChg>
      </pc:sldChg>
      <pc:sldChg chg="del">
        <pc:chgData name="juan nicolas cano sanchez" userId="c501e3b8de319b8e" providerId="Windows Live" clId="Web-{F5DC8186-899E-4283-B831-ED5802D1DD95}" dt="2022-06-30T02:47:27.549" v="25"/>
        <pc:sldMkLst>
          <pc:docMk/>
          <pc:sldMk cId="1158463630" sldId="284"/>
        </pc:sldMkLst>
      </pc:sldChg>
      <pc:sldChg chg="ord">
        <pc:chgData name="juan nicolas cano sanchez" userId="c501e3b8de319b8e" providerId="Windows Live" clId="Web-{F5DC8186-899E-4283-B831-ED5802D1DD95}" dt="2022-06-30T02:05:43.149" v="5"/>
        <pc:sldMkLst>
          <pc:docMk/>
          <pc:sldMk cId="482271595" sldId="285"/>
        </pc:sldMkLst>
      </pc:sldChg>
      <pc:sldChg chg="addSp modSp">
        <pc:chgData name="juan nicolas cano sanchez" userId="c501e3b8de319b8e" providerId="Windows Live" clId="Web-{F5DC8186-899E-4283-B831-ED5802D1DD95}" dt="2022-06-30T04:00:04.280" v="173" actId="14100"/>
        <pc:sldMkLst>
          <pc:docMk/>
          <pc:sldMk cId="1648394614" sldId="305"/>
        </pc:sldMkLst>
        <pc:picChg chg="add mod">
          <ac:chgData name="juan nicolas cano sanchez" userId="c501e3b8de319b8e" providerId="Windows Live" clId="Web-{F5DC8186-899E-4283-B831-ED5802D1DD95}" dt="2022-06-30T04:00:04.280" v="173" actId="14100"/>
          <ac:picMkLst>
            <pc:docMk/>
            <pc:sldMk cId="1648394614" sldId="305"/>
            <ac:picMk id="3" creationId="{83E10DDD-3906-9FBA-59EC-48C4473E25FC}"/>
          </ac:picMkLst>
        </pc:picChg>
      </pc:sldChg>
      <pc:sldChg chg="addSp delSp modSp add replId">
        <pc:chgData name="juan nicolas cano sanchez" userId="c501e3b8de319b8e" providerId="Windows Live" clId="Web-{F5DC8186-899E-4283-B831-ED5802D1DD95}" dt="2022-06-30T03:41:23.438" v="148" actId="1076"/>
        <pc:sldMkLst>
          <pc:docMk/>
          <pc:sldMk cId="3096915841" sldId="306"/>
        </pc:sldMkLst>
        <pc:spChg chg="del">
          <ac:chgData name="juan nicolas cano sanchez" userId="c501e3b8de319b8e" providerId="Windows Live" clId="Web-{F5DC8186-899E-4283-B831-ED5802D1DD95}" dt="2022-06-30T02:28:39.453" v="10"/>
          <ac:spMkLst>
            <pc:docMk/>
            <pc:sldMk cId="3096915841" sldId="306"/>
            <ac:spMk id="3" creationId="{16B034AA-70F5-03B2-56F3-FCCE3767E8C2}"/>
          </ac:spMkLst>
        </pc:spChg>
        <pc:spChg chg="del">
          <ac:chgData name="juan nicolas cano sanchez" userId="c501e3b8de319b8e" providerId="Windows Live" clId="Web-{F5DC8186-899E-4283-B831-ED5802D1DD95}" dt="2022-06-30T02:28:44.297" v="15"/>
          <ac:spMkLst>
            <pc:docMk/>
            <pc:sldMk cId="3096915841" sldId="306"/>
            <ac:spMk id="4" creationId="{6D54D719-F417-A2E5-D5FA-CE554BF36421}"/>
          </ac:spMkLst>
        </pc:spChg>
        <pc:spChg chg="del">
          <ac:chgData name="juan nicolas cano sanchez" userId="c501e3b8de319b8e" providerId="Windows Live" clId="Web-{F5DC8186-899E-4283-B831-ED5802D1DD95}" dt="2022-06-30T02:28:47.782" v="18"/>
          <ac:spMkLst>
            <pc:docMk/>
            <pc:sldMk cId="3096915841" sldId="306"/>
            <ac:spMk id="6" creationId="{939EEE50-2D80-8CD2-6619-D05D8141D543}"/>
          </ac:spMkLst>
        </pc:spChg>
        <pc:spChg chg="del">
          <ac:chgData name="juan nicolas cano sanchez" userId="c501e3b8de319b8e" providerId="Windows Live" clId="Web-{F5DC8186-899E-4283-B831-ED5802D1DD95}" dt="2022-06-30T02:28:40.703" v="11"/>
          <ac:spMkLst>
            <pc:docMk/>
            <pc:sldMk cId="3096915841" sldId="306"/>
            <ac:spMk id="12" creationId="{377B1710-DA98-BB6F-2CED-928C1AB49AC3}"/>
          </ac:spMkLst>
        </pc:spChg>
        <pc:spChg chg="del">
          <ac:chgData name="juan nicolas cano sanchez" userId="c501e3b8de319b8e" providerId="Windows Live" clId="Web-{F5DC8186-899E-4283-B831-ED5802D1DD95}" dt="2022-06-30T02:28:45.406" v="16"/>
          <ac:spMkLst>
            <pc:docMk/>
            <pc:sldMk cId="3096915841" sldId="306"/>
            <ac:spMk id="13" creationId="{0B7E8F25-109A-EDE4-8A67-30461A426D63}"/>
          </ac:spMkLst>
        </pc:spChg>
        <pc:spChg chg="del">
          <ac:chgData name="juan nicolas cano sanchez" userId="c501e3b8de319b8e" providerId="Windows Live" clId="Web-{F5DC8186-899E-4283-B831-ED5802D1DD95}" dt="2022-06-30T02:28:41.141" v="12"/>
          <ac:spMkLst>
            <pc:docMk/>
            <pc:sldMk cId="3096915841" sldId="306"/>
            <ac:spMk id="14" creationId="{E5E161DC-37C8-F168-3153-C8351D4E9C15}"/>
          </ac:spMkLst>
        </pc:spChg>
        <pc:spChg chg="del">
          <ac:chgData name="juan nicolas cano sanchez" userId="c501e3b8de319b8e" providerId="Windows Live" clId="Web-{F5DC8186-899E-4283-B831-ED5802D1DD95}" dt="2022-06-30T02:28:42.735" v="13"/>
          <ac:spMkLst>
            <pc:docMk/>
            <pc:sldMk cId="3096915841" sldId="306"/>
            <ac:spMk id="15" creationId="{5FA8860B-C87C-DD0A-8FBA-EED74F9FA99B}"/>
          </ac:spMkLst>
        </pc:spChg>
        <pc:spChg chg="del mod">
          <ac:chgData name="juan nicolas cano sanchez" userId="c501e3b8de319b8e" providerId="Windows Live" clId="Web-{F5DC8186-899E-4283-B831-ED5802D1DD95}" dt="2022-06-30T02:28:44.250" v="14"/>
          <ac:spMkLst>
            <pc:docMk/>
            <pc:sldMk cId="3096915841" sldId="306"/>
            <ac:spMk id="16" creationId="{8591E28A-859C-91A3-A574-704EC39AD18E}"/>
          </ac:spMkLst>
        </pc:spChg>
        <pc:spChg chg="del">
          <ac:chgData name="juan nicolas cano sanchez" userId="c501e3b8de319b8e" providerId="Windows Live" clId="Web-{F5DC8186-899E-4283-B831-ED5802D1DD95}" dt="2022-06-30T02:28:54.969" v="19"/>
          <ac:spMkLst>
            <pc:docMk/>
            <pc:sldMk cId="3096915841" sldId="306"/>
            <ac:spMk id="17" creationId="{1C74B1DC-1A40-96FD-5DF0-427D312D4EEA}"/>
          </ac:spMkLst>
        </pc:spChg>
        <pc:picChg chg="add mod">
          <ac:chgData name="juan nicolas cano sanchez" userId="c501e3b8de319b8e" providerId="Windows Live" clId="Web-{F5DC8186-899E-4283-B831-ED5802D1DD95}" dt="2022-06-30T03:28:24.606" v="74" actId="14100"/>
          <ac:picMkLst>
            <pc:docMk/>
            <pc:sldMk cId="3096915841" sldId="306"/>
            <ac:picMk id="3" creationId="{BF1D3218-AD3C-E4A1-892A-91CDD49A1727}"/>
          </ac:picMkLst>
        </pc:picChg>
        <pc:picChg chg="add mod">
          <ac:chgData name="juan nicolas cano sanchez" userId="c501e3b8de319b8e" providerId="Windows Live" clId="Web-{F5DC8186-899E-4283-B831-ED5802D1DD95}" dt="2022-06-30T03:38:10.996" v="121" actId="1076"/>
          <ac:picMkLst>
            <pc:docMk/>
            <pc:sldMk cId="3096915841" sldId="306"/>
            <ac:picMk id="4" creationId="{877A3186-69AC-BF6A-AB2C-84704EF0649F}"/>
          </ac:picMkLst>
        </pc:picChg>
        <pc:picChg chg="add del mod">
          <ac:chgData name="juan nicolas cano sanchez" userId="c501e3b8de319b8e" providerId="Windows Live" clId="Web-{F5DC8186-899E-4283-B831-ED5802D1DD95}" dt="2022-06-30T02:47:33.346" v="26"/>
          <ac:picMkLst>
            <pc:docMk/>
            <pc:sldMk cId="3096915841" sldId="306"/>
            <ac:picMk id="5" creationId="{1190C5DF-5CD1-4106-EDB5-2C5924ADAA9C}"/>
          </ac:picMkLst>
        </pc:picChg>
        <pc:picChg chg="add mod">
          <ac:chgData name="juan nicolas cano sanchez" userId="c501e3b8de319b8e" providerId="Windows Live" clId="Web-{F5DC8186-899E-4283-B831-ED5802D1DD95}" dt="2022-06-30T03:29:52.796" v="94" actId="1076"/>
          <ac:picMkLst>
            <pc:docMk/>
            <pc:sldMk cId="3096915841" sldId="306"/>
            <ac:picMk id="6" creationId="{0D5D0C8C-BEAF-41B2-9146-AEC5FF7DA487}"/>
          </ac:picMkLst>
        </pc:picChg>
        <pc:picChg chg="add mod">
          <ac:chgData name="juan nicolas cano sanchez" userId="c501e3b8de319b8e" providerId="Windows Live" clId="Web-{F5DC8186-899E-4283-B831-ED5802D1DD95}" dt="2022-06-30T02:52:45.449" v="57" actId="1076"/>
          <ac:picMkLst>
            <pc:docMk/>
            <pc:sldMk cId="3096915841" sldId="306"/>
            <ac:picMk id="7" creationId="{2D6F7D35-D279-C345-443D-84113490EE5D}"/>
          </ac:picMkLst>
        </pc:picChg>
        <pc:picChg chg="add mod">
          <ac:chgData name="juan nicolas cano sanchez" userId="c501e3b8de319b8e" providerId="Windows Live" clId="Web-{F5DC8186-899E-4283-B831-ED5802D1DD95}" dt="2022-06-30T03:29:39.186" v="91" actId="1076"/>
          <ac:picMkLst>
            <pc:docMk/>
            <pc:sldMk cId="3096915841" sldId="306"/>
            <ac:picMk id="8" creationId="{61B08572-F82F-B10C-3EF6-061AF19268B4}"/>
          </ac:picMkLst>
        </pc:picChg>
        <pc:picChg chg="add mod">
          <ac:chgData name="juan nicolas cano sanchez" userId="c501e3b8de319b8e" providerId="Windows Live" clId="Web-{F5DC8186-899E-4283-B831-ED5802D1DD95}" dt="2022-06-30T02:52:43.949" v="56" actId="1076"/>
          <ac:picMkLst>
            <pc:docMk/>
            <pc:sldMk cId="3096915841" sldId="306"/>
            <ac:picMk id="9" creationId="{CFF77100-899B-42DC-DDC4-08F9B82673EF}"/>
          </ac:picMkLst>
        </pc:picChg>
        <pc:picChg chg="add mod">
          <ac:chgData name="juan nicolas cano sanchez" userId="c501e3b8de319b8e" providerId="Windows Live" clId="Web-{F5DC8186-899E-4283-B831-ED5802D1DD95}" dt="2022-06-30T03:35:18.054" v="101"/>
          <ac:picMkLst>
            <pc:docMk/>
            <pc:sldMk cId="3096915841" sldId="306"/>
            <ac:picMk id="10" creationId="{0CDCCC85-E759-6647-ED99-F39BC298739C}"/>
          </ac:picMkLst>
        </pc:picChg>
        <pc:picChg chg="add mod">
          <ac:chgData name="juan nicolas cano sanchez" userId="c501e3b8de319b8e" providerId="Windows Live" clId="Web-{F5DC8186-899E-4283-B831-ED5802D1DD95}" dt="2022-06-30T03:38:16.121" v="122" actId="1076"/>
          <ac:picMkLst>
            <pc:docMk/>
            <pc:sldMk cId="3096915841" sldId="306"/>
            <ac:picMk id="12" creationId="{77A6C172-BF55-A036-FE6D-4C131666925E}"/>
          </ac:picMkLst>
        </pc:picChg>
        <pc:picChg chg="add mod">
          <ac:chgData name="juan nicolas cano sanchez" userId="c501e3b8de319b8e" providerId="Windows Live" clId="Web-{F5DC8186-899E-4283-B831-ED5802D1DD95}" dt="2022-06-30T03:39:15.435" v="127" actId="1076"/>
          <ac:picMkLst>
            <pc:docMk/>
            <pc:sldMk cId="3096915841" sldId="306"/>
            <ac:picMk id="13" creationId="{142AFA27-0428-7CEF-5891-DD3ABBBFCA18}"/>
          </ac:picMkLst>
        </pc:picChg>
        <pc:picChg chg="add mod">
          <ac:chgData name="juan nicolas cano sanchez" userId="c501e3b8de319b8e" providerId="Windows Live" clId="Web-{F5DC8186-899E-4283-B831-ED5802D1DD95}" dt="2022-06-30T03:41:23.438" v="148" actId="1076"/>
          <ac:picMkLst>
            <pc:docMk/>
            <pc:sldMk cId="3096915841" sldId="306"/>
            <ac:picMk id="14" creationId="{4987EBA5-ADFE-F1C0-048F-531F58891479}"/>
          </ac:picMkLst>
        </pc:picChg>
        <pc:picChg chg="add mod">
          <ac:chgData name="juan nicolas cano sanchez" userId="c501e3b8de319b8e" providerId="Windows Live" clId="Web-{F5DC8186-899E-4283-B831-ED5802D1DD95}" dt="2022-06-30T03:41:12.453" v="145" actId="14100"/>
          <ac:picMkLst>
            <pc:docMk/>
            <pc:sldMk cId="3096915841" sldId="306"/>
            <ac:picMk id="16" creationId="{8CE190EB-EA58-5D8F-989E-18637927B6C1}"/>
          </ac:picMkLst>
        </pc:picChg>
        <pc:picChg chg="add mod">
          <ac:chgData name="juan nicolas cano sanchez" userId="c501e3b8de319b8e" providerId="Windows Live" clId="Web-{F5DC8186-899E-4283-B831-ED5802D1DD95}" dt="2022-06-30T03:41:20.719" v="147" actId="1076"/>
          <ac:picMkLst>
            <pc:docMk/>
            <pc:sldMk cId="3096915841" sldId="306"/>
            <ac:picMk id="17" creationId="{31488775-1B7C-16D7-CCE2-458CD3C75EB8}"/>
          </ac:picMkLst>
        </pc:picChg>
        <pc:picChg chg="add mod">
          <ac:chgData name="juan nicolas cano sanchez" userId="c501e3b8de319b8e" providerId="Windows Live" clId="Web-{F5DC8186-899E-4283-B831-ED5802D1DD95}" dt="2022-06-30T02:50:57.414" v="43" actId="14100"/>
          <ac:picMkLst>
            <pc:docMk/>
            <pc:sldMk cId="3096915841" sldId="306"/>
            <ac:picMk id="19" creationId="{5127448F-D2D7-9D6C-23B0-6B428B06C921}"/>
          </ac:picMkLst>
        </pc:picChg>
        <pc:picChg chg="add mod">
          <ac:chgData name="juan nicolas cano sanchez" userId="c501e3b8de319b8e" providerId="Windows Live" clId="Web-{F5DC8186-899E-4283-B831-ED5802D1DD95}" dt="2022-06-30T03:30:26.515" v="100" actId="14100"/>
          <ac:picMkLst>
            <pc:docMk/>
            <pc:sldMk cId="3096915841" sldId="306"/>
            <ac:picMk id="20" creationId="{23401EA3-17D5-AAFB-9F0B-94D19F96AADD}"/>
          </ac:picMkLst>
        </pc:picChg>
        <pc:picChg chg="add mod">
          <ac:chgData name="juan nicolas cano sanchez" userId="c501e3b8de319b8e" providerId="Windows Live" clId="Web-{F5DC8186-899E-4283-B831-ED5802D1DD95}" dt="2022-06-30T03:26:54.588" v="64" actId="1076"/>
          <ac:picMkLst>
            <pc:docMk/>
            <pc:sldMk cId="3096915841" sldId="306"/>
            <ac:picMk id="21" creationId="{63B52E56-0AF5-5BE1-EF2F-969538408C4A}"/>
          </ac:picMkLst>
        </pc:picChg>
        <pc:picChg chg="add mod">
          <ac:chgData name="juan nicolas cano sanchez" userId="c501e3b8de319b8e" providerId="Windows Live" clId="Web-{F5DC8186-899E-4283-B831-ED5802D1DD95}" dt="2022-06-30T03:26:56.026" v="65" actId="1076"/>
          <ac:picMkLst>
            <pc:docMk/>
            <pc:sldMk cId="3096915841" sldId="306"/>
            <ac:picMk id="22" creationId="{28398D08-B346-0D84-4208-14BD77C36523}"/>
          </ac:picMkLst>
        </pc:picChg>
        <pc:cxnChg chg="add mod">
          <ac:chgData name="juan nicolas cano sanchez" userId="c501e3b8de319b8e" providerId="Windows Live" clId="Web-{F5DC8186-899E-4283-B831-ED5802D1DD95}" dt="2022-06-30T03:29:24.873" v="88" actId="14100"/>
          <ac:cxnSpMkLst>
            <pc:docMk/>
            <pc:sldMk cId="3096915841" sldId="306"/>
            <ac:cxnSpMk id="5" creationId="{19AD1870-FEDB-258E-984D-7A6082D976BE}"/>
          </ac:cxnSpMkLst>
        </pc:cxnChg>
        <pc:cxnChg chg="del">
          <ac:chgData name="juan nicolas cano sanchez" userId="c501e3b8de319b8e" providerId="Windows Live" clId="Web-{F5DC8186-899E-4283-B831-ED5802D1DD95}" dt="2022-06-30T02:28:46.078" v="17"/>
          <ac:cxnSpMkLst>
            <pc:docMk/>
            <pc:sldMk cId="3096915841" sldId="306"/>
            <ac:cxnSpMk id="8" creationId="{3412ABE2-A826-25A1-D93E-C9E047D52DD6}"/>
          </ac:cxnSpMkLst>
        </pc:cxnChg>
        <pc:cxnChg chg="add mod">
          <ac:chgData name="juan nicolas cano sanchez" userId="c501e3b8de319b8e" providerId="Windows Live" clId="Web-{F5DC8186-899E-4283-B831-ED5802D1DD95}" dt="2022-06-30T03:29:08.139" v="84" actId="14100"/>
          <ac:cxnSpMkLst>
            <pc:docMk/>
            <pc:sldMk cId="3096915841" sldId="306"/>
            <ac:cxnSpMk id="11" creationId="{9BCB392B-83D0-DCE3-6696-F0C389B85D85}"/>
          </ac:cxnSpMkLst>
        </pc:cxnChg>
        <pc:cxnChg chg="add mod">
          <ac:chgData name="juan nicolas cano sanchez" userId="c501e3b8de319b8e" providerId="Windows Live" clId="Web-{F5DC8186-899E-4283-B831-ED5802D1DD95}" dt="2022-06-30T03:40:10.061" v="136" actId="1076"/>
          <ac:cxnSpMkLst>
            <pc:docMk/>
            <pc:sldMk cId="3096915841" sldId="306"/>
            <ac:cxnSpMk id="15" creationId="{DF7620CA-E1BE-0ABD-F2A6-F805CC0192A1}"/>
          </ac:cxnSpMkLst>
        </pc:cxnChg>
        <pc:cxnChg chg="del">
          <ac:chgData name="juan nicolas cano sanchez" userId="c501e3b8de319b8e" providerId="Windows Live" clId="Web-{F5DC8186-899E-4283-B831-ED5802D1DD95}" dt="2022-06-30T02:28:59.344" v="20"/>
          <ac:cxnSpMkLst>
            <pc:docMk/>
            <pc:sldMk cId="3096915841" sldId="306"/>
            <ac:cxnSpMk id="18" creationId="{6EC0CE0E-98F6-8238-39FC-B4FDAFB91754}"/>
          </ac:cxnSpMkLst>
        </pc:cxnChg>
      </pc:sldChg>
      <pc:sldChg chg="new del">
        <pc:chgData name="juan nicolas cano sanchez" userId="c501e3b8de319b8e" providerId="Windows Live" clId="Web-{F5DC8186-899E-4283-B831-ED5802D1DD95}" dt="2022-06-30T02:14:45.883" v="7"/>
        <pc:sldMkLst>
          <pc:docMk/>
          <pc:sldMk cId="3798252700" sldId="306"/>
        </pc:sldMkLst>
      </pc:sldChg>
      <pc:sldChg chg="new del">
        <pc:chgData name="juan nicolas cano sanchez" userId="c501e3b8de319b8e" providerId="Windows Live" clId="Web-{F5DC8186-899E-4283-B831-ED5802D1DD95}" dt="2022-06-30T03:35:34.460" v="104"/>
        <pc:sldMkLst>
          <pc:docMk/>
          <pc:sldMk cId="1682802136" sldId="309"/>
        </pc:sldMkLst>
      </pc:sldChg>
      <pc:sldChg chg="addSp delSp modSp add replId">
        <pc:chgData name="juan nicolas cano sanchez" userId="c501e3b8de319b8e" providerId="Windows Live" clId="Web-{F5DC8186-899E-4283-B831-ED5802D1DD95}" dt="2022-06-30T04:11:43.111" v="208" actId="14100"/>
        <pc:sldMkLst>
          <pc:docMk/>
          <pc:sldMk cId="1458498814" sldId="310"/>
        </pc:sldMkLst>
        <pc:picChg chg="del">
          <ac:chgData name="juan nicolas cano sanchez" userId="c501e3b8de319b8e" providerId="Windows Live" clId="Web-{F5DC8186-899E-4283-B831-ED5802D1DD95}" dt="2022-06-30T03:35:46.945" v="113"/>
          <ac:picMkLst>
            <pc:docMk/>
            <pc:sldMk cId="1458498814" sldId="310"/>
            <ac:picMk id="3" creationId="{BF1D3218-AD3C-E4A1-892A-91CDD49A1727}"/>
          </ac:picMkLst>
        </pc:picChg>
        <pc:picChg chg="del">
          <ac:chgData name="juan nicolas cano sanchez" userId="c501e3b8de319b8e" providerId="Windows Live" clId="Web-{F5DC8186-899E-4283-B831-ED5802D1DD95}" dt="2022-06-30T03:35:48.398" v="115"/>
          <ac:picMkLst>
            <pc:docMk/>
            <pc:sldMk cId="1458498814" sldId="310"/>
            <ac:picMk id="4" creationId="{877A3186-69AC-BF6A-AB2C-84704EF0649F}"/>
          </ac:picMkLst>
        </pc:picChg>
        <pc:picChg chg="del">
          <ac:chgData name="juan nicolas cano sanchez" userId="c501e3b8de319b8e" providerId="Windows Live" clId="Web-{F5DC8186-899E-4283-B831-ED5802D1DD95}" dt="2022-06-30T03:35:49.101" v="116"/>
          <ac:picMkLst>
            <pc:docMk/>
            <pc:sldMk cId="1458498814" sldId="310"/>
            <ac:picMk id="6" creationId="{0D5D0C8C-BEAF-41B2-9146-AEC5FF7DA487}"/>
          </ac:picMkLst>
        </pc:picChg>
        <pc:picChg chg="del">
          <ac:chgData name="juan nicolas cano sanchez" userId="c501e3b8de319b8e" providerId="Windows Live" clId="Web-{F5DC8186-899E-4283-B831-ED5802D1DD95}" dt="2022-06-30T03:35:44.804" v="110"/>
          <ac:picMkLst>
            <pc:docMk/>
            <pc:sldMk cId="1458498814" sldId="310"/>
            <ac:picMk id="7" creationId="{2D6F7D35-D279-C345-443D-84113490EE5D}"/>
          </ac:picMkLst>
        </pc:picChg>
        <pc:picChg chg="del">
          <ac:chgData name="juan nicolas cano sanchez" userId="c501e3b8de319b8e" providerId="Windows Live" clId="Web-{F5DC8186-899E-4283-B831-ED5802D1DD95}" dt="2022-06-30T03:35:42.961" v="107"/>
          <ac:picMkLst>
            <pc:docMk/>
            <pc:sldMk cId="1458498814" sldId="310"/>
            <ac:picMk id="8" creationId="{61B08572-F82F-B10C-3EF6-061AF19268B4}"/>
          </ac:picMkLst>
        </pc:picChg>
        <pc:picChg chg="del">
          <ac:chgData name="juan nicolas cano sanchez" userId="c501e3b8de319b8e" providerId="Windows Live" clId="Web-{F5DC8186-899E-4283-B831-ED5802D1DD95}" dt="2022-06-30T03:35:39.445" v="105"/>
          <ac:picMkLst>
            <pc:docMk/>
            <pc:sldMk cId="1458498814" sldId="310"/>
            <ac:picMk id="9" creationId="{CFF77100-899B-42DC-DDC4-08F9B82673EF}"/>
          </ac:picMkLst>
        </pc:picChg>
        <pc:picChg chg="del">
          <ac:chgData name="juan nicolas cano sanchez" userId="c501e3b8de319b8e" providerId="Windows Live" clId="Web-{F5DC8186-899E-4283-B831-ED5802D1DD95}" dt="2022-06-30T03:35:47.976" v="114"/>
          <ac:picMkLst>
            <pc:docMk/>
            <pc:sldMk cId="1458498814" sldId="310"/>
            <ac:picMk id="10" creationId="{0CDCCC85-E759-6647-ED99-F39BC298739C}"/>
          </ac:picMkLst>
        </pc:picChg>
        <pc:picChg chg="add mod">
          <ac:chgData name="juan nicolas cano sanchez" userId="c501e3b8de319b8e" providerId="Windows Live" clId="Web-{F5DC8186-899E-4283-B831-ED5802D1DD95}" dt="2022-06-30T04:00:31.780" v="174" actId="1076"/>
          <ac:picMkLst>
            <pc:docMk/>
            <pc:sldMk cId="1458498814" sldId="310"/>
            <ac:picMk id="12" creationId="{3491DD31-05B6-2850-908D-829CC519D64B}"/>
          </ac:picMkLst>
        </pc:picChg>
        <pc:picChg chg="add del mod">
          <ac:chgData name="juan nicolas cano sanchez" userId="c501e3b8de319b8e" providerId="Windows Live" clId="Web-{F5DC8186-899E-4283-B831-ED5802D1DD95}" dt="2022-06-30T04:07:18.792" v="191"/>
          <ac:picMkLst>
            <pc:docMk/>
            <pc:sldMk cId="1458498814" sldId="310"/>
            <ac:picMk id="13" creationId="{A3028D10-1358-BA06-CA59-9325E26B090E}"/>
          </ac:picMkLst>
        </pc:picChg>
        <pc:picChg chg="add del mod">
          <ac:chgData name="juan nicolas cano sanchez" userId="c501e3b8de319b8e" providerId="Windows Live" clId="Web-{F5DC8186-899E-4283-B831-ED5802D1DD95}" dt="2022-06-30T04:07:34.074" v="195"/>
          <ac:picMkLst>
            <pc:docMk/>
            <pc:sldMk cId="1458498814" sldId="310"/>
            <ac:picMk id="14" creationId="{39C20E64-ADB0-396A-DCE7-91364B776538}"/>
          </ac:picMkLst>
        </pc:picChg>
        <pc:picChg chg="add del mod">
          <ac:chgData name="juan nicolas cano sanchez" userId="c501e3b8de319b8e" providerId="Windows Live" clId="Web-{F5DC8186-899E-4283-B831-ED5802D1DD95}" dt="2022-06-30T04:06:46.432" v="182"/>
          <ac:picMkLst>
            <pc:docMk/>
            <pc:sldMk cId="1458498814" sldId="310"/>
            <ac:picMk id="15" creationId="{AE47B14B-5EB9-A9D7-2DDC-CAEA38C9DC77}"/>
          </ac:picMkLst>
        </pc:picChg>
        <pc:picChg chg="add mod">
          <ac:chgData name="juan nicolas cano sanchez" userId="c501e3b8de319b8e" providerId="Windows Live" clId="Web-{F5DC8186-899E-4283-B831-ED5802D1DD95}" dt="2022-06-30T04:11:43.111" v="208" actId="14100"/>
          <ac:picMkLst>
            <pc:docMk/>
            <pc:sldMk cId="1458498814" sldId="310"/>
            <ac:picMk id="16" creationId="{77A6EE2B-3D58-DE00-13EC-DA64C8C13645}"/>
          </ac:picMkLst>
        </pc:picChg>
        <pc:picChg chg="del">
          <ac:chgData name="juan nicolas cano sanchez" userId="c501e3b8de319b8e" providerId="Windows Live" clId="Web-{F5DC8186-899E-4283-B831-ED5802D1DD95}" dt="2022-06-30T03:35:43.523" v="108"/>
          <ac:picMkLst>
            <pc:docMk/>
            <pc:sldMk cId="1458498814" sldId="310"/>
            <ac:picMk id="19" creationId="{5127448F-D2D7-9D6C-23B0-6B428B06C921}"/>
          </ac:picMkLst>
        </pc:picChg>
        <pc:picChg chg="del">
          <ac:chgData name="juan nicolas cano sanchez" userId="c501e3b8de319b8e" providerId="Windows Live" clId="Web-{F5DC8186-899E-4283-B831-ED5802D1DD95}" dt="2022-06-30T03:35:44.242" v="109"/>
          <ac:picMkLst>
            <pc:docMk/>
            <pc:sldMk cId="1458498814" sldId="310"/>
            <ac:picMk id="20" creationId="{23401EA3-17D5-AAFB-9F0B-94D19F96AADD}"/>
          </ac:picMkLst>
        </pc:picChg>
        <pc:picChg chg="del">
          <ac:chgData name="juan nicolas cano sanchez" userId="c501e3b8de319b8e" providerId="Windows Live" clId="Web-{F5DC8186-899E-4283-B831-ED5802D1DD95}" dt="2022-06-30T03:35:46.086" v="112"/>
          <ac:picMkLst>
            <pc:docMk/>
            <pc:sldMk cId="1458498814" sldId="310"/>
            <ac:picMk id="21" creationId="{63B52E56-0AF5-5BE1-EF2F-969538408C4A}"/>
          </ac:picMkLst>
        </pc:picChg>
        <pc:picChg chg="del">
          <ac:chgData name="juan nicolas cano sanchez" userId="c501e3b8de319b8e" providerId="Windows Live" clId="Web-{F5DC8186-899E-4283-B831-ED5802D1DD95}" dt="2022-06-30T03:35:45.383" v="111"/>
          <ac:picMkLst>
            <pc:docMk/>
            <pc:sldMk cId="1458498814" sldId="310"/>
            <ac:picMk id="22" creationId="{28398D08-B346-0D84-4208-14BD77C36523}"/>
          </ac:picMkLst>
        </pc:picChg>
        <pc:cxnChg chg="del">
          <ac:chgData name="juan nicolas cano sanchez" userId="c501e3b8de319b8e" providerId="Windows Live" clId="Web-{F5DC8186-899E-4283-B831-ED5802D1DD95}" dt="2022-06-30T03:35:41.398" v="106"/>
          <ac:cxnSpMkLst>
            <pc:docMk/>
            <pc:sldMk cId="1458498814" sldId="310"/>
            <ac:cxnSpMk id="5" creationId="{19AD1870-FEDB-258E-984D-7A6082D976BE}"/>
          </ac:cxnSpMkLst>
        </pc:cxnChg>
        <pc:cxnChg chg="del">
          <ac:chgData name="juan nicolas cano sanchez" userId="c501e3b8de319b8e" providerId="Windows Live" clId="Web-{F5DC8186-899E-4283-B831-ED5802D1DD95}" dt="2022-06-30T03:35:49.445" v="117"/>
          <ac:cxnSpMkLst>
            <pc:docMk/>
            <pc:sldMk cId="1458498814" sldId="310"/>
            <ac:cxnSpMk id="11" creationId="{9BCB392B-83D0-DCE3-6696-F0C389B85D85}"/>
          </ac:cxnSpMkLst>
        </pc:cxnChg>
      </pc:sldChg>
      <pc:sldChg chg="addSp modSp add ord replId">
        <pc:chgData name="juan nicolas cano sanchez" userId="c501e3b8de319b8e" providerId="Windows Live" clId="Web-{F5DC8186-899E-4283-B831-ED5802D1DD95}" dt="2022-06-30T03:58:37.528" v="163" actId="1076"/>
        <pc:sldMkLst>
          <pc:docMk/>
          <pc:sldMk cId="2255780940" sldId="315"/>
        </pc:sldMkLst>
        <pc:spChg chg="mod">
          <ac:chgData name="juan nicolas cano sanchez" userId="c501e3b8de319b8e" providerId="Windows Live" clId="Web-{F5DC8186-899E-4283-B831-ED5802D1DD95}" dt="2022-06-30T03:58:01.714" v="156" actId="20577"/>
          <ac:spMkLst>
            <pc:docMk/>
            <pc:sldMk cId="2255780940" sldId="315"/>
            <ac:spMk id="2" creationId="{3A866322-DEA6-650D-4F0C-8721995ED29F}"/>
          </ac:spMkLst>
        </pc:spChg>
        <pc:picChg chg="add mod">
          <ac:chgData name="juan nicolas cano sanchez" userId="c501e3b8de319b8e" providerId="Windows Live" clId="Web-{F5DC8186-899E-4283-B831-ED5802D1DD95}" dt="2022-06-30T03:58:30.262" v="161" actId="1076"/>
          <ac:picMkLst>
            <pc:docMk/>
            <pc:sldMk cId="2255780940" sldId="315"/>
            <ac:picMk id="3" creationId="{DA8BAB1B-B372-A9E8-7871-5E581662523E}"/>
          </ac:picMkLst>
        </pc:picChg>
        <pc:picChg chg="add mod">
          <ac:chgData name="juan nicolas cano sanchez" userId="c501e3b8de319b8e" providerId="Windows Live" clId="Web-{F5DC8186-899E-4283-B831-ED5802D1DD95}" dt="2022-06-30T03:58:37.528" v="163" actId="1076"/>
          <ac:picMkLst>
            <pc:docMk/>
            <pc:sldMk cId="2255780940" sldId="315"/>
            <ac:picMk id="5" creationId="{F97A8A17-EE44-4478-4DA5-3FD8C7CE2B48}"/>
          </ac:picMkLst>
        </pc:picChg>
      </pc:sldChg>
      <pc:sldChg chg="addSp modSp add replId">
        <pc:chgData name="juan nicolas cano sanchez" userId="c501e3b8de319b8e" providerId="Windows Live" clId="Web-{F5DC8186-899E-4283-B831-ED5802D1DD95}" dt="2022-06-30T04:07:01.651" v="189" actId="1076"/>
        <pc:sldMkLst>
          <pc:docMk/>
          <pc:sldMk cId="834094919" sldId="316"/>
        </pc:sldMkLst>
        <pc:picChg chg="add mod">
          <ac:chgData name="juan nicolas cano sanchez" userId="c501e3b8de319b8e" providerId="Windows Live" clId="Web-{F5DC8186-899E-4283-B831-ED5802D1DD95}" dt="2022-06-30T04:07:01.651" v="189" actId="1076"/>
          <ac:picMkLst>
            <pc:docMk/>
            <pc:sldMk cId="834094919" sldId="316"/>
            <ac:picMk id="3" creationId="{5FE50EF1-6A58-1905-4B1A-573EA21791EB}"/>
          </ac:picMkLst>
        </pc:picChg>
      </pc:sldChg>
      <pc:sldChg chg="addSp delSp modSp add ord replId">
        <pc:chgData name="juan nicolas cano sanchez" userId="c501e3b8de319b8e" providerId="Windows Live" clId="Web-{F5DC8186-899E-4283-B831-ED5802D1DD95}" dt="2022-06-30T04:12:03.830" v="209"/>
        <pc:sldMkLst>
          <pc:docMk/>
          <pc:sldMk cId="1396672474" sldId="319"/>
        </pc:sldMkLst>
        <pc:picChg chg="add del mod">
          <ac:chgData name="juan nicolas cano sanchez" userId="c501e3b8de319b8e" providerId="Windows Live" clId="Web-{F5DC8186-899E-4283-B831-ED5802D1DD95}" dt="2022-06-30T04:07:23.308" v="193"/>
          <ac:picMkLst>
            <pc:docMk/>
            <pc:sldMk cId="1396672474" sldId="319"/>
            <ac:picMk id="3" creationId="{8B143568-82DB-0CEE-EC1C-1C4F868E97ED}"/>
          </ac:picMkLst>
        </pc:picChg>
        <pc:picChg chg="del">
          <ac:chgData name="juan nicolas cano sanchez" userId="c501e3b8de319b8e" providerId="Windows Live" clId="Web-{F5DC8186-899E-4283-B831-ED5802D1DD95}" dt="2022-06-30T04:07:25.667" v="194"/>
          <ac:picMkLst>
            <pc:docMk/>
            <pc:sldMk cId="1396672474" sldId="319"/>
            <ac:picMk id="13" creationId="{A3028D10-1358-BA06-CA59-9325E26B090E}"/>
          </ac:picMkLst>
        </pc:picChg>
        <pc:picChg chg="mod">
          <ac:chgData name="juan nicolas cano sanchez" userId="c501e3b8de319b8e" providerId="Windows Live" clId="Web-{F5DC8186-899E-4283-B831-ED5802D1DD95}" dt="2022-06-30T04:11:38.877" v="207" actId="1076"/>
          <ac:picMkLst>
            <pc:docMk/>
            <pc:sldMk cId="1396672474" sldId="319"/>
            <ac:picMk id="14" creationId="{39C20E64-ADB0-396A-DCE7-91364B776538}"/>
          </ac:picMkLst>
        </pc:picChg>
      </pc:sldChg>
    </pc:docChg>
  </pc:docChgLst>
  <pc:docChgLst>
    <pc:chgData name="juan nicolas cano sanchez" userId="c501e3b8de319b8e" providerId="Windows Live" clId="Web-{CAB7B67D-29F4-44F9-81C9-4222946CF0D6}"/>
    <pc:docChg chg="delSld">
      <pc:chgData name="juan nicolas cano sanchez" userId="c501e3b8de319b8e" providerId="Windows Live" clId="Web-{CAB7B67D-29F4-44F9-81C9-4222946CF0D6}" dt="2022-06-30T18:37:22.225" v="0"/>
      <pc:docMkLst>
        <pc:docMk/>
      </pc:docMkLst>
      <pc:sldChg chg="del">
        <pc:chgData name="juan nicolas cano sanchez" userId="c501e3b8de319b8e" providerId="Windows Live" clId="Web-{CAB7B67D-29F4-44F9-81C9-4222946CF0D6}" dt="2022-06-30T18:37:22.225" v="0"/>
        <pc:sldMkLst>
          <pc:docMk/>
          <pc:sldMk cId="3084122114" sldId="33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d97dfd61da619a5/UNAL%20FORE/SEMESTRE%20VII/CONTROL/LABORATORIO/PROYECTO/hallar%20el%20miu.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d97dfd61da619a5/UNAL%20FORE/SEMESTRE%20VII/CONTROL/LABORATORIO/PROYECTO/prueba%20fuerzaMotor.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Ancizar Sans" panose="020B0602040300000003" pitchFamily="34" charset="0"/>
                <a:ea typeface="+mn-ea"/>
                <a:cs typeface="+mn-cs"/>
              </a:defRPr>
            </a:pPr>
            <a:r>
              <a:rPr lang="es-CO">
                <a:latin typeface="Ancizar Sans" panose="020B0602040300000003" pitchFamily="34" charset="0"/>
              </a:rPr>
              <a:t>Gráfica de la exponencial envolvente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Ancizar Sans" panose="020B0602040300000003" pitchFamily="34" charset="0"/>
              <a:ea typeface="+mn-ea"/>
              <a:cs typeface="+mn-cs"/>
            </a:defRPr>
          </a:pPr>
          <a:endParaRPr lang="es-CO"/>
        </a:p>
      </c:txPr>
    </c:title>
    <c:autoTitleDeleted val="0"/>
    <c:plotArea>
      <c:layout>
        <c:manualLayout>
          <c:layoutTarget val="inner"/>
          <c:xMode val="edge"/>
          <c:yMode val="edge"/>
          <c:x val="0.11123618087437515"/>
          <c:y val="0.15175563207727083"/>
          <c:w val="0.85608480229895056"/>
          <c:h val="0.68557106900108955"/>
        </c:manualLayout>
      </c:layout>
      <c:scatterChart>
        <c:scatterStyle val="lineMarker"/>
        <c:varyColors val="0"/>
        <c:ser>
          <c:idx val="0"/>
          <c:order val="0"/>
          <c:spPr>
            <a:ln w="9525" cap="rnd">
              <a:solidFill>
                <a:schemeClr val="accent2">
                  <a:tint val="65000"/>
                </a:schemeClr>
              </a:solidFill>
              <a:round/>
            </a:ln>
            <a:effectLst/>
          </c:spPr>
          <c:marker>
            <c:symbol val="circle"/>
            <c:size val="5"/>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w="9525">
                <a:solidFill>
                  <a:schemeClr val="accent2">
                    <a:tint val="65000"/>
                  </a:schemeClr>
                </a:solidFill>
                <a:round/>
              </a:ln>
              <a:effectLst/>
            </c:spPr>
          </c:marker>
          <c:xVal>
            <c:numRef>
              <c:f>'[hallar el miu.xlsx]Hoja1'!$B$3:$B$12</c:f>
              <c:numCache>
                <c:formatCode>General</c:formatCode>
                <c:ptCount val="10"/>
                <c:pt idx="0">
                  <c:v>6.0666399999999996</c:v>
                </c:pt>
                <c:pt idx="1">
                  <c:v>6.6985400000000004</c:v>
                </c:pt>
                <c:pt idx="2">
                  <c:v>7.3188800000000001</c:v>
                </c:pt>
                <c:pt idx="3">
                  <c:v>7.9303800000000004</c:v>
                </c:pt>
                <c:pt idx="4">
                  <c:v>8.5387699999999995</c:v>
                </c:pt>
                <c:pt idx="5">
                  <c:v>9.1357700000000008</c:v>
                </c:pt>
                <c:pt idx="6">
                  <c:v>9.7626139999999992</c:v>
                </c:pt>
                <c:pt idx="7">
                  <c:v>10.3762665714286</c:v>
                </c:pt>
                <c:pt idx="8">
                  <c:v>10.989919142857101</c:v>
                </c:pt>
                <c:pt idx="9">
                  <c:v>11.6035717142857</c:v>
                </c:pt>
              </c:numCache>
            </c:numRef>
          </c:xVal>
          <c:yVal>
            <c:numRef>
              <c:f>'[hallar el miu.xlsx]Hoja1'!$C$3:$C$12</c:f>
            </c:numRef>
          </c:yVal>
          <c:smooth val="0"/>
          <c:extLst>
            <c:ext xmlns:c16="http://schemas.microsoft.com/office/drawing/2014/chart" uri="{C3380CC4-5D6E-409C-BE32-E72D297353CC}">
              <c16:uniqueId val="{00000000-28EF-4561-8E7D-460057098AF7}"/>
            </c:ext>
          </c:extLst>
        </c:ser>
        <c:ser>
          <c:idx val="1"/>
          <c:order val="1"/>
          <c:spPr>
            <a:ln w="25400" cap="rnd">
              <a:noFill/>
              <a:round/>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xVal>
            <c:numRef>
              <c:f>'[hallar el miu.xlsx]Hoja1'!$B$3:$B$12</c:f>
              <c:numCache>
                <c:formatCode>General</c:formatCode>
                <c:ptCount val="10"/>
                <c:pt idx="0">
                  <c:v>6.0666399999999996</c:v>
                </c:pt>
                <c:pt idx="1">
                  <c:v>6.6985400000000004</c:v>
                </c:pt>
                <c:pt idx="2">
                  <c:v>7.3188800000000001</c:v>
                </c:pt>
                <c:pt idx="3">
                  <c:v>7.9303800000000004</c:v>
                </c:pt>
                <c:pt idx="4">
                  <c:v>8.5387699999999995</c:v>
                </c:pt>
                <c:pt idx="5">
                  <c:v>9.1357700000000008</c:v>
                </c:pt>
                <c:pt idx="6">
                  <c:v>9.7626139999999992</c:v>
                </c:pt>
                <c:pt idx="7">
                  <c:v>10.3762665714286</c:v>
                </c:pt>
                <c:pt idx="8">
                  <c:v>10.989919142857101</c:v>
                </c:pt>
                <c:pt idx="9">
                  <c:v>11.6035717142857</c:v>
                </c:pt>
              </c:numCache>
            </c:numRef>
          </c:xVal>
          <c:yVal>
            <c:numRef>
              <c:f>'[hallar el miu.xlsx]Hoja1'!$D$3:$D$12</c:f>
            </c:numRef>
          </c:yVal>
          <c:smooth val="0"/>
          <c:extLst>
            <c:ext xmlns:c16="http://schemas.microsoft.com/office/drawing/2014/chart" uri="{C3380CC4-5D6E-409C-BE32-E72D297353CC}">
              <c16:uniqueId val="{00000001-28EF-4561-8E7D-460057098AF7}"/>
            </c:ext>
          </c:extLst>
        </c:ser>
        <c:ser>
          <c:idx val="2"/>
          <c:order val="2"/>
          <c:spPr>
            <a:ln w="25400" cap="rnd">
              <a:noFill/>
              <a:round/>
            </a:ln>
            <a:effectLst/>
          </c:spPr>
          <c:marker>
            <c:symbol val="circle"/>
            <c:size val="5"/>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w="9525">
                <a:solidFill>
                  <a:schemeClr val="accent2">
                    <a:shade val="65000"/>
                  </a:schemeClr>
                </a:solidFill>
                <a:round/>
              </a:ln>
              <a:effectLst/>
            </c:spPr>
          </c:marker>
          <c:trendline>
            <c:spPr>
              <a:ln w="9525" cap="rnd">
                <a:solidFill>
                  <a:schemeClr val="accent2">
                    <a:shade val="65000"/>
                  </a:schemeClr>
                </a:solidFill>
              </a:ln>
              <a:effectLst/>
            </c:spPr>
            <c:trendlineType val="exp"/>
            <c:dispRSqr val="0"/>
            <c:dispEq val="0"/>
          </c:trendline>
          <c:trendline>
            <c:spPr>
              <a:ln w="9525" cap="rnd">
                <a:solidFill>
                  <a:schemeClr val="accent2">
                    <a:shade val="65000"/>
                  </a:schemeClr>
                </a:solidFill>
              </a:ln>
              <a:effectLst/>
            </c:spPr>
            <c:trendlineType val="exp"/>
            <c:dispRSqr val="1"/>
            <c:dispEq val="1"/>
            <c:trendlineLbl>
              <c:layout>
                <c:manualLayout>
                  <c:x val="0.14258815474152686"/>
                  <c:y val="-0.39536068517751072"/>
                </c:manualLayout>
              </c:layout>
              <c:numFmt formatCode="#,##0.000000" sourceLinked="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Ancizar Sans" panose="020B0602040300000003" pitchFamily="34" charset="0"/>
                      <a:ea typeface="+mn-ea"/>
                      <a:cs typeface="+mn-cs"/>
                    </a:defRPr>
                  </a:pPr>
                  <a:endParaRPr lang="es-CO"/>
                </a:p>
              </c:txPr>
            </c:trendlineLbl>
          </c:trendline>
          <c:xVal>
            <c:numRef>
              <c:f>'[hallar el miu.xlsx]Hoja1'!$B$3:$B$12</c:f>
              <c:numCache>
                <c:formatCode>General</c:formatCode>
                <c:ptCount val="10"/>
                <c:pt idx="0">
                  <c:v>6.0666399999999996</c:v>
                </c:pt>
                <c:pt idx="1">
                  <c:v>6.6985400000000004</c:v>
                </c:pt>
                <c:pt idx="2">
                  <c:v>7.3188800000000001</c:v>
                </c:pt>
                <c:pt idx="3">
                  <c:v>7.9303800000000004</c:v>
                </c:pt>
                <c:pt idx="4">
                  <c:v>8.5387699999999995</c:v>
                </c:pt>
                <c:pt idx="5">
                  <c:v>9.1357700000000008</c:v>
                </c:pt>
                <c:pt idx="6">
                  <c:v>9.7626139999999992</c:v>
                </c:pt>
                <c:pt idx="7">
                  <c:v>10.3762665714286</c:v>
                </c:pt>
                <c:pt idx="8">
                  <c:v>10.989919142857101</c:v>
                </c:pt>
                <c:pt idx="9">
                  <c:v>11.6035717142857</c:v>
                </c:pt>
              </c:numCache>
            </c:numRef>
          </c:xVal>
          <c:yVal>
            <c:numRef>
              <c:f>'[hallar el miu.xlsx]Hoja1'!$E$3:$E$12</c:f>
              <c:numCache>
                <c:formatCode>General</c:formatCode>
                <c:ptCount val="10"/>
                <c:pt idx="0">
                  <c:v>0.88824343490046598</c:v>
                </c:pt>
                <c:pt idx="1">
                  <c:v>0.57123928286073622</c:v>
                </c:pt>
                <c:pt idx="2">
                  <c:v>0.39133074356516029</c:v>
                </c:pt>
                <c:pt idx="3">
                  <c:v>0.26929732226571695</c:v>
                </c:pt>
                <c:pt idx="4">
                  <c:v>0.18061714297188528</c:v>
                </c:pt>
                <c:pt idx="5">
                  <c:v>0.113631406280343</c:v>
                </c:pt>
                <c:pt idx="6">
                  <c:v>6.8846257674168465E-2</c:v>
                </c:pt>
                <c:pt idx="7">
                  <c:v>3.8844047832385549E-2</c:v>
                </c:pt>
                <c:pt idx="8">
                  <c:v>1.8092083026173097E-2</c:v>
                </c:pt>
                <c:pt idx="9">
                  <c:v>7.9691733646062614E-3</c:v>
                </c:pt>
              </c:numCache>
            </c:numRef>
          </c:yVal>
          <c:smooth val="0"/>
          <c:extLst>
            <c:ext xmlns:c16="http://schemas.microsoft.com/office/drawing/2014/chart" uri="{C3380CC4-5D6E-409C-BE32-E72D297353CC}">
              <c16:uniqueId val="{00000004-28EF-4561-8E7D-460057098AF7}"/>
            </c:ext>
          </c:extLst>
        </c:ser>
        <c:dLbls>
          <c:showLegendKey val="0"/>
          <c:showVal val="0"/>
          <c:showCatName val="0"/>
          <c:showSerName val="0"/>
          <c:showPercent val="0"/>
          <c:showBubbleSize val="0"/>
        </c:dLbls>
        <c:axId val="1541753231"/>
        <c:axId val="1541759471"/>
      </c:scatterChart>
      <c:valAx>
        <c:axId val="1541753231"/>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Ancizar Sans" panose="020B0602040300000003" pitchFamily="34" charset="0"/>
                    <a:ea typeface="+mn-ea"/>
                    <a:cs typeface="+mn-cs"/>
                  </a:defRPr>
                </a:pPr>
                <a:r>
                  <a:rPr lang="es-CO">
                    <a:latin typeface="Ancizar Sans" panose="020B0602040300000003" pitchFamily="34" charset="0"/>
                  </a:rPr>
                  <a:t>Tiempo [s]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Ancizar Sans" panose="020B0602040300000003" pitchFamily="34" charset="0"/>
                  <a:ea typeface="+mn-ea"/>
                  <a:cs typeface="+mn-cs"/>
                </a:defRPr>
              </a:pPr>
              <a:endParaRPr lang="es-CO"/>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Ancizar Sans" panose="020B0602040300000003" pitchFamily="34" charset="0"/>
                <a:ea typeface="+mn-ea"/>
                <a:cs typeface="+mn-cs"/>
              </a:defRPr>
            </a:pPr>
            <a:endParaRPr lang="es-CO"/>
          </a:p>
        </c:txPr>
        <c:crossAx val="1541759471"/>
        <c:crosses val="autoZero"/>
        <c:crossBetween val="midCat"/>
      </c:valAx>
      <c:valAx>
        <c:axId val="1541759471"/>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Ancizar Sans" panose="020B0602040300000003" pitchFamily="34" charset="0"/>
                    <a:ea typeface="+mn-ea"/>
                    <a:cs typeface="+mn-cs"/>
                  </a:defRPr>
                </a:pPr>
                <a:r>
                  <a:rPr lang="es-CO">
                    <a:latin typeface="Ancizar Sans" panose="020B0602040300000003" pitchFamily="34" charset="0"/>
                  </a:rPr>
                  <a:t>Ángulo [rad]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Ancizar Sans" panose="020B0602040300000003" pitchFamily="34" charset="0"/>
                  <a:ea typeface="+mn-ea"/>
                  <a:cs typeface="+mn-cs"/>
                </a:defRPr>
              </a:pPr>
              <a:endParaRPr lang="es-CO"/>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Ancizar Sans" panose="020B0602040300000003" pitchFamily="34" charset="0"/>
                <a:ea typeface="+mn-ea"/>
                <a:cs typeface="+mn-cs"/>
              </a:defRPr>
            </a:pPr>
            <a:endParaRPr lang="es-CO"/>
          </a:p>
        </c:txPr>
        <c:crossAx val="15417532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Ancizar Sans" panose="020B0602040300000003" pitchFamily="34" charset="0"/>
                <a:ea typeface="+mn-ea"/>
                <a:cs typeface="+mn-cs"/>
              </a:defRPr>
            </a:pPr>
            <a:r>
              <a:rPr lang="es-CO">
                <a:latin typeface="Ancizar Sans" panose="020B0602040300000003" pitchFamily="34" charset="0"/>
              </a:rPr>
              <a:t>Fuerza del motor respecto al porcentaje de PWM</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Ancizar Sans" panose="020B0602040300000003" pitchFamily="34" charset="0"/>
              <a:ea typeface="+mn-ea"/>
              <a:cs typeface="+mn-cs"/>
            </a:defRPr>
          </a:pPr>
          <a:endParaRPr lang="es-CO"/>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trendline>
            <c:spPr>
              <a:ln w="9525" cap="rnd">
                <a:solidFill>
                  <a:schemeClr val="accent2"/>
                </a:solidFill>
              </a:ln>
              <a:effectLst/>
            </c:spPr>
            <c:trendlineType val="linear"/>
            <c:dispRSqr val="0"/>
            <c:dispEq val="0"/>
          </c:trendline>
          <c:trendline>
            <c:spPr>
              <a:ln w="9525" cap="rnd">
                <a:solidFill>
                  <a:schemeClr val="accent2"/>
                </a:solidFill>
              </a:ln>
              <a:effectLst/>
            </c:spPr>
            <c:trendlineType val="linear"/>
            <c:dispRSqr val="1"/>
            <c:dispEq val="1"/>
            <c:trendlineLbl>
              <c:layout>
                <c:manualLayout>
                  <c:x val="-0.1268969816272966"/>
                  <c:y val="-4.6900699912510939E-2"/>
                </c:manualLayout>
              </c:layout>
              <c:numFmt formatCode="0.0000000000" sourceLinked="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Ancizar Sans" panose="020B0602040300000003" pitchFamily="34" charset="0"/>
                      <a:ea typeface="+mn-ea"/>
                      <a:cs typeface="+mn-cs"/>
                    </a:defRPr>
                  </a:pPr>
                  <a:endParaRPr lang="es-CO"/>
                </a:p>
              </c:txPr>
            </c:trendlineLbl>
          </c:trendline>
          <c:xVal>
            <c:numRef>
              <c:f>'[prueba fuerzaMotor.xlsx]Hoja1'!$B$11:$B$22</c:f>
              <c:numCache>
                <c:formatCode>0%</c:formatCode>
                <c:ptCount val="12"/>
                <c:pt idx="0">
                  <c:v>0.6588235294117647</c:v>
                </c:pt>
                <c:pt idx="1">
                  <c:v>0.56862745098039214</c:v>
                </c:pt>
                <c:pt idx="2">
                  <c:v>0.5490196078431373</c:v>
                </c:pt>
                <c:pt idx="3">
                  <c:v>0.52156862745098043</c:v>
                </c:pt>
                <c:pt idx="4">
                  <c:v>0.47843137254901963</c:v>
                </c:pt>
                <c:pt idx="5">
                  <c:v>0.45490196078431372</c:v>
                </c:pt>
                <c:pt idx="6">
                  <c:v>0.41960784313725491</c:v>
                </c:pt>
                <c:pt idx="7">
                  <c:v>0.40784313725490196</c:v>
                </c:pt>
                <c:pt idx="8">
                  <c:v>0.36078431372549019</c:v>
                </c:pt>
                <c:pt idx="9">
                  <c:v>0.31372549019607843</c:v>
                </c:pt>
                <c:pt idx="10">
                  <c:v>0.29411764705882354</c:v>
                </c:pt>
                <c:pt idx="11">
                  <c:v>0.27058823529411763</c:v>
                </c:pt>
              </c:numCache>
            </c:numRef>
          </c:xVal>
          <c:yVal>
            <c:numRef>
              <c:f>'[prueba fuerzaMotor.xlsx]Hoja1'!$G$11:$G$22</c:f>
              <c:numCache>
                <c:formatCode>0.0E+00</c:formatCode>
                <c:ptCount val="12"/>
                <c:pt idx="0">
                  <c:v>4.7490438837476112E-2</c:v>
                </c:pt>
                <c:pt idx="1">
                  <c:v>4.0962943617590834E-2</c:v>
                </c:pt>
                <c:pt idx="2">
                  <c:v>3.8261911112810722E-2</c:v>
                </c:pt>
                <c:pt idx="3">
                  <c:v>3.5335792565965592E-2</c:v>
                </c:pt>
                <c:pt idx="4">
                  <c:v>3.1509329850860433E-2</c:v>
                </c:pt>
                <c:pt idx="5">
                  <c:v>2.8133039219885289E-2</c:v>
                </c:pt>
                <c:pt idx="6">
                  <c:v>2.5206920673040163E-2</c:v>
                </c:pt>
                <c:pt idx="7">
                  <c:v>2.2055716084130029E-2</c:v>
                </c:pt>
                <c:pt idx="8">
                  <c:v>1.9354683579349913E-2</c:v>
                </c:pt>
                <c:pt idx="9">
                  <c:v>1.4852962738049721E-2</c:v>
                </c:pt>
                <c:pt idx="10">
                  <c:v>1.1701758149139589E-2</c:v>
                </c:pt>
                <c:pt idx="11">
                  <c:v>9.2258116864244802E-3</c:v>
                </c:pt>
              </c:numCache>
            </c:numRef>
          </c:yVal>
          <c:smooth val="0"/>
          <c:extLst>
            <c:ext xmlns:c16="http://schemas.microsoft.com/office/drawing/2014/chart" uri="{C3380CC4-5D6E-409C-BE32-E72D297353CC}">
              <c16:uniqueId val="{00000002-A87B-41DD-B56D-8ED6FEB36AF2}"/>
            </c:ext>
          </c:extLst>
        </c:ser>
        <c:dLbls>
          <c:showLegendKey val="0"/>
          <c:showVal val="0"/>
          <c:showCatName val="0"/>
          <c:showSerName val="0"/>
          <c:showPercent val="0"/>
          <c:showBubbleSize val="0"/>
        </c:dLbls>
        <c:axId val="1104655472"/>
        <c:axId val="1104654640"/>
      </c:scatterChart>
      <c:valAx>
        <c:axId val="110465547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Ancizar Sans" panose="020B0602040300000003" pitchFamily="34" charset="0"/>
                    <a:ea typeface="+mn-ea"/>
                    <a:cs typeface="+mn-cs"/>
                  </a:defRPr>
                </a:pPr>
                <a:r>
                  <a:rPr lang="es-CO">
                    <a:latin typeface="Ancizar Sans" panose="020B0602040300000003" pitchFamily="34" charset="0"/>
                  </a:rPr>
                  <a:t>Porcentaje de PWM</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Ancizar Sans" panose="020B0602040300000003" pitchFamily="34" charset="0"/>
                  <a:ea typeface="+mn-ea"/>
                  <a:cs typeface="+mn-cs"/>
                </a:defRPr>
              </a:pPr>
              <a:endParaRPr lang="es-CO"/>
            </a:p>
          </c:txPr>
        </c:title>
        <c:numFmt formatCode="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Ancizar Sans" panose="020B0602040300000003" pitchFamily="34" charset="0"/>
                <a:ea typeface="+mn-ea"/>
                <a:cs typeface="+mn-cs"/>
              </a:defRPr>
            </a:pPr>
            <a:endParaRPr lang="es-CO"/>
          </a:p>
        </c:txPr>
        <c:crossAx val="1104654640"/>
        <c:crosses val="autoZero"/>
        <c:crossBetween val="midCat"/>
      </c:valAx>
      <c:valAx>
        <c:axId val="110465464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Ancizar Sans" panose="020B0602040300000003" pitchFamily="34" charset="0"/>
                    <a:ea typeface="+mn-ea"/>
                    <a:cs typeface="+mn-cs"/>
                  </a:defRPr>
                </a:pPr>
                <a:r>
                  <a:rPr lang="es-CO">
                    <a:latin typeface="Ancizar Sans" panose="020B0602040300000003" pitchFamily="34" charset="0"/>
                  </a:rPr>
                  <a:t>Fuerza del Motor [N]</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Ancizar Sans" panose="020B0602040300000003" pitchFamily="34" charset="0"/>
                  <a:ea typeface="+mn-ea"/>
                  <a:cs typeface="+mn-cs"/>
                </a:defRPr>
              </a:pPr>
              <a:endParaRPr lang="es-CO"/>
            </a:p>
          </c:txPr>
        </c:title>
        <c:numFmt formatCode="0.0E+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Ancizar Sans" panose="020B0602040300000003" pitchFamily="34" charset="0"/>
                <a:ea typeface="+mn-ea"/>
                <a:cs typeface="+mn-cs"/>
              </a:defRPr>
            </a:pPr>
            <a:endParaRPr lang="es-CO"/>
          </a:p>
        </c:txPr>
        <c:crossAx val="1104655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C5E2C-E1BB-AC3E-E537-177E6B494CC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4F3A702-257A-56D7-D567-EA9E1870D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B6BF1A8-21E1-AC92-4348-E1B2474FA52F}"/>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5" name="Marcador de pie de página 4">
            <a:extLst>
              <a:ext uri="{FF2B5EF4-FFF2-40B4-BE49-F238E27FC236}">
                <a16:creationId xmlns:a16="http://schemas.microsoft.com/office/drawing/2014/main" id="{5BAFDD4A-68B4-8871-D788-FF0AF920B7E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2B414B-233B-5EB6-64E0-8FFD00F986B3}"/>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243757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75049-5B54-60B9-44FF-7AD1018743A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5479F71-1710-CB4C-12C9-05EA1A05F40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4E8B89-1019-1A99-349E-06B30D46747E}"/>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5" name="Marcador de pie de página 4">
            <a:extLst>
              <a:ext uri="{FF2B5EF4-FFF2-40B4-BE49-F238E27FC236}">
                <a16:creationId xmlns:a16="http://schemas.microsoft.com/office/drawing/2014/main" id="{36E73CDC-9671-11DE-C481-EC36B631C3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B93838-9F8D-DD4F-5060-EFD837D55B00}"/>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207664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49B5B81-F2F7-47CB-DEAF-1EC0A77CEE7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1B1FEA6-ABF1-85F1-DDAA-C46EAA6D13B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179A754-7DCE-D9F7-B595-7B9A935277C5}"/>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5" name="Marcador de pie de página 4">
            <a:extLst>
              <a:ext uri="{FF2B5EF4-FFF2-40B4-BE49-F238E27FC236}">
                <a16:creationId xmlns:a16="http://schemas.microsoft.com/office/drawing/2014/main" id="{A9BE976D-87CA-372D-065F-2914CAFAA77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69E338F-B924-3066-95B4-7A341934CD80}"/>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147940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4EB68-8F49-6353-87FB-9140A7CDE0E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D8BEDCB-7032-FF9F-1243-ED2095FA8E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FAF23A6-AD6D-2436-0637-9EC0849120E3}"/>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5" name="Marcador de pie de página 4">
            <a:extLst>
              <a:ext uri="{FF2B5EF4-FFF2-40B4-BE49-F238E27FC236}">
                <a16:creationId xmlns:a16="http://schemas.microsoft.com/office/drawing/2014/main" id="{D134079E-7D08-5E28-BB47-76194F6FD50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5665548-96DA-524C-CB08-A06AB75B7159}"/>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216276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F4B08-29C2-B97B-969F-18EE9B97A0E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D618376-7770-7258-F23D-82722410CE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20375AC-D6F8-EF92-B99F-0983C418E58B}"/>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5" name="Marcador de pie de página 4">
            <a:extLst>
              <a:ext uri="{FF2B5EF4-FFF2-40B4-BE49-F238E27FC236}">
                <a16:creationId xmlns:a16="http://schemas.microsoft.com/office/drawing/2014/main" id="{90383D51-C9D1-FD13-8678-A650D405CF8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2D52EB4-8AB9-85E8-DCFB-6BF4509A813F}"/>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62107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4C500-AE4B-588C-EFFB-6156A2BD9A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6FF1C3F-A657-BF09-CFB2-262CC361F4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D9D1343-0169-239E-C6C6-11DA841B6F5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DE29594-C821-B9B3-A51E-B80F222D40A6}"/>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6" name="Marcador de pie de página 5">
            <a:extLst>
              <a:ext uri="{FF2B5EF4-FFF2-40B4-BE49-F238E27FC236}">
                <a16:creationId xmlns:a16="http://schemas.microsoft.com/office/drawing/2014/main" id="{86A61E27-CD37-C1F2-3038-B7CD0A2D370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BE59685-5447-C04D-C60E-B27273D6020C}"/>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45503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5D3A9-C08B-CAC2-2F6D-7F1725E95B8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C842CE2-6765-DBE0-695E-2E822F0F0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CF45ECD-3A92-09A0-DAFC-70BE4B691A3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F5F0EA1-F509-C69B-ECC2-61934D368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FC746E1-FA56-CDDD-3384-CACB34A0B4A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658B5FF-A549-1EBB-B603-91C57968BC9B}"/>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8" name="Marcador de pie de página 7">
            <a:extLst>
              <a:ext uri="{FF2B5EF4-FFF2-40B4-BE49-F238E27FC236}">
                <a16:creationId xmlns:a16="http://schemas.microsoft.com/office/drawing/2014/main" id="{C25AE621-1BE4-C45C-169E-A9795609B3A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CCEA96D-3313-8591-EDA3-FFA4D2E26417}"/>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299651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389F71-EDE4-9D26-087A-753CC4C57B0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AA18B04-6401-7BE0-5CF3-8409ABFFCF2C}"/>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4" name="Marcador de pie de página 3">
            <a:extLst>
              <a:ext uri="{FF2B5EF4-FFF2-40B4-BE49-F238E27FC236}">
                <a16:creationId xmlns:a16="http://schemas.microsoft.com/office/drawing/2014/main" id="{D8BE73C1-CD37-6063-2AF7-9EF33B4AD19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73D2707-3871-7DE2-597D-854B3D05F935}"/>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338085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8DE7B6A-1A5B-C5AD-09FD-1F08F8B8F0B0}"/>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3" name="Marcador de pie de página 2">
            <a:extLst>
              <a:ext uri="{FF2B5EF4-FFF2-40B4-BE49-F238E27FC236}">
                <a16:creationId xmlns:a16="http://schemas.microsoft.com/office/drawing/2014/main" id="{67290CDF-F4F7-0457-A2FA-F6EDD60E519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04F20FC-F8E2-9D46-8B87-38C6DCAF63AA}"/>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227430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8794B-DF31-F0B3-2C1E-43AC3CD93D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CC57F5F-5172-A608-32AA-9FD7BB5F0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0B68167-26CC-353F-5027-AF3B564D8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117B3F-A380-58F8-11A6-B17794DC80CE}"/>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6" name="Marcador de pie de página 5">
            <a:extLst>
              <a:ext uri="{FF2B5EF4-FFF2-40B4-BE49-F238E27FC236}">
                <a16:creationId xmlns:a16="http://schemas.microsoft.com/office/drawing/2014/main" id="{6864BCBC-E8FD-02C4-9992-B2232BBF28C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CBE5D98-31AE-4CAE-58BB-EFF8B84C63A8}"/>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36689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B2737-6434-EC88-8FD1-6ACB1AA7F6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1BD48A8-7FEA-68EF-E7A1-E1EEBB8E5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0DFF919-56A9-5D29-4C8E-EA814F492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D33357-D8FA-5BAF-B937-DA89075DE936}"/>
              </a:ext>
            </a:extLst>
          </p:cNvPr>
          <p:cNvSpPr>
            <a:spLocks noGrp="1"/>
          </p:cNvSpPr>
          <p:nvPr>
            <p:ph type="dt" sz="half" idx="10"/>
          </p:nvPr>
        </p:nvSpPr>
        <p:spPr/>
        <p:txBody>
          <a:bodyPr/>
          <a:lstStyle/>
          <a:p>
            <a:fld id="{7675BD70-DB87-4C0C-8A6A-E4A3BF8E0751}" type="datetimeFigureOut">
              <a:rPr lang="es-CO" smtClean="0"/>
              <a:t>6/05/2023</a:t>
            </a:fld>
            <a:endParaRPr lang="es-CO"/>
          </a:p>
        </p:txBody>
      </p:sp>
      <p:sp>
        <p:nvSpPr>
          <p:cNvPr id="6" name="Marcador de pie de página 5">
            <a:extLst>
              <a:ext uri="{FF2B5EF4-FFF2-40B4-BE49-F238E27FC236}">
                <a16:creationId xmlns:a16="http://schemas.microsoft.com/office/drawing/2014/main" id="{1292DA2F-67C6-949B-E4E1-5E7A17A2F14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C5D3A6-464C-7CEF-CC5B-CEAF8E898481}"/>
              </a:ext>
            </a:extLst>
          </p:cNvPr>
          <p:cNvSpPr>
            <a:spLocks noGrp="1"/>
          </p:cNvSpPr>
          <p:nvPr>
            <p:ph type="sldNum" sz="quarter" idx="12"/>
          </p:nvPr>
        </p:nvSpPr>
        <p:spPr/>
        <p:txBody>
          <a:bodyPr/>
          <a:lstStyle/>
          <a:p>
            <a:fld id="{15FFDE91-FA5A-4770-A427-CF456B2C8E65}" type="slidenum">
              <a:rPr lang="es-CO" smtClean="0"/>
              <a:t>‹Nº›</a:t>
            </a:fld>
            <a:endParaRPr lang="es-CO"/>
          </a:p>
        </p:txBody>
      </p:sp>
    </p:spTree>
    <p:extLst>
      <p:ext uri="{BB962C8B-B14F-4D97-AF65-F5344CB8AC3E}">
        <p14:creationId xmlns:p14="http://schemas.microsoft.com/office/powerpoint/2010/main" val="311565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E848A2C-19B5-61DF-F294-1662D345B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D7CCB8-643B-8B1F-B124-B2D9553B3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7CE2D20-2D97-74FD-3014-E6E1CB874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5BD70-DB87-4C0C-8A6A-E4A3BF8E0751}" type="datetimeFigureOut">
              <a:rPr lang="es-CO" smtClean="0"/>
              <a:t>6/05/2023</a:t>
            </a:fld>
            <a:endParaRPr lang="es-CO"/>
          </a:p>
        </p:txBody>
      </p:sp>
      <p:sp>
        <p:nvSpPr>
          <p:cNvPr id="5" name="Marcador de pie de página 4">
            <a:extLst>
              <a:ext uri="{FF2B5EF4-FFF2-40B4-BE49-F238E27FC236}">
                <a16:creationId xmlns:a16="http://schemas.microsoft.com/office/drawing/2014/main" id="{5D0DC71A-F7D6-CED9-4A2E-23E5CB89D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389E2CB2-B561-BDAE-A2B8-EE9ED90AC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FDE91-FA5A-4770-A427-CF456B2C8E65}" type="slidenum">
              <a:rPr lang="es-CO" smtClean="0"/>
              <a:t>‹Nº›</a:t>
            </a:fld>
            <a:endParaRPr lang="es-CO"/>
          </a:p>
        </p:txBody>
      </p:sp>
    </p:spTree>
    <p:extLst>
      <p:ext uri="{BB962C8B-B14F-4D97-AF65-F5344CB8AC3E}">
        <p14:creationId xmlns:p14="http://schemas.microsoft.com/office/powerpoint/2010/main" val="3608688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84.png"/><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2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3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4" Type="http://schemas.openxmlformats.org/officeDocument/2006/relationships/image" Target="../media/image116.png"/></Relationships>
</file>

<file path=ppt/slides/_rels/slide3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22.png"/><Relationship Id="rId1" Type="http://schemas.openxmlformats.org/officeDocument/2006/relationships/slideLayout" Target="../slideLayouts/slideLayout7.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 Id="rId9" Type="http://schemas.openxmlformats.org/officeDocument/2006/relationships/image" Target="../media/image129.png"/></Relationships>
</file>

<file path=ppt/slides/_rels/slide3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 Id="rId4" Type="http://schemas.openxmlformats.org/officeDocument/2006/relationships/image" Target="../media/image135.png"/></Relationships>
</file>

<file path=ppt/slides/_rels/slide4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7.xml"/><Relationship Id="rId4" Type="http://schemas.openxmlformats.org/officeDocument/2006/relationships/image" Target="../media/image138.png"/></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7.xml"/><Relationship Id="rId4" Type="http://schemas.openxmlformats.org/officeDocument/2006/relationships/image" Target="../media/image141.png"/></Relationships>
</file>

<file path=ppt/slides/_rels/slide4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7.xml"/><Relationship Id="rId4" Type="http://schemas.openxmlformats.org/officeDocument/2006/relationships/image" Target="../media/image144.png"/></Relationships>
</file>

<file path=ppt/slides/_rels/slide45.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55.png"/><Relationship Id="rId3" Type="http://schemas.openxmlformats.org/officeDocument/2006/relationships/image" Target="../media/image150.png"/><Relationship Id="rId7" Type="http://schemas.openxmlformats.org/officeDocument/2006/relationships/image" Target="../media/image154.png"/><Relationship Id="rId2" Type="http://schemas.openxmlformats.org/officeDocument/2006/relationships/image" Target="../media/image149.png"/><Relationship Id="rId1" Type="http://schemas.openxmlformats.org/officeDocument/2006/relationships/slideLayout" Target="../slideLayouts/slideLayout7.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 Id="rId9" Type="http://schemas.openxmlformats.org/officeDocument/2006/relationships/image" Target="../media/image156.png"/></Relationships>
</file>

<file path=ppt/slides/_rels/slide48.xml.rels><?xml version="1.0" encoding="UTF-8" standalone="yes"?>
<Relationships xmlns="http://schemas.openxmlformats.org/package/2006/relationships"><Relationship Id="rId3" Type="http://schemas.openxmlformats.org/officeDocument/2006/relationships/image" Target="../media/image157.png"/><Relationship Id="rId7" Type="http://schemas.openxmlformats.org/officeDocument/2006/relationships/image" Target="../media/image161.png"/><Relationship Id="rId2" Type="http://schemas.openxmlformats.org/officeDocument/2006/relationships/image" Target="../media/image149.png"/><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49.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49.png"/><Relationship Id="rId1" Type="http://schemas.openxmlformats.org/officeDocument/2006/relationships/slideLayout" Target="../slideLayouts/slideLayout7.xml"/><Relationship Id="rId4" Type="http://schemas.openxmlformats.org/officeDocument/2006/relationships/image" Target="../media/image148.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5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49.png"/><Relationship Id="rId1" Type="http://schemas.openxmlformats.org/officeDocument/2006/relationships/slideLayout" Target="../slideLayouts/slideLayout7.xml"/><Relationship Id="rId4" Type="http://schemas.openxmlformats.org/officeDocument/2006/relationships/image" Target="../media/image163.png"/></Relationships>
</file>

<file path=ppt/slides/_rels/slide51.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49.png"/><Relationship Id="rId1" Type="http://schemas.openxmlformats.org/officeDocument/2006/relationships/slideLayout" Target="../slideLayouts/slideLayout7.xml"/><Relationship Id="rId4" Type="http://schemas.openxmlformats.org/officeDocument/2006/relationships/image" Target="../media/image164.png"/></Relationships>
</file>

<file path=ppt/slides/_rels/slide52.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 Id="rId4" Type="http://schemas.openxmlformats.org/officeDocument/2006/relationships/image" Target="../media/image168.png"/></Relationships>
</file>

<file path=ppt/slides/_rels/slide5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54.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7.xml"/><Relationship Id="rId4" Type="http://schemas.openxmlformats.org/officeDocument/2006/relationships/image" Target="../media/image174.png"/></Relationships>
</file>

<file path=ppt/slides/_rels/slide55.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7.xml"/><Relationship Id="rId4" Type="http://schemas.openxmlformats.org/officeDocument/2006/relationships/image" Target="../media/image177.png"/></Relationships>
</file>

<file path=ppt/slides/_rels/slide56.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186.png"/><Relationship Id="rId3" Type="http://schemas.openxmlformats.org/officeDocument/2006/relationships/image" Target="../media/image181.png"/><Relationship Id="rId7" Type="http://schemas.openxmlformats.org/officeDocument/2006/relationships/image" Target="../media/image185.png"/><Relationship Id="rId12"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7.xml"/><Relationship Id="rId6" Type="http://schemas.openxmlformats.org/officeDocument/2006/relationships/image" Target="../media/image184.png"/><Relationship Id="rId11" Type="http://schemas.openxmlformats.org/officeDocument/2006/relationships/image" Target="../media/image189.png"/><Relationship Id="rId5" Type="http://schemas.openxmlformats.org/officeDocument/2006/relationships/image" Target="../media/image183.png"/><Relationship Id="rId10" Type="http://schemas.openxmlformats.org/officeDocument/2006/relationships/image" Target="../media/image188.png"/><Relationship Id="rId4" Type="http://schemas.openxmlformats.org/officeDocument/2006/relationships/image" Target="../media/image182.png"/><Relationship Id="rId9" Type="http://schemas.openxmlformats.org/officeDocument/2006/relationships/image" Target="../media/image187.png"/></Relationships>
</file>

<file path=ppt/slides/_rels/slide58.xml.rels><?xml version="1.0" encoding="UTF-8" standalone="yes"?>
<Relationships xmlns="http://schemas.openxmlformats.org/package/2006/relationships"><Relationship Id="rId8" Type="http://schemas.openxmlformats.org/officeDocument/2006/relationships/image" Target="../media/image196.png"/><Relationship Id="rId3" Type="http://schemas.openxmlformats.org/officeDocument/2006/relationships/image" Target="../media/image192.png"/><Relationship Id="rId7" Type="http://schemas.openxmlformats.org/officeDocument/2006/relationships/image" Target="../media/image195.png"/><Relationship Id="rId2"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194.png"/><Relationship Id="rId11" Type="http://schemas.openxmlformats.org/officeDocument/2006/relationships/image" Target="../media/image200.png"/><Relationship Id="rId5" Type="http://schemas.openxmlformats.org/officeDocument/2006/relationships/image" Target="../media/image179.png"/><Relationship Id="rId10" Type="http://schemas.openxmlformats.org/officeDocument/2006/relationships/image" Target="../media/image198.png"/><Relationship Id="rId4" Type="http://schemas.openxmlformats.org/officeDocument/2006/relationships/image" Target="../media/image193.png"/><Relationship Id="rId9" Type="http://schemas.openxmlformats.org/officeDocument/2006/relationships/image" Target="../media/image197.png"/></Relationships>
</file>

<file path=ppt/slides/_rels/slide59.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20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3B9EEA7-0251-6D39-52A6-E324CAC85ABC}"/>
              </a:ext>
            </a:extLst>
          </p:cNvPr>
          <p:cNvSpPr>
            <a:spLocks noGrp="1"/>
          </p:cNvSpPr>
          <p:nvPr>
            <p:ph type="ctrTitle"/>
          </p:nvPr>
        </p:nvSpPr>
        <p:spPr>
          <a:xfrm>
            <a:off x="1524000" y="2341983"/>
            <a:ext cx="9144000" cy="1167979"/>
          </a:xfrm>
        </p:spPr>
        <p:txBody>
          <a:bodyPr/>
          <a:lstStyle/>
          <a:p>
            <a:r>
              <a:rPr lang="es-CO" b="1" i="1">
                <a:latin typeface="Ancizar Sans" panose="020B0602040300000003" pitchFamily="34" charset="0"/>
              </a:rPr>
              <a:t>Proyecto Final - Balancín</a:t>
            </a:r>
          </a:p>
        </p:txBody>
      </p:sp>
      <p:sp>
        <p:nvSpPr>
          <p:cNvPr id="5" name="Subtítulo 2">
            <a:extLst>
              <a:ext uri="{FF2B5EF4-FFF2-40B4-BE49-F238E27FC236}">
                <a16:creationId xmlns:a16="http://schemas.microsoft.com/office/drawing/2014/main" id="{82C0C4B2-182F-0822-4CEB-90D57F76F291}"/>
              </a:ext>
            </a:extLst>
          </p:cNvPr>
          <p:cNvSpPr>
            <a:spLocks noGrp="1"/>
          </p:cNvSpPr>
          <p:nvPr>
            <p:ph type="subTitle" idx="1"/>
          </p:nvPr>
        </p:nvSpPr>
        <p:spPr>
          <a:xfrm>
            <a:off x="1524000" y="3602038"/>
            <a:ext cx="9144000" cy="1655762"/>
          </a:xfrm>
        </p:spPr>
        <p:txBody>
          <a:bodyPr/>
          <a:lstStyle/>
          <a:p>
            <a:r>
              <a:rPr lang="es-CO" i="1">
                <a:latin typeface="Ancizar Sans" panose="020B0602040300000003" pitchFamily="34" charset="0"/>
              </a:rPr>
              <a:t>Juan Nicolas Cano Sánchez</a:t>
            </a:r>
          </a:p>
          <a:p>
            <a:r>
              <a:rPr lang="es-CO" i="1">
                <a:latin typeface="Ancizar Sans" panose="020B0602040300000003" pitchFamily="34" charset="0"/>
              </a:rPr>
              <a:t>Andrés Felipe Forero Salas</a:t>
            </a:r>
          </a:p>
          <a:p>
            <a:r>
              <a:rPr lang="es-CO" i="1">
                <a:latin typeface="Ancizar Sans" panose="020B0602040300000003" pitchFamily="34" charset="0"/>
              </a:rPr>
              <a:t>Iván Mauricio Hernández Triana</a:t>
            </a:r>
          </a:p>
        </p:txBody>
      </p:sp>
    </p:spTree>
    <p:extLst>
      <p:ext uri="{BB962C8B-B14F-4D97-AF65-F5344CB8AC3E}">
        <p14:creationId xmlns:p14="http://schemas.microsoft.com/office/powerpoint/2010/main" val="346890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341745"/>
            <a:ext cx="9638522"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Determinación de longitudes</a:t>
            </a:r>
          </a:p>
        </p:txBody>
      </p:sp>
      <mc:AlternateContent xmlns:mc="http://schemas.openxmlformats.org/markup-compatibility/2006" xmlns:a14="http://schemas.microsoft.com/office/drawing/2010/main">
        <mc:Choice Requires="a14">
          <p:graphicFrame>
            <p:nvGraphicFramePr>
              <p:cNvPr id="3" name="Tabla 2">
                <a:extLst>
                  <a:ext uri="{FF2B5EF4-FFF2-40B4-BE49-F238E27FC236}">
                    <a16:creationId xmlns:a16="http://schemas.microsoft.com/office/drawing/2014/main" id="{8545E448-E8F2-CE4C-4B6B-2E90CBDCC005}"/>
                  </a:ext>
                </a:extLst>
              </p:cNvPr>
              <p:cNvGraphicFramePr>
                <a:graphicFrameLocks noGrp="1"/>
              </p:cNvGraphicFramePr>
              <p:nvPr>
                <p:extLst>
                  <p:ext uri="{D42A27DB-BD31-4B8C-83A1-F6EECF244321}">
                    <p14:modId xmlns:p14="http://schemas.microsoft.com/office/powerpoint/2010/main" val="3669254817"/>
                  </p:ext>
                </p:extLst>
              </p:nvPr>
            </p:nvGraphicFramePr>
            <p:xfrm>
              <a:off x="6096000" y="2349000"/>
              <a:ext cx="5400000" cy="2160000"/>
            </p:xfrm>
            <a:graphic>
              <a:graphicData uri="http://schemas.openxmlformats.org/drawingml/2006/table">
                <a:tbl>
                  <a:tblPr>
                    <a:tableStyleId>{5C22544A-7EE6-4342-B048-85BDC9FD1C3A}</a:tableStyleId>
                  </a:tblPr>
                  <a:tblGrid>
                    <a:gridCol w="1674000">
                      <a:extLst>
                        <a:ext uri="{9D8B030D-6E8A-4147-A177-3AD203B41FA5}">
                          <a16:colId xmlns:a16="http://schemas.microsoft.com/office/drawing/2014/main" val="2002033800"/>
                        </a:ext>
                      </a:extLst>
                    </a:gridCol>
                    <a:gridCol w="1863000">
                      <a:extLst>
                        <a:ext uri="{9D8B030D-6E8A-4147-A177-3AD203B41FA5}">
                          <a16:colId xmlns:a16="http://schemas.microsoft.com/office/drawing/2014/main" val="618769639"/>
                        </a:ext>
                      </a:extLst>
                    </a:gridCol>
                    <a:gridCol w="1863000">
                      <a:extLst>
                        <a:ext uri="{9D8B030D-6E8A-4147-A177-3AD203B41FA5}">
                          <a16:colId xmlns:a16="http://schemas.microsoft.com/office/drawing/2014/main" val="1256143943"/>
                        </a:ext>
                      </a:extLst>
                    </a:gridCol>
                  </a:tblGrid>
                  <a:tr h="540000">
                    <a:tc>
                      <a:txBody>
                        <a:bodyPr/>
                        <a:lstStyle/>
                        <a:p>
                          <a:pPr algn="ctr" fontAlgn="ctr"/>
                          <a:r>
                            <a:rPr lang="es-CO" sz="1800" b="1" u="none" strike="noStrike">
                              <a:effectLst/>
                              <a:latin typeface="Ancizar Sans" panose="020B0602040300000003" pitchFamily="34" charset="0"/>
                            </a:rPr>
                            <a:t>Distancia</a:t>
                          </a:r>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1800" b="1" u="none" strike="noStrike">
                              <a:effectLst/>
                              <a:latin typeface="Ancizar Sans" panose="020B0602040300000003" pitchFamily="34" charset="0"/>
                            </a:rPr>
                            <a:t>Longitud [mm]</a:t>
                          </a:r>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1800" b="1" u="none" strike="noStrike">
                              <a:effectLst/>
                              <a:latin typeface="Ancizar Sans" panose="020B0602040300000003" pitchFamily="34" charset="0"/>
                            </a:rPr>
                            <a:t>Longitud [m]</a:t>
                          </a:r>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extLst>
                      <a:ext uri="{0D108BD9-81ED-4DB2-BD59-A6C34878D82A}">
                        <a16:rowId xmlns:a16="http://schemas.microsoft.com/office/drawing/2014/main" val="164325027"/>
                      </a:ext>
                    </a:extLst>
                  </a:tr>
                  <a:tr h="540000">
                    <a:tc>
                      <a:txBody>
                        <a:bodyPr/>
                        <a:lstStyle/>
                        <a:p>
                          <a:pPr algn="ctr" fontAlgn="ctr"/>
                          <a14:m>
                            <m:oMathPara xmlns:m="http://schemas.openxmlformats.org/officeDocument/2006/math">
                              <m:oMathParaPr>
                                <m:jc m:val="centerGroup"/>
                              </m:oMathParaPr>
                              <m:oMath xmlns:m="http://schemas.openxmlformats.org/officeDocument/2006/math">
                                <m:r>
                                  <a:rPr lang="es-CO" sz="1800" b="1" i="1" u="none" strike="noStrike" smtClean="0">
                                    <a:effectLst/>
                                    <a:latin typeface="Cambria Math" panose="02040503050406030204" pitchFamily="18" charset="0"/>
                                  </a:rPr>
                                  <m:t>𝒆</m:t>
                                </m:r>
                              </m:oMath>
                            </m:oMathPara>
                          </a14:m>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1800" u="none" strike="noStrike">
                              <a:effectLst/>
                              <a:latin typeface="Ancizar Sans" panose="020B0602040300000003" pitchFamily="34" charset="0"/>
                            </a:rPr>
                            <a:t>41,91</a:t>
                          </a:r>
                          <a:endParaRPr lang="es-CO" sz="18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1800" u="none" strike="noStrike">
                              <a:effectLst/>
                              <a:latin typeface="Ancizar Sans" panose="020B0602040300000003" pitchFamily="34" charset="0"/>
                            </a:rPr>
                            <a:t>0,041911</a:t>
                          </a:r>
                          <a:endParaRPr lang="es-CO" sz="18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2964574331"/>
                      </a:ext>
                    </a:extLst>
                  </a:tr>
                  <a:tr h="540000">
                    <a:tc>
                      <a:txBody>
                        <a:bodyPr/>
                        <a:lstStyle/>
                        <a:p>
                          <a:pPr algn="ctr" fontAlgn="ctr"/>
                          <a14:m>
                            <m:oMathPara xmlns:m="http://schemas.openxmlformats.org/officeDocument/2006/math">
                              <m:oMathParaPr>
                                <m:jc m:val="centerGroup"/>
                              </m:oMathParaPr>
                              <m:oMath xmlns:m="http://schemas.openxmlformats.org/officeDocument/2006/math">
                                <m:sSub>
                                  <m:sSubPr>
                                    <m:ctrlPr>
                                      <a:rPr lang="es-CO" sz="1800" b="1" i="1" u="none" strike="noStrike" smtClean="0">
                                        <a:solidFill>
                                          <a:srgbClr val="000000"/>
                                        </a:solidFill>
                                        <a:effectLst/>
                                        <a:latin typeface="Cambria Math" panose="02040503050406030204" pitchFamily="18" charset="0"/>
                                      </a:rPr>
                                    </m:ctrlPr>
                                  </m:sSubPr>
                                  <m:e>
                                    <m:r>
                                      <a:rPr lang="es-CO" sz="1800" b="1" i="1" u="none" strike="noStrike" smtClean="0">
                                        <a:solidFill>
                                          <a:srgbClr val="000000"/>
                                        </a:solidFill>
                                        <a:effectLst/>
                                        <a:latin typeface="Cambria Math" panose="02040503050406030204" pitchFamily="18" charset="0"/>
                                      </a:rPr>
                                      <m:t>𝒅</m:t>
                                    </m:r>
                                  </m:e>
                                  <m:sub>
                                    <m:r>
                                      <a:rPr lang="es-CO" sz="1800" b="1" i="1" u="none" strike="noStrike" smtClean="0">
                                        <a:solidFill>
                                          <a:srgbClr val="000000"/>
                                        </a:solidFill>
                                        <a:effectLst/>
                                        <a:latin typeface="Cambria Math" panose="02040503050406030204" pitchFamily="18" charset="0"/>
                                      </a:rPr>
                                      <m:t>𝟏</m:t>
                                    </m:r>
                                  </m:sub>
                                </m:sSub>
                              </m:oMath>
                            </m:oMathPara>
                          </a14:m>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1800" u="none" strike="noStrike">
                              <a:effectLst/>
                              <a:latin typeface="Ancizar Sans" panose="020B0602040300000003" pitchFamily="34" charset="0"/>
                            </a:rPr>
                            <a:t>130,75</a:t>
                          </a:r>
                          <a:endParaRPr lang="es-CO" sz="18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1800" u="none" strike="noStrike">
                              <a:effectLst/>
                              <a:latin typeface="Ancizar Sans" panose="020B0602040300000003" pitchFamily="34" charset="0"/>
                            </a:rPr>
                            <a:t>0,13075</a:t>
                          </a:r>
                          <a:endParaRPr lang="es-CO" sz="18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4147203264"/>
                      </a:ext>
                    </a:extLst>
                  </a:tr>
                  <a:tr h="540000">
                    <a:tc>
                      <a:txBody>
                        <a:bodyPr/>
                        <a:lstStyle/>
                        <a:p>
                          <a:pPr algn="ctr" fontAlgn="ctr"/>
                          <a14:m>
                            <m:oMathPara xmlns:m="http://schemas.openxmlformats.org/officeDocument/2006/math">
                              <m:oMathParaPr>
                                <m:jc m:val="centerGroup"/>
                              </m:oMathParaPr>
                              <m:oMath xmlns:m="http://schemas.openxmlformats.org/officeDocument/2006/math">
                                <m:sSub>
                                  <m:sSubPr>
                                    <m:ctrlPr>
                                      <a:rPr lang="es-CO" sz="1800" b="1" i="1" u="none" strike="noStrike" smtClean="0">
                                        <a:solidFill>
                                          <a:srgbClr val="000000"/>
                                        </a:solidFill>
                                        <a:effectLst/>
                                        <a:latin typeface="Cambria Math" panose="02040503050406030204" pitchFamily="18" charset="0"/>
                                      </a:rPr>
                                    </m:ctrlPr>
                                  </m:sSubPr>
                                  <m:e>
                                    <m:r>
                                      <a:rPr lang="es-CO" sz="1800" b="1" i="1" u="none" strike="noStrike" smtClean="0">
                                        <a:solidFill>
                                          <a:srgbClr val="000000"/>
                                        </a:solidFill>
                                        <a:effectLst/>
                                        <a:latin typeface="Cambria Math" panose="02040503050406030204" pitchFamily="18" charset="0"/>
                                      </a:rPr>
                                      <m:t>𝒅</m:t>
                                    </m:r>
                                  </m:e>
                                  <m:sub>
                                    <m:r>
                                      <a:rPr lang="es-CO" sz="1800" b="1" i="1" u="none" strike="noStrike" smtClean="0">
                                        <a:solidFill>
                                          <a:srgbClr val="000000"/>
                                        </a:solidFill>
                                        <a:effectLst/>
                                        <a:latin typeface="Cambria Math" panose="02040503050406030204" pitchFamily="18" charset="0"/>
                                      </a:rPr>
                                      <m:t>𝟐</m:t>
                                    </m:r>
                                  </m:sub>
                                </m:sSub>
                              </m:oMath>
                            </m:oMathPara>
                          </a14:m>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1800" u="none" strike="noStrike">
                              <a:effectLst/>
                              <a:latin typeface="Ancizar Sans" panose="020B0602040300000003" pitchFamily="34" charset="0"/>
                            </a:rPr>
                            <a:t>50,75</a:t>
                          </a:r>
                          <a:endParaRPr lang="es-CO" sz="18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1800" u="none" strike="noStrike">
                              <a:effectLst/>
                              <a:latin typeface="Ancizar Sans" panose="020B0602040300000003" pitchFamily="34" charset="0"/>
                            </a:rPr>
                            <a:t>0,05075</a:t>
                          </a:r>
                          <a:endParaRPr lang="es-CO" sz="18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761441286"/>
                      </a:ext>
                    </a:extLst>
                  </a:tr>
                </a:tbl>
              </a:graphicData>
            </a:graphic>
          </p:graphicFrame>
        </mc:Choice>
        <mc:Fallback xmlns="">
          <p:graphicFrame>
            <p:nvGraphicFramePr>
              <p:cNvPr id="3" name="Tabla 2">
                <a:extLst>
                  <a:ext uri="{FF2B5EF4-FFF2-40B4-BE49-F238E27FC236}">
                    <a16:creationId xmlns:a16="http://schemas.microsoft.com/office/drawing/2014/main" id="{8545E448-E8F2-CE4C-4B6B-2E90CBDCC005}"/>
                  </a:ext>
                </a:extLst>
              </p:cNvPr>
              <p:cNvGraphicFramePr>
                <a:graphicFrameLocks noGrp="1"/>
              </p:cNvGraphicFramePr>
              <p:nvPr>
                <p:extLst>
                  <p:ext uri="{D42A27DB-BD31-4B8C-83A1-F6EECF244321}">
                    <p14:modId xmlns:p14="http://schemas.microsoft.com/office/powerpoint/2010/main" val="3669254817"/>
                  </p:ext>
                </p:extLst>
              </p:nvPr>
            </p:nvGraphicFramePr>
            <p:xfrm>
              <a:off x="6096000" y="2349000"/>
              <a:ext cx="5400000" cy="2160000"/>
            </p:xfrm>
            <a:graphic>
              <a:graphicData uri="http://schemas.openxmlformats.org/drawingml/2006/table">
                <a:tbl>
                  <a:tblPr>
                    <a:tableStyleId>{5C22544A-7EE6-4342-B048-85BDC9FD1C3A}</a:tableStyleId>
                  </a:tblPr>
                  <a:tblGrid>
                    <a:gridCol w="1674000">
                      <a:extLst>
                        <a:ext uri="{9D8B030D-6E8A-4147-A177-3AD203B41FA5}">
                          <a16:colId xmlns:a16="http://schemas.microsoft.com/office/drawing/2014/main" val="2002033800"/>
                        </a:ext>
                      </a:extLst>
                    </a:gridCol>
                    <a:gridCol w="1863000">
                      <a:extLst>
                        <a:ext uri="{9D8B030D-6E8A-4147-A177-3AD203B41FA5}">
                          <a16:colId xmlns:a16="http://schemas.microsoft.com/office/drawing/2014/main" val="618769639"/>
                        </a:ext>
                      </a:extLst>
                    </a:gridCol>
                    <a:gridCol w="1863000">
                      <a:extLst>
                        <a:ext uri="{9D8B030D-6E8A-4147-A177-3AD203B41FA5}">
                          <a16:colId xmlns:a16="http://schemas.microsoft.com/office/drawing/2014/main" val="1256143943"/>
                        </a:ext>
                      </a:extLst>
                    </a:gridCol>
                  </a:tblGrid>
                  <a:tr h="540000">
                    <a:tc>
                      <a:txBody>
                        <a:bodyPr/>
                        <a:lstStyle/>
                        <a:p>
                          <a:pPr algn="ctr" fontAlgn="ctr"/>
                          <a:r>
                            <a:rPr lang="es-CO" sz="1800" b="1" u="none" strike="noStrike">
                              <a:effectLst/>
                              <a:latin typeface="Ancizar Sans" panose="020B0602040300000003" pitchFamily="34" charset="0"/>
                            </a:rPr>
                            <a:t>Distancia</a:t>
                          </a:r>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1800" b="1" u="none" strike="noStrike">
                              <a:effectLst/>
                              <a:latin typeface="Ancizar Sans" panose="020B0602040300000003" pitchFamily="34" charset="0"/>
                            </a:rPr>
                            <a:t>Longitud [mm]</a:t>
                          </a:r>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1800" b="1" u="none" strike="noStrike">
                              <a:effectLst/>
                              <a:latin typeface="Ancizar Sans" panose="020B0602040300000003" pitchFamily="34" charset="0"/>
                            </a:rPr>
                            <a:t>Longitud [m]</a:t>
                          </a:r>
                          <a:endParaRPr lang="es-CO" sz="18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extLst>
                      <a:ext uri="{0D108BD9-81ED-4DB2-BD59-A6C34878D82A}">
                        <a16:rowId xmlns:a16="http://schemas.microsoft.com/office/drawing/2014/main" val="164325027"/>
                      </a:ext>
                    </a:extLst>
                  </a:tr>
                  <a:tr h="540000">
                    <a:tc>
                      <a:txBody>
                        <a:bodyPr/>
                        <a:lstStyle/>
                        <a:p>
                          <a:endParaRPr lang="en-US"/>
                        </a:p>
                      </a:txBody>
                      <a:tcPr marL="7620" marR="7620" marT="7620" marB="0" anchor="ctr">
                        <a:blipFill>
                          <a:blip r:embed="rId2"/>
                          <a:stretch>
                            <a:fillRect l="-727" t="-101124" r="-222909" b="-202247"/>
                          </a:stretch>
                        </a:blipFill>
                      </a:tcPr>
                    </a:tc>
                    <a:tc>
                      <a:txBody>
                        <a:bodyPr/>
                        <a:lstStyle/>
                        <a:p>
                          <a:pPr algn="ctr" fontAlgn="ctr"/>
                          <a:r>
                            <a:rPr lang="es-CO" sz="1800" u="none" strike="noStrike">
                              <a:effectLst/>
                              <a:latin typeface="Ancizar Sans" panose="020B0602040300000003" pitchFamily="34" charset="0"/>
                            </a:rPr>
                            <a:t>41,91</a:t>
                          </a:r>
                          <a:endParaRPr lang="es-CO" sz="18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1800" u="none" strike="noStrike">
                              <a:effectLst/>
                              <a:latin typeface="Ancizar Sans" panose="020B0602040300000003" pitchFamily="34" charset="0"/>
                            </a:rPr>
                            <a:t>0,041911</a:t>
                          </a:r>
                          <a:endParaRPr lang="es-CO" sz="18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2964574331"/>
                      </a:ext>
                    </a:extLst>
                  </a:tr>
                  <a:tr h="540000">
                    <a:tc>
                      <a:txBody>
                        <a:bodyPr/>
                        <a:lstStyle/>
                        <a:p>
                          <a:endParaRPr lang="en-US"/>
                        </a:p>
                      </a:txBody>
                      <a:tcPr marL="7620" marR="7620" marT="7620" marB="0" anchor="ctr">
                        <a:blipFill>
                          <a:blip r:embed="rId2"/>
                          <a:stretch>
                            <a:fillRect l="-727" t="-203409" r="-222909" b="-104545"/>
                          </a:stretch>
                        </a:blipFill>
                      </a:tcPr>
                    </a:tc>
                    <a:tc>
                      <a:txBody>
                        <a:bodyPr/>
                        <a:lstStyle/>
                        <a:p>
                          <a:pPr algn="ctr" fontAlgn="ctr"/>
                          <a:r>
                            <a:rPr lang="es-CO" sz="1800" u="none" strike="noStrike">
                              <a:effectLst/>
                              <a:latin typeface="Ancizar Sans" panose="020B0602040300000003" pitchFamily="34" charset="0"/>
                            </a:rPr>
                            <a:t>130,75</a:t>
                          </a:r>
                          <a:endParaRPr lang="es-CO" sz="18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1800" u="none" strike="noStrike">
                              <a:effectLst/>
                              <a:latin typeface="Ancizar Sans" panose="020B0602040300000003" pitchFamily="34" charset="0"/>
                            </a:rPr>
                            <a:t>0,13075</a:t>
                          </a:r>
                          <a:endParaRPr lang="es-CO" sz="18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4147203264"/>
                      </a:ext>
                    </a:extLst>
                  </a:tr>
                  <a:tr h="540000">
                    <a:tc>
                      <a:txBody>
                        <a:bodyPr/>
                        <a:lstStyle/>
                        <a:p>
                          <a:endParaRPr lang="en-US"/>
                        </a:p>
                      </a:txBody>
                      <a:tcPr marL="7620" marR="7620" marT="7620" marB="0" anchor="ctr">
                        <a:blipFill>
                          <a:blip r:embed="rId2"/>
                          <a:stretch>
                            <a:fillRect l="-727" t="-300000" r="-222909" b="-3371"/>
                          </a:stretch>
                        </a:blipFill>
                      </a:tcPr>
                    </a:tc>
                    <a:tc>
                      <a:txBody>
                        <a:bodyPr/>
                        <a:lstStyle/>
                        <a:p>
                          <a:pPr algn="ctr" fontAlgn="ctr"/>
                          <a:r>
                            <a:rPr lang="es-CO" sz="1800" u="none" strike="noStrike">
                              <a:effectLst/>
                              <a:latin typeface="Ancizar Sans" panose="020B0602040300000003" pitchFamily="34" charset="0"/>
                            </a:rPr>
                            <a:t>50,75</a:t>
                          </a:r>
                          <a:endParaRPr lang="es-CO" sz="18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1800" u="none" strike="noStrike">
                              <a:effectLst/>
                              <a:latin typeface="Ancizar Sans" panose="020B0602040300000003" pitchFamily="34" charset="0"/>
                            </a:rPr>
                            <a:t>0,05075</a:t>
                          </a:r>
                          <a:endParaRPr lang="es-CO" sz="18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761441286"/>
                      </a:ext>
                    </a:extLst>
                  </a:tr>
                </a:tbl>
              </a:graphicData>
            </a:graphic>
          </p:graphicFrame>
        </mc:Fallback>
      </mc:AlternateContent>
      <p:pic>
        <p:nvPicPr>
          <p:cNvPr id="2050" name="Picture 2" descr="CALIBRE o PIE DE REY | Que es, para que sirve, tipos y como funciona">
            <a:extLst>
              <a:ext uri="{FF2B5EF4-FFF2-40B4-BE49-F238E27FC236}">
                <a16:creationId xmlns:a16="http://schemas.microsoft.com/office/drawing/2014/main" id="{BC7BDF52-B198-5DF9-567F-7A64BB375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10" y="2573914"/>
            <a:ext cx="5472546" cy="171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88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157017"/>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Determinación del coeficiente de fricción</a:t>
            </a:r>
          </a:p>
        </p:txBody>
      </p:sp>
      <p:pic>
        <p:nvPicPr>
          <p:cNvPr id="7" name="Imagen 6" descr="Gráfico&#10;&#10;Descripción generada automáticamente">
            <a:extLst>
              <a:ext uri="{FF2B5EF4-FFF2-40B4-BE49-F238E27FC236}">
                <a16:creationId xmlns:a16="http://schemas.microsoft.com/office/drawing/2014/main" id="{74E518C6-8D84-2DDE-1431-30FEFB822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473" y="1218893"/>
            <a:ext cx="9471158" cy="5163434"/>
          </a:xfrm>
          <a:prstGeom prst="rect">
            <a:avLst/>
          </a:prstGeom>
        </p:spPr>
      </p:pic>
    </p:spTree>
    <p:extLst>
      <p:ext uri="{BB962C8B-B14F-4D97-AF65-F5344CB8AC3E}">
        <p14:creationId xmlns:p14="http://schemas.microsoft.com/office/powerpoint/2010/main" val="410469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341745"/>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Determinación del coeficiente de fricción</a:t>
            </a:r>
          </a:p>
        </p:txBody>
      </p:sp>
      <p:graphicFrame>
        <p:nvGraphicFramePr>
          <p:cNvPr id="4" name="Tabla 3">
            <a:extLst>
              <a:ext uri="{FF2B5EF4-FFF2-40B4-BE49-F238E27FC236}">
                <a16:creationId xmlns:a16="http://schemas.microsoft.com/office/drawing/2014/main" id="{7DBFF8E1-A33F-5D49-F7A0-F835FDA65AEB}"/>
              </a:ext>
            </a:extLst>
          </p:cNvPr>
          <p:cNvGraphicFramePr>
            <a:graphicFrameLocks noGrp="1"/>
          </p:cNvGraphicFramePr>
          <p:nvPr/>
        </p:nvGraphicFramePr>
        <p:xfrm>
          <a:off x="206199" y="1736143"/>
          <a:ext cx="5760000" cy="2879997"/>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val="3211946999"/>
                    </a:ext>
                  </a:extLst>
                </a:gridCol>
                <a:gridCol w="1440000">
                  <a:extLst>
                    <a:ext uri="{9D8B030D-6E8A-4147-A177-3AD203B41FA5}">
                      <a16:colId xmlns:a16="http://schemas.microsoft.com/office/drawing/2014/main" val="3626684657"/>
                    </a:ext>
                  </a:extLst>
                </a:gridCol>
                <a:gridCol w="1440000">
                  <a:extLst>
                    <a:ext uri="{9D8B030D-6E8A-4147-A177-3AD203B41FA5}">
                      <a16:colId xmlns:a16="http://schemas.microsoft.com/office/drawing/2014/main" val="324080697"/>
                    </a:ext>
                  </a:extLst>
                </a:gridCol>
                <a:gridCol w="1440000">
                  <a:extLst>
                    <a:ext uri="{9D8B030D-6E8A-4147-A177-3AD203B41FA5}">
                      <a16:colId xmlns:a16="http://schemas.microsoft.com/office/drawing/2014/main" val="171586520"/>
                    </a:ext>
                  </a:extLst>
                </a:gridCol>
              </a:tblGrid>
              <a:tr h="454737">
                <a:tc>
                  <a:txBody>
                    <a:bodyPr/>
                    <a:lstStyle/>
                    <a:p>
                      <a:pPr algn="ctr" fontAlgn="b"/>
                      <a:r>
                        <a:rPr lang="es-CO" sz="1400" b="1" u="none" strike="noStrike">
                          <a:effectLst/>
                          <a:latin typeface="Ancizar Sans" panose="020B0602040300000003" pitchFamily="34" charset="0"/>
                        </a:rPr>
                        <a:t>Tiempo [s]</a:t>
                      </a:r>
                      <a:endParaRPr lang="es-CO" sz="14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b"/>
                      <a:r>
                        <a:rPr lang="es-CO" sz="1400" b="1" u="none" strike="noStrike">
                          <a:effectLst/>
                          <a:latin typeface="Ancizar Sans" panose="020B0602040300000003" pitchFamily="34" charset="0"/>
                        </a:rPr>
                        <a:t>Ángulo [rad]</a:t>
                      </a:r>
                      <a:endParaRPr lang="es-CO" sz="14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b"/>
                      <a:r>
                        <a:rPr lang="es-CO" sz="1400" b="1" u="none" strike="noStrike">
                          <a:effectLst/>
                          <a:latin typeface="Ancizar Sans" panose="020B0602040300000003" pitchFamily="34" charset="0"/>
                        </a:rPr>
                        <a:t>Ángulo Arduino [°]</a:t>
                      </a:r>
                      <a:endParaRPr lang="es-CO" sz="14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b"/>
                      <a:r>
                        <a:rPr lang="es-CO" sz="1400" b="1" u="none" strike="noStrike">
                          <a:effectLst/>
                          <a:latin typeface="Ancizar Sans" panose="020B0602040300000003" pitchFamily="34" charset="0"/>
                        </a:rPr>
                        <a:t>Ángulo MR [°]</a:t>
                      </a:r>
                      <a:endParaRPr lang="es-CO" sz="14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extLst>
                  <a:ext uri="{0D108BD9-81ED-4DB2-BD59-A6C34878D82A}">
                    <a16:rowId xmlns:a16="http://schemas.microsoft.com/office/drawing/2014/main" val="3485133701"/>
                  </a:ext>
                </a:extLst>
              </a:tr>
              <a:tr h="242526">
                <a:tc>
                  <a:txBody>
                    <a:bodyPr/>
                    <a:lstStyle/>
                    <a:p>
                      <a:pPr algn="ctr" fontAlgn="b"/>
                      <a:r>
                        <a:rPr lang="es-CO" sz="1400" u="none" strike="noStrike">
                          <a:effectLst/>
                          <a:latin typeface="Ancizar Sans" panose="020B0602040300000003" pitchFamily="34" charset="0"/>
                        </a:rPr>
                        <a:t>6,06664</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0,888243435</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247,855</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45,50896118</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3656623603"/>
                  </a:ext>
                </a:extLst>
              </a:tr>
              <a:tr h="242526">
                <a:tc>
                  <a:txBody>
                    <a:bodyPr/>
                    <a:lstStyle/>
                    <a:p>
                      <a:pPr algn="ctr" fontAlgn="b"/>
                      <a:r>
                        <a:rPr lang="es-CO" sz="1400" u="none" strike="noStrike">
                          <a:effectLst/>
                          <a:latin typeface="Ancizar Sans" panose="020B0602040300000003" pitchFamily="34" charset="0"/>
                        </a:rPr>
                        <a:t>6,69854</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0,571239283</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229,692</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27,34596118</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646110578"/>
                  </a:ext>
                </a:extLst>
              </a:tr>
              <a:tr h="242526">
                <a:tc>
                  <a:txBody>
                    <a:bodyPr/>
                    <a:lstStyle/>
                    <a:p>
                      <a:pPr algn="ctr" fontAlgn="b"/>
                      <a:r>
                        <a:rPr lang="es-CO" sz="1400" u="none" strike="noStrike">
                          <a:effectLst/>
                          <a:latin typeface="Ancizar Sans" panose="020B0602040300000003" pitchFamily="34" charset="0"/>
                        </a:rPr>
                        <a:t>7,31888</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0,391330744</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219,384</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17,03796118</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2572157473"/>
                  </a:ext>
                </a:extLst>
              </a:tr>
              <a:tr h="242526">
                <a:tc>
                  <a:txBody>
                    <a:bodyPr/>
                    <a:lstStyle/>
                    <a:p>
                      <a:pPr algn="ctr" fontAlgn="b"/>
                      <a:r>
                        <a:rPr lang="es-CO" sz="1400" u="none" strike="noStrike">
                          <a:effectLst/>
                          <a:latin typeface="Ancizar Sans" panose="020B0602040300000003" pitchFamily="34" charset="0"/>
                        </a:rPr>
                        <a:t>7,93038</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0,269297322</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212,392</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10,04596118</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3937528463"/>
                  </a:ext>
                </a:extLst>
              </a:tr>
              <a:tr h="242526">
                <a:tc>
                  <a:txBody>
                    <a:bodyPr/>
                    <a:lstStyle/>
                    <a:p>
                      <a:pPr algn="ctr" fontAlgn="b"/>
                      <a:r>
                        <a:rPr lang="es-CO" sz="1400" u="none" strike="noStrike">
                          <a:effectLst/>
                          <a:latin typeface="Ancizar Sans" panose="020B0602040300000003" pitchFamily="34" charset="0"/>
                        </a:rPr>
                        <a:t>8,53877</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0,180617143</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207,311</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4,964961182</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2178547785"/>
                  </a:ext>
                </a:extLst>
              </a:tr>
              <a:tr h="242526">
                <a:tc>
                  <a:txBody>
                    <a:bodyPr/>
                    <a:lstStyle/>
                    <a:p>
                      <a:pPr algn="ctr" fontAlgn="b"/>
                      <a:r>
                        <a:rPr lang="es-CO" sz="1400" u="none" strike="noStrike">
                          <a:effectLst/>
                          <a:latin typeface="Ancizar Sans" panose="020B0602040300000003" pitchFamily="34" charset="0"/>
                        </a:rPr>
                        <a:t>9,13577</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0,113631406</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203,473</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1,126961182</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3212776131"/>
                  </a:ext>
                </a:extLst>
              </a:tr>
              <a:tr h="242526">
                <a:tc>
                  <a:txBody>
                    <a:bodyPr/>
                    <a:lstStyle/>
                    <a:p>
                      <a:pPr algn="ctr" fontAlgn="b"/>
                      <a:r>
                        <a:rPr lang="es-CO" sz="1400" u="none" strike="noStrike">
                          <a:effectLst/>
                          <a:latin typeface="Ancizar Sans" panose="020B0602040300000003" pitchFamily="34" charset="0"/>
                        </a:rPr>
                        <a:t>9,762614</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0,068846258</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200,907</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-1,439038818</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4193995981"/>
                  </a:ext>
                </a:extLst>
              </a:tr>
              <a:tr h="242526">
                <a:tc>
                  <a:txBody>
                    <a:bodyPr/>
                    <a:lstStyle/>
                    <a:p>
                      <a:pPr algn="ctr" fontAlgn="b"/>
                      <a:r>
                        <a:rPr lang="es-CO" sz="1400" u="none" strike="noStrike">
                          <a:effectLst/>
                          <a:latin typeface="Ancizar Sans" panose="020B0602040300000003" pitchFamily="34" charset="0"/>
                        </a:rPr>
                        <a:t>10,37626657</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0,038844048</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199,188</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-3,158038818</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1228600806"/>
                  </a:ext>
                </a:extLst>
              </a:tr>
              <a:tr h="242526">
                <a:tc>
                  <a:txBody>
                    <a:bodyPr/>
                    <a:lstStyle/>
                    <a:p>
                      <a:pPr algn="ctr" fontAlgn="b"/>
                      <a:r>
                        <a:rPr lang="es-CO" sz="1400" u="none" strike="noStrike">
                          <a:effectLst/>
                          <a:latin typeface="Ancizar Sans" panose="020B0602040300000003" pitchFamily="34" charset="0"/>
                        </a:rPr>
                        <a:t>10,98991914</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0,018092083</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197,999</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-4,347038818</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3097861516"/>
                  </a:ext>
                </a:extLst>
              </a:tr>
              <a:tr h="242526">
                <a:tc>
                  <a:txBody>
                    <a:bodyPr/>
                    <a:lstStyle/>
                    <a:p>
                      <a:pPr algn="ctr" fontAlgn="b"/>
                      <a:r>
                        <a:rPr lang="es-CO" sz="1400" u="none" strike="noStrike">
                          <a:effectLst/>
                          <a:latin typeface="Ancizar Sans" panose="020B0602040300000003" pitchFamily="34" charset="0"/>
                        </a:rPr>
                        <a:t>11,60357171</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0,007969173</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197,419</a:t>
                      </a:r>
                      <a:endParaRPr lang="es-CO" sz="14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b"/>
                      <a:r>
                        <a:rPr lang="es-CO" sz="1400" u="none" strike="noStrike">
                          <a:effectLst/>
                          <a:latin typeface="Ancizar Sans" panose="020B0602040300000003" pitchFamily="34" charset="0"/>
                        </a:rPr>
                        <a:t>-4,927038818</a:t>
                      </a:r>
                      <a:endParaRPr lang="es-CO" sz="14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1138355062"/>
                  </a:ext>
                </a:extLst>
              </a:tr>
            </a:tbl>
          </a:graphicData>
        </a:graphic>
      </p:graphicFrame>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1B89872-D21A-EFAB-1952-CDDCAE6794EC}"/>
                  </a:ext>
                </a:extLst>
              </p:cNvPr>
              <p:cNvSpPr txBox="1"/>
              <p:nvPr/>
            </p:nvSpPr>
            <p:spPr>
              <a:xfrm>
                <a:off x="2267825" y="5525218"/>
                <a:ext cx="27320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i="1" smtClean="0">
                          <a:latin typeface="Cambria Math" panose="02040503050406030204" pitchFamily="18" charset="0"/>
                          <a:ea typeface="Cambria Math" panose="02040503050406030204" pitchFamily="18" charset="0"/>
                        </a:rPr>
                        <m:t>𝛾</m:t>
                      </m:r>
                      <m:r>
                        <a:rPr lang="es-CO" sz="2800" b="0" i="1" smtClean="0">
                          <a:latin typeface="Cambria Math" panose="02040503050406030204" pitchFamily="18" charset="0"/>
                          <a:ea typeface="Cambria Math" panose="02040503050406030204" pitchFamily="18" charset="0"/>
                        </a:rPr>
                        <m:t>=0,816685 </m:t>
                      </m:r>
                      <m:r>
                        <a:rPr lang="es-CO" sz="2800" b="0" i="1" smtClean="0">
                          <a:latin typeface="Cambria Math" panose="02040503050406030204" pitchFamily="18" charset="0"/>
                          <a:ea typeface="Cambria Math" panose="02040503050406030204" pitchFamily="18" charset="0"/>
                        </a:rPr>
                        <m:t>𝐻𝑧</m:t>
                      </m:r>
                    </m:oMath>
                  </m:oMathPara>
                </a14:m>
                <a:endParaRPr lang="es-CO" sz="2800"/>
              </a:p>
            </p:txBody>
          </p:sp>
        </mc:Choice>
        <mc:Fallback xmlns="">
          <p:sp>
            <p:nvSpPr>
              <p:cNvPr id="3" name="CuadroTexto 2">
                <a:extLst>
                  <a:ext uri="{FF2B5EF4-FFF2-40B4-BE49-F238E27FC236}">
                    <a16:creationId xmlns:a16="http://schemas.microsoft.com/office/drawing/2014/main" id="{F1B89872-D21A-EFAB-1952-CDDCAE6794EC}"/>
                  </a:ext>
                </a:extLst>
              </p:cNvPr>
              <p:cNvSpPr txBox="1">
                <a:spLocks noRot="1" noChangeAspect="1" noMove="1" noResize="1" noEditPoints="1" noAdjustHandles="1" noChangeArrowheads="1" noChangeShapeType="1" noTextEdit="1"/>
              </p:cNvSpPr>
              <p:nvPr/>
            </p:nvSpPr>
            <p:spPr>
              <a:xfrm>
                <a:off x="2267825" y="5525218"/>
                <a:ext cx="2732030"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B650A62-2F0A-7AA9-CBA7-FCF1E95B68B4}"/>
                  </a:ext>
                </a:extLst>
              </p:cNvPr>
              <p:cNvSpPr txBox="1"/>
              <p:nvPr/>
            </p:nvSpPr>
            <p:spPr>
              <a:xfrm>
                <a:off x="6403801" y="5131502"/>
                <a:ext cx="4716099" cy="17264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𝜇</m:t>
                      </m:r>
                      <m:r>
                        <a:rPr lang="es-CO" sz="2800" b="0" i="1" smtClean="0">
                          <a:latin typeface="Cambria Math" panose="02040503050406030204" pitchFamily="18" charset="0"/>
                        </a:rPr>
                        <m:t>=2⋅</m:t>
                      </m:r>
                      <m:r>
                        <a:rPr lang="es-CO" sz="2800" b="0" i="1" smtClean="0">
                          <a:latin typeface="Cambria Math" panose="02040503050406030204" pitchFamily="18" charset="0"/>
                        </a:rPr>
                        <m:t>𝛾</m:t>
                      </m:r>
                      <m:r>
                        <a:rPr lang="es-CO" sz="2800" b="0" i="1" smtClean="0">
                          <a:latin typeface="Cambria Math" panose="02040503050406030204" pitchFamily="18" charset="0"/>
                        </a:rPr>
                        <m:t>⋅</m:t>
                      </m:r>
                      <m:r>
                        <a:rPr lang="es-CO" sz="2800" b="0" i="1" smtClean="0">
                          <a:latin typeface="Cambria Math" panose="02040503050406030204" pitchFamily="18" charset="0"/>
                        </a:rPr>
                        <m:t>𝐼</m:t>
                      </m:r>
                    </m:oMath>
                  </m:oMathPara>
                </a14:m>
                <a:endParaRPr lang="es-CO" sz="28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sz="2800" i="1">
                          <a:latin typeface="Cambria Math" panose="02040503050406030204" pitchFamily="18" charset="0"/>
                        </a:rPr>
                        <m:t>𝜇</m:t>
                      </m:r>
                      <m:r>
                        <a:rPr lang="es-CO" sz="2800" i="1">
                          <a:latin typeface="Cambria Math" panose="02040503050406030204" pitchFamily="18" charset="0"/>
                        </a:rPr>
                        <m:t>=9,8902×</m:t>
                      </m:r>
                      <m:sSup>
                        <m:sSupPr>
                          <m:ctrlPr>
                            <a:rPr lang="es-CO" sz="2800" i="1">
                              <a:latin typeface="Cambria Math" panose="02040503050406030204" pitchFamily="18" charset="0"/>
                              <a:ea typeface="Cambria Math" panose="02040503050406030204" pitchFamily="18" charset="0"/>
                            </a:rPr>
                          </m:ctrlPr>
                        </m:sSupPr>
                        <m:e>
                          <m:r>
                            <a:rPr lang="es-CO" sz="2800" i="1">
                              <a:latin typeface="Cambria Math" panose="02040503050406030204" pitchFamily="18" charset="0"/>
                              <a:ea typeface="Cambria Math" panose="02040503050406030204" pitchFamily="18" charset="0"/>
                            </a:rPr>
                            <m:t>10</m:t>
                          </m:r>
                        </m:e>
                        <m:sup>
                          <m:r>
                            <a:rPr lang="es-CO" sz="2800" i="1">
                              <a:latin typeface="Cambria Math" panose="02040503050406030204" pitchFamily="18" charset="0"/>
                              <a:ea typeface="Cambria Math" panose="02040503050406030204" pitchFamily="18" charset="0"/>
                            </a:rPr>
                            <m:t>−5</m:t>
                          </m:r>
                        </m:sup>
                      </m:sSup>
                      <m:r>
                        <a:rPr lang="es-CO" sz="2800" b="0" i="1" smtClean="0">
                          <a:latin typeface="Cambria Math" panose="02040503050406030204" pitchFamily="18" charset="0"/>
                          <a:ea typeface="Cambria Math" panose="02040503050406030204" pitchFamily="18" charset="0"/>
                        </a:rPr>
                        <m:t> </m:t>
                      </m:r>
                      <m:f>
                        <m:fPr>
                          <m:ctrlPr>
                            <a:rPr lang="es-CO" sz="2800" b="0" i="1" smtClean="0">
                              <a:latin typeface="Cambria Math" panose="02040503050406030204" pitchFamily="18" charset="0"/>
                              <a:ea typeface="Cambria Math" panose="02040503050406030204" pitchFamily="18" charset="0"/>
                            </a:rPr>
                          </m:ctrlPr>
                        </m:fPr>
                        <m:num>
                          <m:sSup>
                            <m:sSupPr>
                              <m:ctrlPr>
                                <a:rPr lang="es-CO" sz="2800" b="0" i="1" smtClean="0">
                                  <a:latin typeface="Cambria Math" panose="02040503050406030204" pitchFamily="18" charset="0"/>
                                  <a:ea typeface="Cambria Math" panose="02040503050406030204" pitchFamily="18" charset="0"/>
                                </a:rPr>
                              </m:ctrlPr>
                            </m:sSupPr>
                            <m:e>
                              <m:r>
                                <a:rPr lang="es-CO" sz="2800" i="1">
                                  <a:latin typeface="Cambria Math" panose="02040503050406030204" pitchFamily="18" charset="0"/>
                                  <a:ea typeface="Cambria Math" panose="02040503050406030204" pitchFamily="18" charset="0"/>
                                </a:rPr>
                                <m:t>𝑘𝑔</m:t>
                              </m:r>
                              <m:r>
                                <a:rPr lang="es-CO" sz="2800" i="1">
                                  <a:latin typeface="Cambria Math" panose="02040503050406030204" pitchFamily="18" charset="0"/>
                                  <a:ea typeface="Cambria Math" panose="02040503050406030204" pitchFamily="18" charset="0"/>
                                </a:rPr>
                                <m:t>⋅</m:t>
                              </m:r>
                              <m:r>
                                <a:rPr lang="es-CO" sz="2800" b="0" i="1" smtClean="0">
                                  <a:latin typeface="Cambria Math" panose="02040503050406030204" pitchFamily="18" charset="0"/>
                                  <a:ea typeface="Cambria Math" panose="02040503050406030204" pitchFamily="18" charset="0"/>
                                </a:rPr>
                                <m:t>𝑚</m:t>
                              </m:r>
                            </m:e>
                            <m:sup>
                              <m:r>
                                <a:rPr lang="es-CO" sz="2800" b="0" i="1" smtClean="0">
                                  <a:latin typeface="Cambria Math" panose="02040503050406030204" pitchFamily="18" charset="0"/>
                                  <a:ea typeface="Cambria Math" panose="02040503050406030204" pitchFamily="18" charset="0"/>
                                </a:rPr>
                                <m:t>2</m:t>
                              </m:r>
                            </m:sup>
                          </m:sSup>
                        </m:num>
                        <m:den>
                          <m:r>
                            <a:rPr lang="es-CO" sz="2800" b="0" i="1" smtClean="0">
                              <a:latin typeface="Cambria Math" panose="02040503050406030204" pitchFamily="18" charset="0"/>
                              <a:ea typeface="Cambria Math" panose="02040503050406030204" pitchFamily="18" charset="0"/>
                            </a:rPr>
                            <m:t>𝑠</m:t>
                          </m:r>
                        </m:den>
                      </m:f>
                    </m:oMath>
                  </m:oMathPara>
                </a14:m>
                <a:endParaRPr lang="es-CO" sz="2800" b="0">
                  <a:ea typeface="Cambria Math" panose="02040503050406030204" pitchFamily="18" charset="0"/>
                </a:endParaRPr>
              </a:p>
              <a:p>
                <a:endParaRPr lang="es-CO" sz="2800"/>
              </a:p>
            </p:txBody>
          </p:sp>
        </mc:Choice>
        <mc:Fallback xmlns="">
          <p:sp>
            <p:nvSpPr>
              <p:cNvPr id="7" name="CuadroTexto 6">
                <a:extLst>
                  <a:ext uri="{FF2B5EF4-FFF2-40B4-BE49-F238E27FC236}">
                    <a16:creationId xmlns:a16="http://schemas.microsoft.com/office/drawing/2014/main" id="{0B650A62-2F0A-7AA9-CBA7-FCF1E95B68B4}"/>
                  </a:ext>
                </a:extLst>
              </p:cNvPr>
              <p:cNvSpPr txBox="1">
                <a:spLocks noRot="1" noChangeAspect="1" noMove="1" noResize="1" noEditPoints="1" noAdjustHandles="1" noChangeArrowheads="1" noChangeShapeType="1" noTextEdit="1"/>
              </p:cNvSpPr>
              <p:nvPr/>
            </p:nvSpPr>
            <p:spPr>
              <a:xfrm>
                <a:off x="6403801" y="5131502"/>
                <a:ext cx="4716099" cy="1726498"/>
              </a:xfrm>
              <a:prstGeom prst="rect">
                <a:avLst/>
              </a:prstGeom>
              <a:blipFill>
                <a:blip r:embed="rId3"/>
                <a:stretch>
                  <a:fillRect/>
                </a:stretch>
              </a:blipFill>
            </p:spPr>
            <p:txBody>
              <a:bodyPr/>
              <a:lstStyle/>
              <a:p>
                <a:r>
                  <a:rPr lang="en-US">
                    <a:noFill/>
                  </a:rPr>
                  <a:t> </a:t>
                </a:r>
              </a:p>
            </p:txBody>
          </p:sp>
        </mc:Fallback>
      </mc:AlternateContent>
      <p:graphicFrame>
        <p:nvGraphicFramePr>
          <p:cNvPr id="8" name="Gráfico 7">
            <a:extLst>
              <a:ext uri="{FF2B5EF4-FFF2-40B4-BE49-F238E27FC236}">
                <a16:creationId xmlns:a16="http://schemas.microsoft.com/office/drawing/2014/main" id="{295E9785-45CE-417C-7E28-451E29F9189A}"/>
              </a:ext>
            </a:extLst>
          </p:cNvPr>
          <p:cNvGraphicFramePr>
            <a:graphicFrameLocks/>
          </p:cNvGraphicFramePr>
          <p:nvPr>
            <p:extLst>
              <p:ext uri="{D42A27DB-BD31-4B8C-83A1-F6EECF244321}">
                <p14:modId xmlns:p14="http://schemas.microsoft.com/office/powerpoint/2010/main" val="1683446342"/>
              </p:ext>
            </p:extLst>
          </p:nvPr>
        </p:nvGraphicFramePr>
        <p:xfrm>
          <a:off x="6403801" y="1625306"/>
          <a:ext cx="5333912" cy="31776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9919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341745"/>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Determinación de la constante del motor</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1B89872-D21A-EFAB-1952-CDDCAE6794EC}"/>
                  </a:ext>
                </a:extLst>
              </p:cNvPr>
              <p:cNvSpPr txBox="1"/>
              <p:nvPr/>
            </p:nvSpPr>
            <p:spPr>
              <a:xfrm>
                <a:off x="4943825" y="5725622"/>
                <a:ext cx="3361241" cy="823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𝑘</m:t>
                      </m:r>
                      <m:r>
                        <a:rPr lang="es-CO" sz="2800" b="0" i="1" smtClean="0">
                          <a:latin typeface="Cambria Math" panose="02040503050406030204" pitchFamily="18" charset="0"/>
                          <a:ea typeface="Cambria Math" panose="02040503050406030204" pitchFamily="18" charset="0"/>
                        </a:rPr>
                        <m:t>=0,10079</m:t>
                      </m:r>
                      <m:f>
                        <m:fPr>
                          <m:ctrlPr>
                            <a:rPr lang="es-CO" sz="2800" b="0" i="1" smtClean="0">
                              <a:latin typeface="Cambria Math" panose="02040503050406030204" pitchFamily="18" charset="0"/>
                              <a:ea typeface="Cambria Math" panose="02040503050406030204" pitchFamily="18" charset="0"/>
                            </a:rPr>
                          </m:ctrlPr>
                        </m:fPr>
                        <m:num>
                          <m:r>
                            <a:rPr lang="es-CO" sz="2800" b="0" i="1" smtClean="0">
                              <a:latin typeface="Cambria Math" panose="02040503050406030204" pitchFamily="18" charset="0"/>
                              <a:ea typeface="Cambria Math" panose="02040503050406030204" pitchFamily="18" charset="0"/>
                            </a:rPr>
                            <m:t>𝑁</m:t>
                          </m:r>
                        </m:num>
                        <m:den>
                          <m:r>
                            <a:rPr lang="es-CO" sz="2800" b="0" i="1" smtClean="0">
                              <a:latin typeface="Cambria Math" panose="02040503050406030204" pitchFamily="18" charset="0"/>
                              <a:ea typeface="Cambria Math" panose="02040503050406030204" pitchFamily="18" charset="0"/>
                            </a:rPr>
                            <m:t>% </m:t>
                          </m:r>
                          <m:r>
                            <a:rPr lang="es-CO" sz="2800" b="0" i="1" smtClean="0">
                              <a:latin typeface="Cambria Math" panose="02040503050406030204" pitchFamily="18" charset="0"/>
                              <a:ea typeface="Cambria Math" panose="02040503050406030204" pitchFamily="18" charset="0"/>
                            </a:rPr>
                            <m:t>𝑃𝑊𝑀</m:t>
                          </m:r>
                        </m:den>
                      </m:f>
                    </m:oMath>
                  </m:oMathPara>
                </a14:m>
                <a:endParaRPr lang="es-CO" sz="2800"/>
              </a:p>
            </p:txBody>
          </p:sp>
        </mc:Choice>
        <mc:Fallback xmlns="">
          <p:sp>
            <p:nvSpPr>
              <p:cNvPr id="3" name="CuadroTexto 2">
                <a:extLst>
                  <a:ext uri="{FF2B5EF4-FFF2-40B4-BE49-F238E27FC236}">
                    <a16:creationId xmlns:a16="http://schemas.microsoft.com/office/drawing/2014/main" id="{F1B89872-D21A-EFAB-1952-CDDCAE6794EC}"/>
                  </a:ext>
                </a:extLst>
              </p:cNvPr>
              <p:cNvSpPr txBox="1">
                <a:spLocks noRot="1" noChangeAspect="1" noMove="1" noResize="1" noEditPoints="1" noAdjustHandles="1" noChangeArrowheads="1" noChangeShapeType="1" noTextEdit="1"/>
              </p:cNvSpPr>
              <p:nvPr/>
            </p:nvSpPr>
            <p:spPr>
              <a:xfrm>
                <a:off x="4943825" y="5725622"/>
                <a:ext cx="3361241" cy="823431"/>
              </a:xfrm>
              <a:prstGeom prst="rect">
                <a:avLst/>
              </a:prstGeom>
              <a:blipFill>
                <a:blip r:embed="rId2"/>
                <a:stretch>
                  <a:fillRect/>
                </a:stretch>
              </a:blipFill>
            </p:spPr>
            <p:txBody>
              <a:bodyPr/>
              <a:lstStyle/>
              <a:p>
                <a:r>
                  <a:rPr lang="en-US">
                    <a:noFill/>
                  </a:rPr>
                  <a:t> </a:t>
                </a:r>
              </a:p>
            </p:txBody>
          </p:sp>
        </mc:Fallback>
      </mc:AlternateContent>
      <p:graphicFrame>
        <p:nvGraphicFramePr>
          <p:cNvPr id="8" name="Tabla 7">
            <a:extLst>
              <a:ext uri="{FF2B5EF4-FFF2-40B4-BE49-F238E27FC236}">
                <a16:creationId xmlns:a16="http://schemas.microsoft.com/office/drawing/2014/main" id="{57343F2A-24E0-8429-8BCA-B5B63E65D314}"/>
              </a:ext>
            </a:extLst>
          </p:cNvPr>
          <p:cNvGraphicFramePr>
            <a:graphicFrameLocks noGrp="1"/>
          </p:cNvGraphicFramePr>
          <p:nvPr>
            <p:extLst>
              <p:ext uri="{D42A27DB-BD31-4B8C-83A1-F6EECF244321}">
                <p14:modId xmlns:p14="http://schemas.microsoft.com/office/powerpoint/2010/main" val="2688519630"/>
              </p:ext>
            </p:extLst>
          </p:nvPr>
        </p:nvGraphicFramePr>
        <p:xfrm>
          <a:off x="105172" y="1665069"/>
          <a:ext cx="6480000" cy="3771701"/>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1757839620"/>
                    </a:ext>
                  </a:extLst>
                </a:gridCol>
                <a:gridCol w="1080000">
                  <a:extLst>
                    <a:ext uri="{9D8B030D-6E8A-4147-A177-3AD203B41FA5}">
                      <a16:colId xmlns:a16="http://schemas.microsoft.com/office/drawing/2014/main" val="3637482958"/>
                    </a:ext>
                  </a:extLst>
                </a:gridCol>
                <a:gridCol w="1080000">
                  <a:extLst>
                    <a:ext uri="{9D8B030D-6E8A-4147-A177-3AD203B41FA5}">
                      <a16:colId xmlns:a16="http://schemas.microsoft.com/office/drawing/2014/main" val="496837211"/>
                    </a:ext>
                  </a:extLst>
                </a:gridCol>
                <a:gridCol w="1080000">
                  <a:extLst>
                    <a:ext uri="{9D8B030D-6E8A-4147-A177-3AD203B41FA5}">
                      <a16:colId xmlns:a16="http://schemas.microsoft.com/office/drawing/2014/main" val="3305617329"/>
                    </a:ext>
                  </a:extLst>
                </a:gridCol>
                <a:gridCol w="1080000">
                  <a:extLst>
                    <a:ext uri="{9D8B030D-6E8A-4147-A177-3AD203B41FA5}">
                      <a16:colId xmlns:a16="http://schemas.microsoft.com/office/drawing/2014/main" val="3144813296"/>
                    </a:ext>
                  </a:extLst>
                </a:gridCol>
                <a:gridCol w="1080000">
                  <a:extLst>
                    <a:ext uri="{9D8B030D-6E8A-4147-A177-3AD203B41FA5}">
                      <a16:colId xmlns:a16="http://schemas.microsoft.com/office/drawing/2014/main" val="2727627978"/>
                    </a:ext>
                  </a:extLst>
                </a:gridCol>
              </a:tblGrid>
              <a:tr h="421285">
                <a:tc>
                  <a:txBody>
                    <a:bodyPr/>
                    <a:lstStyle/>
                    <a:p>
                      <a:pPr algn="ctr" fontAlgn="ctr"/>
                      <a:r>
                        <a:rPr lang="es-CO" sz="1600" b="1" u="none" strike="noStrike">
                          <a:effectLst/>
                          <a:latin typeface="Ancizar Sans" panose="020B0602040300000003" pitchFamily="34" charset="0"/>
                        </a:rPr>
                        <a:t>% PWM</a:t>
                      </a:r>
                      <a:endParaRPr lang="es-CO" sz="1600" b="1" i="0" u="none" strike="noStrike">
                        <a:solidFill>
                          <a:srgbClr val="000000"/>
                        </a:solidFill>
                        <a:effectLst/>
                        <a:latin typeface="Ancizar Sans" panose="020B0602040300000003" pitchFamily="34" charset="0"/>
                      </a:endParaRPr>
                    </a:p>
                  </a:txBody>
                  <a:tcPr marL="8777" marR="8777" marT="8777" marB="0" anchor="ctr">
                    <a:solidFill>
                      <a:srgbClr val="FD8E7A"/>
                    </a:solidFill>
                  </a:tcPr>
                </a:tc>
                <a:tc>
                  <a:txBody>
                    <a:bodyPr/>
                    <a:lstStyle/>
                    <a:p>
                      <a:pPr algn="ctr" fontAlgn="ctr"/>
                      <a:r>
                        <a:rPr lang="es-CO" sz="1600" b="1" u="none" strike="noStrike">
                          <a:effectLst/>
                          <a:latin typeface="Ancizar Sans" panose="020B0602040300000003" pitchFamily="34" charset="0"/>
                        </a:rPr>
                        <a:t>Valor Decimal</a:t>
                      </a:r>
                      <a:endParaRPr lang="es-CO" sz="1600" b="1" i="0" u="none" strike="noStrike">
                        <a:solidFill>
                          <a:srgbClr val="000000"/>
                        </a:solidFill>
                        <a:effectLst/>
                        <a:latin typeface="Ancizar Sans" panose="020B0602040300000003" pitchFamily="34" charset="0"/>
                      </a:endParaRPr>
                    </a:p>
                  </a:txBody>
                  <a:tcPr marL="8777" marR="8777" marT="8777" marB="0" anchor="ctr">
                    <a:solidFill>
                      <a:srgbClr val="FD8E7A"/>
                    </a:solidFill>
                  </a:tcPr>
                </a:tc>
                <a:tc>
                  <a:txBody>
                    <a:bodyPr/>
                    <a:lstStyle/>
                    <a:p>
                      <a:pPr algn="ctr" fontAlgn="ctr"/>
                      <a:r>
                        <a:rPr lang="es-CO" sz="1600" b="1" u="none" strike="noStrike">
                          <a:effectLst/>
                          <a:latin typeface="Ancizar Sans" panose="020B0602040300000003" pitchFamily="34" charset="0"/>
                        </a:rPr>
                        <a:t>Contrapeso [kg]</a:t>
                      </a:r>
                      <a:endParaRPr lang="es-CO" sz="1600" b="1" i="0" u="none" strike="noStrike">
                        <a:solidFill>
                          <a:srgbClr val="000000"/>
                        </a:solidFill>
                        <a:effectLst/>
                        <a:latin typeface="Ancizar Sans" panose="020B0602040300000003" pitchFamily="34" charset="0"/>
                      </a:endParaRPr>
                    </a:p>
                  </a:txBody>
                  <a:tcPr marL="8777" marR="8777" marT="8777" marB="0" anchor="ctr">
                    <a:solidFill>
                      <a:srgbClr val="FD8E7A"/>
                    </a:solidFill>
                  </a:tcPr>
                </a:tc>
                <a:tc>
                  <a:txBody>
                    <a:bodyPr/>
                    <a:lstStyle/>
                    <a:p>
                      <a:pPr algn="ctr" fontAlgn="ctr"/>
                      <a:r>
                        <a:rPr lang="es-CO" sz="1600" b="1" u="none" strike="noStrike">
                          <a:effectLst/>
                          <a:latin typeface="Ancizar Sans" panose="020B0602040300000003" pitchFamily="34" charset="0"/>
                        </a:rPr>
                        <a:t>Contrapeso Variable [kg]</a:t>
                      </a:r>
                      <a:endParaRPr lang="es-CO" sz="1600" b="1" i="0" u="none" strike="noStrike">
                        <a:solidFill>
                          <a:srgbClr val="000000"/>
                        </a:solidFill>
                        <a:effectLst/>
                        <a:latin typeface="Ancizar Sans" panose="020B0602040300000003" pitchFamily="34" charset="0"/>
                      </a:endParaRPr>
                    </a:p>
                  </a:txBody>
                  <a:tcPr marL="8777" marR="8777" marT="8777" marB="0" anchor="ctr">
                    <a:solidFill>
                      <a:srgbClr val="FD8E7A"/>
                    </a:solidFill>
                  </a:tcPr>
                </a:tc>
                <a:tc>
                  <a:txBody>
                    <a:bodyPr/>
                    <a:lstStyle/>
                    <a:p>
                      <a:pPr algn="ctr" fontAlgn="ctr"/>
                      <a:r>
                        <a:rPr lang="es-CO" sz="1600" b="1" u="none" strike="noStrike">
                          <a:effectLst/>
                          <a:latin typeface="Ancizar Sans" panose="020B0602040300000003" pitchFamily="34" charset="0"/>
                        </a:rPr>
                        <a:t>Voltaje [V]</a:t>
                      </a:r>
                      <a:endParaRPr lang="es-CO" sz="1600" b="1" i="0" u="none" strike="noStrike">
                        <a:solidFill>
                          <a:srgbClr val="000000"/>
                        </a:solidFill>
                        <a:effectLst/>
                        <a:latin typeface="Ancizar Sans" panose="020B0602040300000003" pitchFamily="34" charset="0"/>
                      </a:endParaRPr>
                    </a:p>
                  </a:txBody>
                  <a:tcPr marL="8777" marR="8777" marT="8777" marB="0" anchor="ctr">
                    <a:solidFill>
                      <a:srgbClr val="FD8E7A"/>
                    </a:solidFill>
                  </a:tcPr>
                </a:tc>
                <a:tc>
                  <a:txBody>
                    <a:bodyPr/>
                    <a:lstStyle/>
                    <a:p>
                      <a:pPr algn="ctr" fontAlgn="ctr"/>
                      <a:r>
                        <a:rPr lang="es-CO" sz="1600" b="1" u="none" strike="noStrike">
                          <a:effectLst/>
                          <a:latin typeface="Ancizar Sans" panose="020B0602040300000003" pitchFamily="34" charset="0"/>
                        </a:rPr>
                        <a:t>Fm [N]</a:t>
                      </a:r>
                      <a:endParaRPr lang="es-CO" sz="1600" b="1" i="0" u="none" strike="noStrike">
                        <a:solidFill>
                          <a:srgbClr val="000000"/>
                        </a:solidFill>
                        <a:effectLst/>
                        <a:latin typeface="Ancizar Sans" panose="020B0602040300000003" pitchFamily="34" charset="0"/>
                      </a:endParaRPr>
                    </a:p>
                  </a:txBody>
                  <a:tcPr marL="8777" marR="8777" marT="8777" marB="0" anchor="ctr">
                    <a:solidFill>
                      <a:srgbClr val="FD8E7A"/>
                    </a:solidFill>
                  </a:tcPr>
                </a:tc>
                <a:extLst>
                  <a:ext uri="{0D108BD9-81ED-4DB2-BD59-A6C34878D82A}">
                    <a16:rowId xmlns:a16="http://schemas.microsoft.com/office/drawing/2014/main" val="1278693847"/>
                  </a:ext>
                </a:extLst>
              </a:tr>
              <a:tr h="210643">
                <a:tc>
                  <a:txBody>
                    <a:bodyPr/>
                    <a:lstStyle/>
                    <a:p>
                      <a:pPr algn="ctr" fontAlgn="ctr"/>
                      <a:r>
                        <a:rPr lang="es-CO" sz="1600" u="none" strike="noStrike">
                          <a:effectLst/>
                          <a:latin typeface="Ancizar Sans" panose="020B0602040300000003" pitchFamily="34" charset="0"/>
                        </a:rPr>
                        <a:t>65,8824%</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168</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0,0000</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2,016</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0,0474904</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2785202524"/>
                  </a:ext>
                </a:extLst>
              </a:tr>
              <a:tr h="210643">
                <a:tc>
                  <a:txBody>
                    <a:bodyPr/>
                    <a:lstStyle/>
                    <a:p>
                      <a:pPr algn="ctr" fontAlgn="ctr"/>
                      <a:r>
                        <a:rPr lang="es-CO" sz="1600" u="none" strike="noStrike">
                          <a:effectLst/>
                          <a:latin typeface="Ancizar Sans" panose="020B0602040300000003" pitchFamily="34" charset="0"/>
                        </a:rPr>
                        <a:t>56,8627%</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0,0029</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2,050</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0,0409629</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867685296"/>
                  </a:ext>
                </a:extLst>
              </a:tr>
              <a:tr h="210643">
                <a:tc>
                  <a:txBody>
                    <a:bodyPr/>
                    <a:lstStyle/>
                    <a:p>
                      <a:pPr algn="ctr" fontAlgn="ctr"/>
                      <a:r>
                        <a:rPr lang="es-CO" sz="1600" u="none" strike="noStrike">
                          <a:effectLst/>
                          <a:latin typeface="Ancizar Sans" panose="020B0602040300000003" pitchFamily="34" charset="0"/>
                        </a:rPr>
                        <a:t>54,9020%</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140</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0,0041</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2,019</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0,0382619</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900476019"/>
                  </a:ext>
                </a:extLst>
              </a:tr>
              <a:tr h="210643">
                <a:tc>
                  <a:txBody>
                    <a:bodyPr/>
                    <a:lstStyle/>
                    <a:p>
                      <a:pPr algn="ctr" fontAlgn="ctr"/>
                      <a:r>
                        <a:rPr lang="es-CO" sz="1600" u="none" strike="noStrike">
                          <a:effectLst/>
                          <a:latin typeface="Ancizar Sans" panose="020B0602040300000003" pitchFamily="34" charset="0"/>
                        </a:rPr>
                        <a:t>52,1569%</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133</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0,0054</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1,969</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0,0353358</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732004697"/>
                  </a:ext>
                </a:extLst>
              </a:tr>
              <a:tr h="210643">
                <a:tc>
                  <a:txBody>
                    <a:bodyPr/>
                    <a:lstStyle/>
                    <a:p>
                      <a:pPr algn="ctr" fontAlgn="ctr"/>
                      <a:r>
                        <a:rPr lang="es-CO" sz="1600" u="none" strike="noStrike">
                          <a:effectLst/>
                          <a:latin typeface="Ancizar Sans" panose="020B0602040300000003" pitchFamily="34" charset="0"/>
                        </a:rPr>
                        <a:t>47,8431%</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122</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0,0071</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1,884</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0,0315093</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498114645"/>
                  </a:ext>
                </a:extLst>
              </a:tr>
              <a:tr h="210643">
                <a:tc>
                  <a:txBody>
                    <a:bodyPr/>
                    <a:lstStyle/>
                    <a:p>
                      <a:pPr algn="ctr" fontAlgn="ctr"/>
                      <a:r>
                        <a:rPr lang="es-CO" sz="1600" u="none" strike="noStrike">
                          <a:effectLst/>
                          <a:latin typeface="Ancizar Sans" panose="020B0602040300000003" pitchFamily="34" charset="0"/>
                        </a:rPr>
                        <a:t>45,4902%</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116</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0,0086</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1,831</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0,0281330</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1394074892"/>
                  </a:ext>
                </a:extLst>
              </a:tr>
              <a:tr h="210643">
                <a:tc>
                  <a:txBody>
                    <a:bodyPr/>
                    <a:lstStyle/>
                    <a:p>
                      <a:pPr algn="ctr" fontAlgn="ctr"/>
                      <a:r>
                        <a:rPr lang="es-CO" sz="1600" u="none" strike="noStrike">
                          <a:effectLst/>
                          <a:latin typeface="Ancizar Sans" panose="020B0602040300000003" pitchFamily="34" charset="0"/>
                        </a:rPr>
                        <a:t>41,9608%</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107</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0,0099</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1,768</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0,0252069</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2963113270"/>
                  </a:ext>
                </a:extLst>
              </a:tr>
              <a:tr h="210643">
                <a:tc>
                  <a:txBody>
                    <a:bodyPr/>
                    <a:lstStyle/>
                    <a:p>
                      <a:pPr algn="ctr" fontAlgn="ctr"/>
                      <a:r>
                        <a:rPr lang="es-CO" sz="1600" u="none" strike="noStrike">
                          <a:effectLst/>
                          <a:latin typeface="Ancizar Sans" panose="020B0602040300000003" pitchFamily="34" charset="0"/>
                        </a:rPr>
                        <a:t>40,7843%</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104</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0,0113</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1,735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0,0220557</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2047842233"/>
                  </a:ext>
                </a:extLst>
              </a:tr>
              <a:tr h="210643">
                <a:tc>
                  <a:txBody>
                    <a:bodyPr/>
                    <a:lstStyle/>
                    <a:p>
                      <a:pPr algn="ctr" fontAlgn="ctr"/>
                      <a:r>
                        <a:rPr lang="es-CO" sz="1600" u="none" strike="noStrike">
                          <a:effectLst/>
                          <a:latin typeface="Ancizar Sans" panose="020B0602040300000003" pitchFamily="34" charset="0"/>
                        </a:rPr>
                        <a:t>36,0784%</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92</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0,0125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1,641</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0,0193547</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2809124198"/>
                  </a:ext>
                </a:extLst>
              </a:tr>
              <a:tr h="210643">
                <a:tc>
                  <a:txBody>
                    <a:bodyPr/>
                    <a:lstStyle/>
                    <a:p>
                      <a:pPr algn="ctr" fontAlgn="ctr"/>
                      <a:r>
                        <a:rPr lang="es-CO" sz="1600" u="none" strike="noStrike">
                          <a:effectLst/>
                          <a:latin typeface="Ancizar Sans" panose="020B0602040300000003" pitchFamily="34" charset="0"/>
                        </a:rPr>
                        <a:t>31,3725%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80</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0,0145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1,537</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0,0148530</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2624255269"/>
                  </a:ext>
                </a:extLst>
              </a:tr>
              <a:tr h="210643">
                <a:tc>
                  <a:txBody>
                    <a:bodyPr/>
                    <a:lstStyle/>
                    <a:p>
                      <a:pPr algn="ctr" fontAlgn="ctr"/>
                      <a:r>
                        <a:rPr lang="es-CO" sz="1600" u="none" strike="noStrike">
                          <a:effectLst/>
                          <a:latin typeface="Ancizar Sans" panose="020B0602040300000003" pitchFamily="34" charset="0"/>
                        </a:rPr>
                        <a:t>29,4118%</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75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0,0159</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1,480</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0,0117018</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2433659362"/>
                  </a:ext>
                </a:extLst>
              </a:tr>
              <a:tr h="210643">
                <a:tc>
                  <a:txBody>
                    <a:bodyPr/>
                    <a:lstStyle/>
                    <a:p>
                      <a:pPr algn="ctr" fontAlgn="ctr"/>
                      <a:r>
                        <a:rPr lang="es-CO" sz="1600" u="none" strike="noStrike">
                          <a:effectLst/>
                          <a:latin typeface="Ancizar Sans" panose="020B0602040300000003" pitchFamily="34" charset="0"/>
                        </a:rPr>
                        <a:t>27,0588%</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69</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0,0045</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0,0170</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1,422</a:t>
                      </a:r>
                      <a:endParaRPr lang="es-CO" sz="1600" b="0" i="0" u="none" strike="noStrike">
                        <a:solidFill>
                          <a:srgbClr val="000000"/>
                        </a:solidFill>
                        <a:effectLst/>
                        <a:latin typeface="Ancizar Sans" panose="020B0602040300000003" pitchFamily="34" charset="0"/>
                      </a:endParaRPr>
                    </a:p>
                  </a:txBody>
                  <a:tcPr marL="8777" marR="8777" marT="8777" marB="0" anchor="ctr"/>
                </a:tc>
                <a:tc>
                  <a:txBody>
                    <a:bodyPr/>
                    <a:lstStyle/>
                    <a:p>
                      <a:pPr algn="ctr" fontAlgn="ctr"/>
                      <a:r>
                        <a:rPr lang="es-CO" sz="1600" u="none" strike="noStrike">
                          <a:effectLst/>
                          <a:latin typeface="Ancizar Sans" panose="020B0602040300000003" pitchFamily="34" charset="0"/>
                        </a:rPr>
                        <a:t>0,0092258</a:t>
                      </a:r>
                      <a:endParaRPr lang="es-CO" sz="1600" b="0" i="0" u="none" strike="noStrike">
                        <a:solidFill>
                          <a:srgbClr val="000000"/>
                        </a:solidFill>
                        <a:effectLst/>
                        <a:latin typeface="Ancizar Sans" panose="020B0602040300000003" pitchFamily="34" charset="0"/>
                      </a:endParaRPr>
                    </a:p>
                  </a:txBody>
                  <a:tcPr marL="8777" marR="8777" marT="8777" marB="0" anchor="ctr"/>
                </a:tc>
                <a:extLst>
                  <a:ext uri="{0D108BD9-81ED-4DB2-BD59-A6C34878D82A}">
                    <a16:rowId xmlns:a16="http://schemas.microsoft.com/office/drawing/2014/main" val="121932202"/>
                  </a:ext>
                </a:extLst>
              </a:tr>
            </a:tbl>
          </a:graphicData>
        </a:graphic>
      </p:graphicFrame>
      <p:graphicFrame>
        <p:nvGraphicFramePr>
          <p:cNvPr id="9" name="Gráfico 8">
            <a:extLst>
              <a:ext uri="{FF2B5EF4-FFF2-40B4-BE49-F238E27FC236}">
                <a16:creationId xmlns:a16="http://schemas.microsoft.com/office/drawing/2014/main" id="{8F005E73-1C25-4077-6967-D959B0E9405E}"/>
              </a:ext>
            </a:extLst>
          </p:cNvPr>
          <p:cNvGraphicFramePr>
            <a:graphicFrameLocks/>
          </p:cNvGraphicFramePr>
          <p:nvPr>
            <p:extLst>
              <p:ext uri="{D42A27DB-BD31-4B8C-83A1-F6EECF244321}">
                <p14:modId xmlns:p14="http://schemas.microsoft.com/office/powerpoint/2010/main" val="1600020191"/>
              </p:ext>
            </p:extLst>
          </p:nvPr>
        </p:nvGraphicFramePr>
        <p:xfrm>
          <a:off x="6585172" y="1797767"/>
          <a:ext cx="5414395" cy="32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6752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2770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Determinación de la inercia</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1B89872-D21A-EFAB-1952-CDDCAE6794EC}"/>
                  </a:ext>
                </a:extLst>
              </p:cNvPr>
              <p:cNvSpPr txBox="1"/>
              <p:nvPr/>
            </p:nvSpPr>
            <p:spPr>
              <a:xfrm>
                <a:off x="3969713" y="5817985"/>
                <a:ext cx="4252574" cy="4357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𝐼</m:t>
                      </m:r>
                      <m:r>
                        <a:rPr lang="es-CO" sz="2800" b="0" i="1" smtClean="0">
                          <a:latin typeface="Cambria Math" panose="02040503050406030204" pitchFamily="18" charset="0"/>
                          <a:ea typeface="Cambria Math" panose="02040503050406030204" pitchFamily="18" charset="0"/>
                        </a:rPr>
                        <m:t>=6,0551 ×</m:t>
                      </m:r>
                      <m:sSup>
                        <m:sSupPr>
                          <m:ctrlPr>
                            <a:rPr lang="es-CO" sz="2800" b="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10</m:t>
                          </m:r>
                        </m:e>
                        <m:sup>
                          <m:r>
                            <a:rPr lang="es-CO" sz="2800" b="0" i="1" smtClean="0">
                              <a:latin typeface="Cambria Math" panose="02040503050406030204" pitchFamily="18" charset="0"/>
                              <a:ea typeface="Cambria Math" panose="02040503050406030204" pitchFamily="18" charset="0"/>
                            </a:rPr>
                            <m:t>−5</m:t>
                          </m:r>
                        </m:sup>
                      </m:sSup>
                      <m:r>
                        <a:rPr lang="es-CO" sz="2800" b="0" i="1" smtClean="0">
                          <a:latin typeface="Cambria Math" panose="02040503050406030204" pitchFamily="18" charset="0"/>
                          <a:ea typeface="Cambria Math" panose="02040503050406030204" pitchFamily="18" charset="0"/>
                        </a:rPr>
                        <m:t> </m:t>
                      </m:r>
                      <m:r>
                        <a:rPr lang="es-CO" sz="2800" b="0" i="1" smtClean="0">
                          <a:latin typeface="Cambria Math" panose="02040503050406030204" pitchFamily="18" charset="0"/>
                          <a:ea typeface="Cambria Math" panose="02040503050406030204" pitchFamily="18" charset="0"/>
                        </a:rPr>
                        <m:t>𝑘𝑔</m:t>
                      </m:r>
                      <m:r>
                        <a:rPr lang="es-CO" sz="2800" b="0" i="1" smtClean="0">
                          <a:latin typeface="Cambria Math" panose="02040503050406030204" pitchFamily="18" charset="0"/>
                          <a:ea typeface="Cambria Math" panose="02040503050406030204" pitchFamily="18" charset="0"/>
                        </a:rPr>
                        <m:t>⋅</m:t>
                      </m:r>
                      <m:sSup>
                        <m:sSupPr>
                          <m:ctrlPr>
                            <a:rPr lang="es-CO" sz="2800" b="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𝑚</m:t>
                          </m:r>
                        </m:e>
                        <m:sup>
                          <m:r>
                            <a:rPr lang="es-CO" sz="2800" b="0" i="1" smtClean="0">
                              <a:latin typeface="Cambria Math" panose="02040503050406030204" pitchFamily="18" charset="0"/>
                              <a:ea typeface="Cambria Math" panose="02040503050406030204" pitchFamily="18" charset="0"/>
                            </a:rPr>
                            <m:t>2</m:t>
                          </m:r>
                        </m:sup>
                      </m:sSup>
                    </m:oMath>
                  </m:oMathPara>
                </a14:m>
                <a:endParaRPr lang="es-CO" sz="2800"/>
              </a:p>
            </p:txBody>
          </p:sp>
        </mc:Choice>
        <mc:Fallback xmlns="">
          <p:sp>
            <p:nvSpPr>
              <p:cNvPr id="3" name="CuadroTexto 2">
                <a:extLst>
                  <a:ext uri="{FF2B5EF4-FFF2-40B4-BE49-F238E27FC236}">
                    <a16:creationId xmlns:a16="http://schemas.microsoft.com/office/drawing/2014/main" id="{F1B89872-D21A-EFAB-1952-CDDCAE6794EC}"/>
                  </a:ext>
                </a:extLst>
              </p:cNvPr>
              <p:cNvSpPr txBox="1">
                <a:spLocks noRot="1" noChangeAspect="1" noMove="1" noResize="1" noEditPoints="1" noAdjustHandles="1" noChangeArrowheads="1" noChangeShapeType="1" noTextEdit="1"/>
              </p:cNvSpPr>
              <p:nvPr/>
            </p:nvSpPr>
            <p:spPr>
              <a:xfrm>
                <a:off x="3969713" y="5817985"/>
                <a:ext cx="4252574" cy="435760"/>
              </a:xfrm>
              <a:prstGeom prst="rect">
                <a:avLst/>
              </a:prstGeom>
              <a:blipFill>
                <a:blip r:embed="rId2"/>
                <a:stretch>
                  <a:fillRect/>
                </a:stretch>
              </a:blipFill>
            </p:spPr>
            <p:txBody>
              <a:bodyPr/>
              <a:lstStyle/>
              <a:p>
                <a:r>
                  <a:rPr lang="en-US">
                    <a:noFill/>
                  </a:rPr>
                  <a:t> </a:t>
                </a:r>
              </a:p>
            </p:txBody>
          </p:sp>
        </mc:Fallback>
      </mc:AlternateContent>
      <p:pic>
        <p:nvPicPr>
          <p:cNvPr id="5" name="Imagen 4">
            <a:extLst>
              <a:ext uri="{FF2B5EF4-FFF2-40B4-BE49-F238E27FC236}">
                <a16:creationId xmlns:a16="http://schemas.microsoft.com/office/drawing/2014/main" id="{160A643E-9829-3C16-673A-04A0F97CA72B}"/>
              </a:ext>
            </a:extLst>
          </p:cNvPr>
          <p:cNvPicPr>
            <a:picLocks noChangeAspect="1"/>
          </p:cNvPicPr>
          <p:nvPr/>
        </p:nvPicPr>
        <p:blipFill>
          <a:blip r:embed="rId3"/>
          <a:stretch>
            <a:fillRect/>
          </a:stretch>
        </p:blipFill>
        <p:spPr>
          <a:xfrm>
            <a:off x="2366445" y="1584516"/>
            <a:ext cx="7122543" cy="3933383"/>
          </a:xfrm>
          <a:prstGeom prst="rect">
            <a:avLst/>
          </a:prstGeom>
        </p:spPr>
      </p:pic>
    </p:spTree>
    <p:extLst>
      <p:ext uri="{BB962C8B-B14F-4D97-AF65-F5344CB8AC3E}">
        <p14:creationId xmlns:p14="http://schemas.microsoft.com/office/powerpoint/2010/main" val="241487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29309" y="1425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Función de Transferencia</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44D7A653-7C86-4473-88DF-E38F984301D5}"/>
                  </a:ext>
                </a:extLst>
              </p:cNvPr>
              <p:cNvSpPr txBox="1"/>
              <p:nvPr/>
            </p:nvSpPr>
            <p:spPr>
              <a:xfrm>
                <a:off x="3348677" y="1302245"/>
                <a:ext cx="5494646" cy="785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solidFill>
                            <a:srgbClr val="414754"/>
                          </a:solidFill>
                          <a:latin typeface="Cambria Math" panose="02040503050406030204" pitchFamily="18" charset="0"/>
                        </a:rPr>
                        <m:t>𝐺</m:t>
                      </m:r>
                      <m:d>
                        <m:dPr>
                          <m:ctrlPr>
                            <a:rPr lang="es-CO" sz="2400" i="1" smtClean="0">
                              <a:solidFill>
                                <a:srgbClr val="414754"/>
                              </a:solidFill>
                              <a:latin typeface="Cambria Math" panose="02040503050406030204" pitchFamily="18" charset="0"/>
                            </a:rPr>
                          </m:ctrlPr>
                        </m:dPr>
                        <m:e>
                          <m:r>
                            <a:rPr lang="es-CO" sz="2400" b="0" i="1" smtClean="0">
                              <a:solidFill>
                                <a:srgbClr val="414754"/>
                              </a:solidFill>
                              <a:latin typeface="Cambria Math" panose="02040503050406030204" pitchFamily="18" charset="0"/>
                            </a:rPr>
                            <m:t>𝑠</m:t>
                          </m:r>
                        </m:e>
                      </m:d>
                      <m:r>
                        <a:rPr lang="es-CO" sz="2400" b="0" i="1" smtClean="0">
                          <a:solidFill>
                            <a:srgbClr val="414754"/>
                          </a:solidFill>
                          <a:latin typeface="Cambria Math" panose="02040503050406030204" pitchFamily="18" charset="0"/>
                        </a:rPr>
                        <m:t>= </m:t>
                      </m:r>
                      <m:f>
                        <m:fPr>
                          <m:ctrlPr>
                            <a:rPr lang="es-CO" sz="2400" i="1" smtClean="0">
                              <a:solidFill>
                                <a:srgbClr val="414754"/>
                              </a:solidFill>
                              <a:latin typeface="Cambria Math" panose="02040503050406030204" pitchFamily="18" charset="0"/>
                            </a:rPr>
                          </m:ctrlPr>
                        </m:fPr>
                        <m:num>
                          <m:acc>
                            <m:accPr>
                              <m:chr m:val="̅"/>
                              <m:ctrlPr>
                                <a:rPr lang="es-CO" sz="2400" i="1">
                                  <a:latin typeface="Cambria Math" panose="02040503050406030204" pitchFamily="18" charset="0"/>
                                </a:rPr>
                              </m:ctrlPr>
                            </m:accPr>
                            <m:e>
                              <m:r>
                                <a:rPr lang="es-CO" sz="2400" b="0" i="1">
                                  <a:latin typeface="Cambria Math" panose="02040503050406030204" pitchFamily="18" charset="0"/>
                                </a:rPr>
                                <m:t>𝜃</m:t>
                              </m:r>
                            </m:e>
                          </m:acc>
                        </m:num>
                        <m:den>
                          <m:acc>
                            <m:accPr>
                              <m:chr m:val="̅"/>
                              <m:ctrlPr>
                                <a:rPr lang="es-CO" sz="2400" i="1">
                                  <a:latin typeface="Cambria Math" panose="02040503050406030204" pitchFamily="18" charset="0"/>
                                </a:rPr>
                              </m:ctrlPr>
                            </m:accPr>
                            <m:e>
                              <m:r>
                                <a:rPr lang="es-CO" sz="2400" b="0" i="1" smtClean="0">
                                  <a:latin typeface="Cambria Math" panose="02040503050406030204" pitchFamily="18" charset="0"/>
                                </a:rPr>
                                <m:t>% </m:t>
                              </m:r>
                              <m:r>
                                <a:rPr lang="es-CO" sz="2400" b="0" i="1" smtClean="0">
                                  <a:latin typeface="Cambria Math" panose="02040503050406030204" pitchFamily="18" charset="0"/>
                                </a:rPr>
                                <m:t>𝑃𝑊𝑀</m:t>
                              </m:r>
                            </m:e>
                          </m:acc>
                        </m:den>
                      </m:f>
                      <m:r>
                        <a:rPr lang="es-CO" sz="2400" b="0" i="1" smtClean="0">
                          <a:solidFill>
                            <a:srgbClr val="414754"/>
                          </a:solidFill>
                          <a:latin typeface="Cambria Math" panose="02040503050406030204" pitchFamily="18" charset="0"/>
                        </a:rPr>
                        <m:t>= </m:t>
                      </m:r>
                      <m:f>
                        <m:fPr>
                          <m:ctrlPr>
                            <a:rPr lang="es-CO" sz="2400" i="1" smtClean="0">
                              <a:solidFill>
                                <a:srgbClr val="414754"/>
                              </a:solidFill>
                              <a:latin typeface="Cambria Math" panose="02040503050406030204" pitchFamily="18" charset="0"/>
                            </a:rPr>
                          </m:ctrlPr>
                        </m:fPr>
                        <m:num>
                          <m:r>
                            <a:rPr lang="es-CO" sz="2400" b="0" i="1" smtClean="0">
                              <a:solidFill>
                                <a:srgbClr val="414754"/>
                              </a:solidFill>
                              <a:latin typeface="Cambria Math" panose="02040503050406030204" pitchFamily="18" charset="0"/>
                            </a:rPr>
                            <m:t>217,6</m:t>
                          </m:r>
                        </m:num>
                        <m:den>
                          <m:sSup>
                            <m:sSupPr>
                              <m:ctrlPr>
                                <a:rPr lang="es-CO" sz="2400" i="1" smtClean="0">
                                  <a:solidFill>
                                    <a:srgbClr val="414754"/>
                                  </a:solidFill>
                                  <a:latin typeface="Cambria Math" panose="02040503050406030204" pitchFamily="18" charset="0"/>
                                </a:rPr>
                              </m:ctrlPr>
                            </m:sSupPr>
                            <m:e>
                              <m:r>
                                <a:rPr lang="es-CO" sz="2400" b="0" i="1" smtClean="0">
                                  <a:solidFill>
                                    <a:srgbClr val="414754"/>
                                  </a:solidFill>
                                  <a:latin typeface="Cambria Math" panose="02040503050406030204" pitchFamily="18" charset="0"/>
                                </a:rPr>
                                <m:t>𝑠</m:t>
                              </m:r>
                            </m:e>
                            <m:sup>
                              <m:r>
                                <a:rPr lang="es-CO" sz="2400" b="0" i="1" smtClean="0">
                                  <a:solidFill>
                                    <a:srgbClr val="414754"/>
                                  </a:solidFill>
                                  <a:latin typeface="Cambria Math" panose="02040503050406030204" pitchFamily="18" charset="0"/>
                                </a:rPr>
                                <m:t>2</m:t>
                              </m:r>
                            </m:sup>
                          </m:sSup>
                          <m:r>
                            <a:rPr lang="es-CO" sz="2400" b="0" i="1" smtClean="0">
                              <a:solidFill>
                                <a:srgbClr val="414754"/>
                              </a:solidFill>
                              <a:latin typeface="Cambria Math" panose="02040503050406030204" pitchFamily="18" charset="0"/>
                            </a:rPr>
                            <m:t>+1,633⋅</m:t>
                          </m:r>
                          <m:r>
                            <a:rPr lang="es-CO" sz="2400" b="0" i="1" smtClean="0">
                              <a:solidFill>
                                <a:srgbClr val="414754"/>
                              </a:solidFill>
                              <a:latin typeface="Cambria Math" panose="02040503050406030204" pitchFamily="18" charset="0"/>
                            </a:rPr>
                            <m:t>𝑠</m:t>
                          </m:r>
                          <m:r>
                            <a:rPr lang="es-CO" sz="2400" b="0" i="1" smtClean="0">
                              <a:solidFill>
                                <a:srgbClr val="414754"/>
                              </a:solidFill>
                              <a:latin typeface="Cambria Math" panose="02040503050406030204" pitchFamily="18" charset="0"/>
                            </a:rPr>
                            <m:t> +68,9</m:t>
                          </m:r>
                        </m:den>
                      </m:f>
                    </m:oMath>
                  </m:oMathPara>
                </a14:m>
                <a:endParaRPr lang="es-CO" sz="2400">
                  <a:solidFill>
                    <a:srgbClr val="414754"/>
                  </a:solidFill>
                </a:endParaRPr>
              </a:p>
            </p:txBody>
          </p:sp>
        </mc:Choice>
        <mc:Fallback xmlns="">
          <p:sp>
            <p:nvSpPr>
              <p:cNvPr id="4" name="CuadroTexto 3">
                <a:extLst>
                  <a:ext uri="{FF2B5EF4-FFF2-40B4-BE49-F238E27FC236}">
                    <a16:creationId xmlns:a16="http://schemas.microsoft.com/office/drawing/2014/main" id="{44D7A653-7C86-4473-88DF-E38F984301D5}"/>
                  </a:ext>
                </a:extLst>
              </p:cNvPr>
              <p:cNvSpPr txBox="1">
                <a:spLocks noRot="1" noChangeAspect="1" noMove="1" noResize="1" noEditPoints="1" noAdjustHandles="1" noChangeArrowheads="1" noChangeShapeType="1" noTextEdit="1"/>
              </p:cNvSpPr>
              <p:nvPr/>
            </p:nvSpPr>
            <p:spPr>
              <a:xfrm>
                <a:off x="3348677" y="1302245"/>
                <a:ext cx="5494646" cy="785215"/>
              </a:xfrm>
              <a:prstGeom prst="rect">
                <a:avLst/>
              </a:prstGeom>
              <a:blipFill>
                <a:blip r:embed="rId2"/>
                <a:stretch>
                  <a:fillRect/>
                </a:stretch>
              </a:blipFill>
            </p:spPr>
            <p:txBody>
              <a:bodyPr/>
              <a:lstStyle/>
              <a:p>
                <a:r>
                  <a:rPr lang="en-US">
                    <a:noFill/>
                  </a:rPr>
                  <a:t> </a:t>
                </a:r>
              </a:p>
            </p:txBody>
          </p:sp>
        </mc:Fallback>
      </mc:AlternateContent>
      <p:sp>
        <p:nvSpPr>
          <p:cNvPr id="5" name="CuadroTexto 4">
            <a:extLst>
              <a:ext uri="{FF2B5EF4-FFF2-40B4-BE49-F238E27FC236}">
                <a16:creationId xmlns:a16="http://schemas.microsoft.com/office/drawing/2014/main" id="{A69A5552-1160-2852-0A99-0E5C8ED9F1F2}"/>
              </a:ext>
            </a:extLst>
          </p:cNvPr>
          <p:cNvSpPr txBox="1"/>
          <p:nvPr/>
        </p:nvSpPr>
        <p:spPr>
          <a:xfrm>
            <a:off x="73380" y="1818454"/>
            <a:ext cx="5206481" cy="5232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Corrección de parámetros</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B2E47EC-2735-4D14-B3FA-D186D8DAC314}"/>
                  </a:ext>
                </a:extLst>
              </p:cNvPr>
              <p:cNvSpPr txBox="1"/>
              <p:nvPr/>
            </p:nvSpPr>
            <p:spPr>
              <a:xfrm>
                <a:off x="4145204" y="2772676"/>
                <a:ext cx="2614370" cy="311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ea typeface="Cambria Math" panose="02040503050406030204" pitchFamily="18" charset="0"/>
                        </a:rPr>
                        <m:t>𝐼</m:t>
                      </m:r>
                      <m:r>
                        <a:rPr lang="es-CO" sz="2000" b="0" i="1" smtClean="0">
                          <a:latin typeface="Cambria Math" panose="02040503050406030204" pitchFamily="18" charset="0"/>
                          <a:ea typeface="Cambria Math" panose="02040503050406030204" pitchFamily="18" charset="0"/>
                        </a:rPr>
                        <m:t>=5,8 ×</m:t>
                      </m:r>
                      <m:sSup>
                        <m:sSupPr>
                          <m:ctrlPr>
                            <a:rPr lang="es-CO" sz="2000" b="0" i="1" smtClean="0">
                              <a:latin typeface="Cambria Math" panose="02040503050406030204" pitchFamily="18" charset="0"/>
                              <a:ea typeface="Cambria Math" panose="02040503050406030204" pitchFamily="18" charset="0"/>
                            </a:rPr>
                          </m:ctrlPr>
                        </m:sSupPr>
                        <m:e>
                          <m:r>
                            <a:rPr lang="es-CO" sz="2000" b="0" i="1" smtClean="0">
                              <a:latin typeface="Cambria Math" panose="02040503050406030204" pitchFamily="18" charset="0"/>
                              <a:ea typeface="Cambria Math" panose="02040503050406030204" pitchFamily="18" charset="0"/>
                            </a:rPr>
                            <m:t>10</m:t>
                          </m:r>
                        </m:e>
                        <m:sup>
                          <m:r>
                            <a:rPr lang="es-CO" sz="2000" b="0" i="1" smtClean="0">
                              <a:latin typeface="Cambria Math" panose="02040503050406030204" pitchFamily="18" charset="0"/>
                              <a:ea typeface="Cambria Math" panose="02040503050406030204" pitchFamily="18" charset="0"/>
                            </a:rPr>
                            <m:t>−5</m:t>
                          </m:r>
                        </m:sup>
                      </m:sSup>
                      <m:r>
                        <a:rPr lang="es-CO" sz="2000" b="0" i="1" smtClean="0">
                          <a:latin typeface="Cambria Math" panose="02040503050406030204" pitchFamily="18" charset="0"/>
                          <a:ea typeface="Cambria Math" panose="02040503050406030204" pitchFamily="18" charset="0"/>
                        </a:rPr>
                        <m:t> </m:t>
                      </m:r>
                      <m:r>
                        <a:rPr lang="es-CO" sz="2000" b="0" i="1" smtClean="0">
                          <a:latin typeface="Cambria Math" panose="02040503050406030204" pitchFamily="18" charset="0"/>
                          <a:ea typeface="Cambria Math" panose="02040503050406030204" pitchFamily="18" charset="0"/>
                        </a:rPr>
                        <m:t>𝑘𝑔</m:t>
                      </m:r>
                      <m:r>
                        <a:rPr lang="es-CO" sz="2000" b="0" i="1" smtClean="0">
                          <a:latin typeface="Cambria Math" panose="02040503050406030204" pitchFamily="18" charset="0"/>
                          <a:ea typeface="Cambria Math" panose="02040503050406030204" pitchFamily="18" charset="0"/>
                        </a:rPr>
                        <m:t>⋅</m:t>
                      </m:r>
                      <m:sSup>
                        <m:sSupPr>
                          <m:ctrlPr>
                            <a:rPr lang="es-CO" sz="2000" b="0" i="1" smtClean="0">
                              <a:latin typeface="Cambria Math" panose="02040503050406030204" pitchFamily="18" charset="0"/>
                              <a:ea typeface="Cambria Math" panose="02040503050406030204" pitchFamily="18" charset="0"/>
                            </a:rPr>
                          </m:ctrlPr>
                        </m:sSupPr>
                        <m:e>
                          <m:r>
                            <a:rPr lang="es-CO" sz="2000" b="0" i="1" smtClean="0">
                              <a:latin typeface="Cambria Math" panose="02040503050406030204" pitchFamily="18" charset="0"/>
                              <a:ea typeface="Cambria Math" panose="02040503050406030204" pitchFamily="18" charset="0"/>
                            </a:rPr>
                            <m:t>𝑚</m:t>
                          </m:r>
                        </m:e>
                        <m:sup>
                          <m:r>
                            <a:rPr lang="es-CO" sz="2000" b="0" i="1" smtClean="0">
                              <a:latin typeface="Cambria Math" panose="02040503050406030204" pitchFamily="18" charset="0"/>
                              <a:ea typeface="Cambria Math" panose="02040503050406030204" pitchFamily="18" charset="0"/>
                            </a:rPr>
                            <m:t>2</m:t>
                          </m:r>
                        </m:sup>
                      </m:sSup>
                    </m:oMath>
                  </m:oMathPara>
                </a14:m>
                <a:endParaRPr lang="es-CO" sz="2000"/>
              </a:p>
            </p:txBody>
          </p:sp>
        </mc:Choice>
        <mc:Fallback xmlns="">
          <p:sp>
            <p:nvSpPr>
              <p:cNvPr id="6" name="CuadroTexto 5">
                <a:extLst>
                  <a:ext uri="{FF2B5EF4-FFF2-40B4-BE49-F238E27FC236}">
                    <a16:creationId xmlns:a16="http://schemas.microsoft.com/office/drawing/2014/main" id="{5B2E47EC-2735-4D14-B3FA-D186D8DAC314}"/>
                  </a:ext>
                </a:extLst>
              </p:cNvPr>
              <p:cNvSpPr txBox="1">
                <a:spLocks noRot="1" noChangeAspect="1" noMove="1" noResize="1" noEditPoints="1" noAdjustHandles="1" noChangeArrowheads="1" noChangeShapeType="1" noTextEdit="1"/>
              </p:cNvSpPr>
              <p:nvPr/>
            </p:nvSpPr>
            <p:spPr>
              <a:xfrm>
                <a:off x="4145204" y="2772676"/>
                <a:ext cx="2614370" cy="311304"/>
              </a:xfrm>
              <a:prstGeom prst="rect">
                <a:avLst/>
              </a:prstGeom>
              <a:blipFill>
                <a:blip r:embed="rId3"/>
                <a:stretch>
                  <a:fillRect l="-1865" t="-1961" r="-466"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DA795BF-4647-7042-F8E0-535378D341CD}"/>
                  </a:ext>
                </a:extLst>
              </p:cNvPr>
              <p:cNvSpPr txBox="1"/>
              <p:nvPr/>
            </p:nvSpPr>
            <p:spPr>
              <a:xfrm>
                <a:off x="4145204" y="3286916"/>
                <a:ext cx="2260491" cy="588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ea typeface="Cambria Math" panose="02040503050406030204" pitchFamily="18" charset="0"/>
                        </a:rPr>
                        <m:t>𝑘</m:t>
                      </m:r>
                      <m:r>
                        <a:rPr lang="es-CO" sz="2000" b="0" i="1" smtClean="0">
                          <a:latin typeface="Cambria Math" panose="02040503050406030204" pitchFamily="18" charset="0"/>
                          <a:ea typeface="Cambria Math" panose="02040503050406030204" pitchFamily="18" charset="0"/>
                        </a:rPr>
                        <m:t>=0,0694</m:t>
                      </m:r>
                      <m:f>
                        <m:fPr>
                          <m:ctrlPr>
                            <a:rPr lang="es-CO" sz="2000" b="0" i="1" smtClean="0">
                              <a:latin typeface="Cambria Math" panose="02040503050406030204" pitchFamily="18" charset="0"/>
                              <a:ea typeface="Cambria Math" panose="02040503050406030204" pitchFamily="18" charset="0"/>
                            </a:rPr>
                          </m:ctrlPr>
                        </m:fPr>
                        <m:num>
                          <m:r>
                            <a:rPr lang="es-CO" sz="2000" b="0" i="1" smtClean="0">
                              <a:latin typeface="Cambria Math" panose="02040503050406030204" pitchFamily="18" charset="0"/>
                              <a:ea typeface="Cambria Math" panose="02040503050406030204" pitchFamily="18" charset="0"/>
                            </a:rPr>
                            <m:t>𝑁</m:t>
                          </m:r>
                        </m:num>
                        <m:den>
                          <m:r>
                            <a:rPr lang="es-CO" sz="2000" b="0" i="1" smtClean="0">
                              <a:latin typeface="Cambria Math" panose="02040503050406030204" pitchFamily="18" charset="0"/>
                              <a:ea typeface="Cambria Math" panose="02040503050406030204" pitchFamily="18" charset="0"/>
                            </a:rPr>
                            <m:t>% </m:t>
                          </m:r>
                          <m:r>
                            <a:rPr lang="es-CO" sz="2000" b="0" i="1" smtClean="0">
                              <a:latin typeface="Cambria Math" panose="02040503050406030204" pitchFamily="18" charset="0"/>
                              <a:ea typeface="Cambria Math" panose="02040503050406030204" pitchFamily="18" charset="0"/>
                            </a:rPr>
                            <m:t>𝑃𝑊𝑀</m:t>
                          </m:r>
                        </m:den>
                      </m:f>
                    </m:oMath>
                  </m:oMathPara>
                </a14:m>
                <a:endParaRPr lang="es-CO" sz="2000"/>
              </a:p>
            </p:txBody>
          </p:sp>
        </mc:Choice>
        <mc:Fallback xmlns="">
          <p:sp>
            <p:nvSpPr>
              <p:cNvPr id="7" name="CuadroTexto 6">
                <a:extLst>
                  <a:ext uri="{FF2B5EF4-FFF2-40B4-BE49-F238E27FC236}">
                    <a16:creationId xmlns:a16="http://schemas.microsoft.com/office/drawing/2014/main" id="{DDA795BF-4647-7042-F8E0-535378D341CD}"/>
                  </a:ext>
                </a:extLst>
              </p:cNvPr>
              <p:cNvSpPr txBox="1">
                <a:spLocks noRot="1" noChangeAspect="1" noMove="1" noResize="1" noEditPoints="1" noAdjustHandles="1" noChangeArrowheads="1" noChangeShapeType="1" noTextEdit="1"/>
              </p:cNvSpPr>
              <p:nvPr/>
            </p:nvSpPr>
            <p:spPr>
              <a:xfrm>
                <a:off x="4145204" y="3286916"/>
                <a:ext cx="2260491" cy="58823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3AE9CD9E-C48E-C784-FAAB-B7C64792F13E}"/>
                  </a:ext>
                </a:extLst>
              </p:cNvPr>
              <p:cNvSpPr txBox="1"/>
              <p:nvPr/>
            </p:nvSpPr>
            <p:spPr>
              <a:xfrm>
                <a:off x="8570327" y="2772676"/>
                <a:ext cx="138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i="1" smtClean="0">
                          <a:latin typeface="Cambria Math" panose="02040503050406030204" pitchFamily="18" charset="0"/>
                          <a:ea typeface="Cambria Math" panose="02040503050406030204" pitchFamily="18" charset="0"/>
                        </a:rPr>
                        <m:t>𝛾</m:t>
                      </m:r>
                      <m:r>
                        <a:rPr lang="es-CO" sz="2000" b="0" i="1" smtClean="0">
                          <a:latin typeface="Cambria Math" panose="02040503050406030204" pitchFamily="18" charset="0"/>
                          <a:ea typeface="Cambria Math" panose="02040503050406030204" pitchFamily="18" charset="0"/>
                        </a:rPr>
                        <m:t>=0,85 </m:t>
                      </m:r>
                      <m:r>
                        <a:rPr lang="es-CO" sz="2000" b="0" i="1" smtClean="0">
                          <a:latin typeface="Cambria Math" panose="02040503050406030204" pitchFamily="18" charset="0"/>
                          <a:ea typeface="Cambria Math" panose="02040503050406030204" pitchFamily="18" charset="0"/>
                        </a:rPr>
                        <m:t>𝐻𝑧</m:t>
                      </m:r>
                    </m:oMath>
                  </m:oMathPara>
                </a14:m>
                <a:endParaRPr lang="es-CO" sz="2000"/>
              </a:p>
            </p:txBody>
          </p:sp>
        </mc:Choice>
        <mc:Fallback xmlns="">
          <p:sp>
            <p:nvSpPr>
              <p:cNvPr id="8" name="CuadroTexto 7">
                <a:extLst>
                  <a:ext uri="{FF2B5EF4-FFF2-40B4-BE49-F238E27FC236}">
                    <a16:creationId xmlns:a16="http://schemas.microsoft.com/office/drawing/2014/main" id="{3AE9CD9E-C48E-C784-FAAB-B7C64792F13E}"/>
                  </a:ext>
                </a:extLst>
              </p:cNvPr>
              <p:cNvSpPr txBox="1">
                <a:spLocks noRot="1" noChangeAspect="1" noMove="1" noResize="1" noEditPoints="1" noAdjustHandles="1" noChangeArrowheads="1" noChangeShapeType="1" noTextEdit="1"/>
              </p:cNvSpPr>
              <p:nvPr/>
            </p:nvSpPr>
            <p:spPr>
              <a:xfrm>
                <a:off x="8570327" y="2772676"/>
                <a:ext cx="1384802" cy="307777"/>
              </a:xfrm>
              <a:prstGeom prst="rect">
                <a:avLst/>
              </a:prstGeom>
              <a:blipFill>
                <a:blip r:embed="rId5"/>
                <a:stretch>
                  <a:fillRect l="-3965" r="-3524"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CC5C9AA7-B5B1-C0AD-1A1D-A487F35CB694}"/>
                  </a:ext>
                </a:extLst>
              </p:cNvPr>
              <p:cNvSpPr txBox="1"/>
              <p:nvPr/>
            </p:nvSpPr>
            <p:spPr>
              <a:xfrm>
                <a:off x="7869879" y="3272168"/>
                <a:ext cx="2785698" cy="617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i="1" smtClean="0">
                          <a:latin typeface="Cambria Math" panose="02040503050406030204" pitchFamily="18" charset="0"/>
                        </a:rPr>
                        <m:t>𝜇</m:t>
                      </m:r>
                      <m:r>
                        <a:rPr lang="es-CO" sz="2000" i="1" smtClean="0">
                          <a:latin typeface="Cambria Math" panose="02040503050406030204" pitchFamily="18" charset="0"/>
                        </a:rPr>
                        <m:t>=9,86×</m:t>
                      </m:r>
                      <m:sSup>
                        <m:sSupPr>
                          <m:ctrlPr>
                            <a:rPr lang="es-CO" sz="2000" i="1">
                              <a:latin typeface="Cambria Math" panose="02040503050406030204" pitchFamily="18" charset="0"/>
                              <a:ea typeface="Cambria Math" panose="02040503050406030204" pitchFamily="18" charset="0"/>
                            </a:rPr>
                          </m:ctrlPr>
                        </m:sSupPr>
                        <m:e>
                          <m:r>
                            <a:rPr lang="es-CO" sz="2000" i="1">
                              <a:latin typeface="Cambria Math" panose="02040503050406030204" pitchFamily="18" charset="0"/>
                              <a:ea typeface="Cambria Math" panose="02040503050406030204" pitchFamily="18" charset="0"/>
                            </a:rPr>
                            <m:t>10</m:t>
                          </m:r>
                        </m:e>
                        <m:sup>
                          <m:r>
                            <a:rPr lang="es-CO" sz="2000" i="1">
                              <a:latin typeface="Cambria Math" panose="02040503050406030204" pitchFamily="18" charset="0"/>
                              <a:ea typeface="Cambria Math" panose="02040503050406030204" pitchFamily="18" charset="0"/>
                            </a:rPr>
                            <m:t>−5</m:t>
                          </m:r>
                        </m:sup>
                      </m:sSup>
                      <m:r>
                        <a:rPr lang="es-CO" sz="2000" b="0" i="1" smtClean="0">
                          <a:latin typeface="Cambria Math" panose="02040503050406030204" pitchFamily="18" charset="0"/>
                          <a:ea typeface="Cambria Math" panose="02040503050406030204" pitchFamily="18" charset="0"/>
                        </a:rPr>
                        <m:t> </m:t>
                      </m:r>
                      <m:f>
                        <m:fPr>
                          <m:ctrlPr>
                            <a:rPr lang="es-CO" sz="2000" b="0" i="1" smtClean="0">
                              <a:latin typeface="Cambria Math" panose="02040503050406030204" pitchFamily="18" charset="0"/>
                              <a:ea typeface="Cambria Math" panose="02040503050406030204" pitchFamily="18" charset="0"/>
                            </a:rPr>
                          </m:ctrlPr>
                        </m:fPr>
                        <m:num>
                          <m:sSup>
                            <m:sSupPr>
                              <m:ctrlPr>
                                <a:rPr lang="es-CO" sz="2000" b="0" i="1" smtClean="0">
                                  <a:latin typeface="Cambria Math" panose="02040503050406030204" pitchFamily="18" charset="0"/>
                                  <a:ea typeface="Cambria Math" panose="02040503050406030204" pitchFamily="18" charset="0"/>
                                </a:rPr>
                              </m:ctrlPr>
                            </m:sSupPr>
                            <m:e>
                              <m:r>
                                <a:rPr lang="es-CO" sz="2000" i="1">
                                  <a:latin typeface="Cambria Math" panose="02040503050406030204" pitchFamily="18" charset="0"/>
                                  <a:ea typeface="Cambria Math" panose="02040503050406030204" pitchFamily="18" charset="0"/>
                                </a:rPr>
                                <m:t>𝑘𝑔</m:t>
                              </m:r>
                              <m:r>
                                <a:rPr lang="es-CO" sz="2000" i="1">
                                  <a:latin typeface="Cambria Math" panose="02040503050406030204" pitchFamily="18" charset="0"/>
                                  <a:ea typeface="Cambria Math" panose="02040503050406030204" pitchFamily="18" charset="0"/>
                                </a:rPr>
                                <m:t>⋅</m:t>
                              </m:r>
                              <m:r>
                                <a:rPr lang="es-CO" sz="2000" b="0" i="1" smtClean="0">
                                  <a:latin typeface="Cambria Math" panose="02040503050406030204" pitchFamily="18" charset="0"/>
                                  <a:ea typeface="Cambria Math" panose="02040503050406030204" pitchFamily="18" charset="0"/>
                                </a:rPr>
                                <m:t>𝑚</m:t>
                              </m:r>
                            </m:e>
                            <m:sup>
                              <m:r>
                                <a:rPr lang="es-CO" sz="2000" b="0" i="1" smtClean="0">
                                  <a:latin typeface="Cambria Math" panose="02040503050406030204" pitchFamily="18" charset="0"/>
                                  <a:ea typeface="Cambria Math" panose="02040503050406030204" pitchFamily="18" charset="0"/>
                                </a:rPr>
                                <m:t>2</m:t>
                              </m:r>
                            </m:sup>
                          </m:sSup>
                        </m:num>
                        <m:den>
                          <m:r>
                            <a:rPr lang="es-CO" sz="2000" b="0" i="1" smtClean="0">
                              <a:latin typeface="Cambria Math" panose="02040503050406030204" pitchFamily="18" charset="0"/>
                              <a:ea typeface="Cambria Math" panose="02040503050406030204" pitchFamily="18" charset="0"/>
                            </a:rPr>
                            <m:t>𝑠</m:t>
                          </m:r>
                        </m:den>
                      </m:f>
                    </m:oMath>
                  </m:oMathPara>
                </a14:m>
                <a:endParaRPr lang="es-CO" sz="2000" b="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CC5C9AA7-B5B1-C0AD-1A1D-A487F35CB694}"/>
                  </a:ext>
                </a:extLst>
              </p:cNvPr>
              <p:cNvSpPr txBox="1">
                <a:spLocks noRot="1" noChangeAspect="1" noMove="1" noResize="1" noEditPoints="1" noAdjustHandles="1" noChangeArrowheads="1" noChangeShapeType="1" noTextEdit="1"/>
              </p:cNvSpPr>
              <p:nvPr/>
            </p:nvSpPr>
            <p:spPr>
              <a:xfrm>
                <a:off x="7869879" y="3272168"/>
                <a:ext cx="2785698" cy="6177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62D6919-5C99-E600-C378-EE1BD2330FD0}"/>
                  </a:ext>
                </a:extLst>
              </p:cNvPr>
              <p:cNvSpPr txBox="1"/>
              <p:nvPr/>
            </p:nvSpPr>
            <p:spPr>
              <a:xfrm>
                <a:off x="3473368" y="5396186"/>
                <a:ext cx="5568319" cy="785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1" i="1" smtClean="0">
                          <a:solidFill>
                            <a:srgbClr val="414754"/>
                          </a:solidFill>
                          <a:latin typeface="Cambria Math" panose="02040503050406030204" pitchFamily="18" charset="0"/>
                        </a:rPr>
                        <m:t>𝑮</m:t>
                      </m:r>
                      <m:d>
                        <m:dPr>
                          <m:ctrlPr>
                            <a:rPr lang="es-CO" sz="2400" b="1" i="1" smtClean="0">
                              <a:solidFill>
                                <a:srgbClr val="414754"/>
                              </a:solidFill>
                              <a:latin typeface="Cambria Math" panose="02040503050406030204" pitchFamily="18" charset="0"/>
                            </a:rPr>
                          </m:ctrlPr>
                        </m:dPr>
                        <m:e>
                          <m:r>
                            <a:rPr lang="es-CO" sz="2400" b="1" i="1" smtClean="0">
                              <a:solidFill>
                                <a:srgbClr val="414754"/>
                              </a:solidFill>
                              <a:latin typeface="Cambria Math" panose="02040503050406030204" pitchFamily="18" charset="0"/>
                            </a:rPr>
                            <m:t>𝒔</m:t>
                          </m:r>
                        </m:e>
                      </m:d>
                      <m:r>
                        <a:rPr lang="es-CO" sz="2400" b="1" i="1" smtClean="0">
                          <a:solidFill>
                            <a:srgbClr val="414754"/>
                          </a:solidFill>
                          <a:latin typeface="Cambria Math" panose="02040503050406030204" pitchFamily="18" charset="0"/>
                        </a:rPr>
                        <m:t>= </m:t>
                      </m:r>
                      <m:f>
                        <m:fPr>
                          <m:ctrlPr>
                            <a:rPr lang="es-CO" sz="2400" b="1" i="1" smtClean="0">
                              <a:solidFill>
                                <a:srgbClr val="414754"/>
                              </a:solidFill>
                              <a:latin typeface="Cambria Math" panose="02040503050406030204" pitchFamily="18" charset="0"/>
                            </a:rPr>
                          </m:ctrlPr>
                        </m:fPr>
                        <m:num>
                          <m:acc>
                            <m:accPr>
                              <m:chr m:val="̅"/>
                              <m:ctrlPr>
                                <a:rPr lang="es-CO" sz="2400" b="1" i="1">
                                  <a:latin typeface="Cambria Math" panose="02040503050406030204" pitchFamily="18" charset="0"/>
                                </a:rPr>
                              </m:ctrlPr>
                            </m:accPr>
                            <m:e>
                              <m:r>
                                <a:rPr lang="es-CO" sz="2400" b="1" i="1">
                                  <a:latin typeface="Cambria Math" panose="02040503050406030204" pitchFamily="18" charset="0"/>
                                </a:rPr>
                                <m:t>𝜽</m:t>
                              </m:r>
                            </m:e>
                          </m:acc>
                        </m:num>
                        <m:den>
                          <m:acc>
                            <m:accPr>
                              <m:chr m:val="̅"/>
                              <m:ctrlPr>
                                <a:rPr lang="es-CO" sz="2400" b="1" i="1">
                                  <a:latin typeface="Cambria Math" panose="02040503050406030204" pitchFamily="18" charset="0"/>
                                </a:rPr>
                              </m:ctrlPr>
                            </m:accPr>
                            <m:e>
                              <m:r>
                                <a:rPr lang="es-CO" sz="2400" b="1" i="1" smtClean="0">
                                  <a:latin typeface="Cambria Math" panose="02040503050406030204" pitchFamily="18" charset="0"/>
                                </a:rPr>
                                <m:t>% </m:t>
                              </m:r>
                              <m:r>
                                <a:rPr lang="es-CO" sz="2400" b="1" i="1" smtClean="0">
                                  <a:latin typeface="Cambria Math" panose="02040503050406030204" pitchFamily="18" charset="0"/>
                                </a:rPr>
                                <m:t>𝑷𝑾𝑴</m:t>
                              </m:r>
                            </m:e>
                          </m:acc>
                        </m:den>
                      </m:f>
                      <m:r>
                        <a:rPr lang="es-CO" sz="2400" b="1" i="1" smtClean="0">
                          <a:solidFill>
                            <a:srgbClr val="414754"/>
                          </a:solidFill>
                          <a:latin typeface="Cambria Math" panose="02040503050406030204" pitchFamily="18" charset="0"/>
                        </a:rPr>
                        <m:t>= </m:t>
                      </m:r>
                      <m:f>
                        <m:fPr>
                          <m:ctrlPr>
                            <a:rPr lang="es-CO" sz="2400" b="1" i="1" smtClean="0">
                              <a:solidFill>
                                <a:srgbClr val="414754"/>
                              </a:solidFill>
                              <a:latin typeface="Cambria Math" panose="02040503050406030204" pitchFamily="18" charset="0"/>
                            </a:rPr>
                          </m:ctrlPr>
                        </m:fPr>
                        <m:num>
                          <m:r>
                            <a:rPr lang="es-CO" sz="2400" b="1" i="1" smtClean="0">
                              <a:solidFill>
                                <a:srgbClr val="414754"/>
                              </a:solidFill>
                              <a:latin typeface="Cambria Math" panose="02040503050406030204" pitchFamily="18" charset="0"/>
                            </a:rPr>
                            <m:t>𝟏𝟓𝟔</m:t>
                          </m:r>
                          <m:r>
                            <a:rPr lang="es-CO" sz="2400" b="1" i="1" smtClean="0">
                              <a:solidFill>
                                <a:srgbClr val="414754"/>
                              </a:solidFill>
                              <a:latin typeface="Cambria Math" panose="02040503050406030204" pitchFamily="18" charset="0"/>
                            </a:rPr>
                            <m:t>,</m:t>
                          </m:r>
                          <m:r>
                            <a:rPr lang="es-CO" sz="2400" b="1" i="1" smtClean="0">
                              <a:solidFill>
                                <a:srgbClr val="414754"/>
                              </a:solidFill>
                              <a:latin typeface="Cambria Math" panose="02040503050406030204" pitchFamily="18" charset="0"/>
                            </a:rPr>
                            <m:t>𝟒</m:t>
                          </m:r>
                        </m:num>
                        <m:den>
                          <m:sSup>
                            <m:sSupPr>
                              <m:ctrlPr>
                                <a:rPr lang="es-CO" sz="2400" b="1" i="1" smtClean="0">
                                  <a:solidFill>
                                    <a:srgbClr val="414754"/>
                                  </a:solidFill>
                                  <a:latin typeface="Cambria Math" panose="02040503050406030204" pitchFamily="18" charset="0"/>
                                </a:rPr>
                              </m:ctrlPr>
                            </m:sSupPr>
                            <m:e>
                              <m:r>
                                <a:rPr lang="es-CO" sz="2400" b="1" i="1" smtClean="0">
                                  <a:solidFill>
                                    <a:srgbClr val="414754"/>
                                  </a:solidFill>
                                  <a:latin typeface="Cambria Math" panose="02040503050406030204" pitchFamily="18" charset="0"/>
                                </a:rPr>
                                <m:t>𝒔</m:t>
                              </m:r>
                            </m:e>
                            <m:sup>
                              <m:r>
                                <a:rPr lang="es-CO" sz="2400" b="1" i="1" smtClean="0">
                                  <a:solidFill>
                                    <a:srgbClr val="414754"/>
                                  </a:solidFill>
                                  <a:latin typeface="Cambria Math" panose="02040503050406030204" pitchFamily="18" charset="0"/>
                                </a:rPr>
                                <m:t>𝟐</m:t>
                              </m:r>
                            </m:sup>
                          </m:sSup>
                          <m:r>
                            <a:rPr lang="es-CO" sz="2400" b="1" i="1" smtClean="0">
                              <a:solidFill>
                                <a:srgbClr val="414754"/>
                              </a:solidFill>
                              <a:latin typeface="Cambria Math" panose="02040503050406030204" pitchFamily="18" charset="0"/>
                            </a:rPr>
                            <m:t>+</m:t>
                          </m:r>
                          <m:r>
                            <a:rPr lang="es-CO" sz="2400" b="1" i="1" smtClean="0">
                              <a:solidFill>
                                <a:srgbClr val="414754"/>
                              </a:solidFill>
                              <a:latin typeface="Cambria Math" panose="02040503050406030204" pitchFamily="18" charset="0"/>
                            </a:rPr>
                            <m:t>𝟏</m:t>
                          </m:r>
                          <m:r>
                            <a:rPr lang="es-CO" sz="2400" b="1" i="1" smtClean="0">
                              <a:solidFill>
                                <a:srgbClr val="414754"/>
                              </a:solidFill>
                              <a:latin typeface="Cambria Math" panose="02040503050406030204" pitchFamily="18" charset="0"/>
                            </a:rPr>
                            <m:t>,</m:t>
                          </m:r>
                          <m:r>
                            <a:rPr lang="es-CO" sz="2400" b="1" i="1" smtClean="0">
                              <a:solidFill>
                                <a:srgbClr val="414754"/>
                              </a:solidFill>
                              <a:latin typeface="Cambria Math" panose="02040503050406030204" pitchFamily="18" charset="0"/>
                            </a:rPr>
                            <m:t>𝟕</m:t>
                          </m:r>
                          <m:r>
                            <a:rPr lang="es-CO" sz="2400" b="1" i="1" smtClean="0">
                              <a:solidFill>
                                <a:srgbClr val="414754"/>
                              </a:solidFill>
                              <a:latin typeface="Cambria Math" panose="02040503050406030204" pitchFamily="18" charset="0"/>
                            </a:rPr>
                            <m:t>⋅</m:t>
                          </m:r>
                          <m:r>
                            <a:rPr lang="es-CO" sz="2400" b="1" i="1" smtClean="0">
                              <a:solidFill>
                                <a:srgbClr val="414754"/>
                              </a:solidFill>
                              <a:latin typeface="Cambria Math" panose="02040503050406030204" pitchFamily="18" charset="0"/>
                            </a:rPr>
                            <m:t>𝒔</m:t>
                          </m:r>
                          <m:r>
                            <a:rPr lang="es-CO" sz="2400" b="1" i="1" smtClean="0">
                              <a:solidFill>
                                <a:srgbClr val="414754"/>
                              </a:solidFill>
                              <a:latin typeface="Cambria Math" panose="02040503050406030204" pitchFamily="18" charset="0"/>
                            </a:rPr>
                            <m:t> +</m:t>
                          </m:r>
                          <m:r>
                            <a:rPr lang="es-CO" sz="2400" b="1" i="1" smtClean="0">
                              <a:solidFill>
                                <a:srgbClr val="414754"/>
                              </a:solidFill>
                              <a:latin typeface="Cambria Math" panose="02040503050406030204" pitchFamily="18" charset="0"/>
                            </a:rPr>
                            <m:t>𝟕𝟏</m:t>
                          </m:r>
                          <m:r>
                            <a:rPr lang="es-CO" sz="2400" b="1" i="1" smtClean="0">
                              <a:solidFill>
                                <a:srgbClr val="414754"/>
                              </a:solidFill>
                              <a:latin typeface="Cambria Math" panose="02040503050406030204" pitchFamily="18" charset="0"/>
                            </a:rPr>
                            <m:t>,</m:t>
                          </m:r>
                          <m:r>
                            <a:rPr lang="es-CO" sz="2400" b="1" i="1" smtClean="0">
                              <a:solidFill>
                                <a:srgbClr val="414754"/>
                              </a:solidFill>
                              <a:latin typeface="Cambria Math" panose="02040503050406030204" pitchFamily="18" charset="0"/>
                            </a:rPr>
                            <m:t>𝟗𝟑</m:t>
                          </m:r>
                        </m:den>
                      </m:f>
                    </m:oMath>
                  </m:oMathPara>
                </a14:m>
                <a:endParaRPr lang="es-CO" sz="2400" b="1">
                  <a:solidFill>
                    <a:srgbClr val="414754"/>
                  </a:solidFill>
                </a:endParaRPr>
              </a:p>
            </p:txBody>
          </p:sp>
        </mc:Choice>
        <mc:Fallback xmlns="">
          <p:sp>
            <p:nvSpPr>
              <p:cNvPr id="10" name="CuadroTexto 9">
                <a:extLst>
                  <a:ext uri="{FF2B5EF4-FFF2-40B4-BE49-F238E27FC236}">
                    <a16:creationId xmlns:a16="http://schemas.microsoft.com/office/drawing/2014/main" id="{262D6919-5C99-E600-C378-EE1BD2330FD0}"/>
                  </a:ext>
                </a:extLst>
              </p:cNvPr>
              <p:cNvSpPr txBox="1">
                <a:spLocks noRot="1" noChangeAspect="1" noMove="1" noResize="1" noEditPoints="1" noAdjustHandles="1" noChangeArrowheads="1" noChangeShapeType="1" noTextEdit="1"/>
              </p:cNvSpPr>
              <p:nvPr/>
            </p:nvSpPr>
            <p:spPr>
              <a:xfrm>
                <a:off x="3473368" y="5396186"/>
                <a:ext cx="5568319" cy="785215"/>
              </a:xfrm>
              <a:prstGeom prst="rect">
                <a:avLst/>
              </a:prstGeom>
              <a:blipFill>
                <a:blip r:embed="rId7"/>
                <a:stretch>
                  <a:fillRect/>
                </a:stretch>
              </a:blipFill>
            </p:spPr>
            <p:txBody>
              <a:bodyPr/>
              <a:lstStyle/>
              <a:p>
                <a:r>
                  <a:rPr lang="en-US">
                    <a:noFill/>
                  </a:rPr>
                  <a:t> </a:t>
                </a:r>
              </a:p>
            </p:txBody>
          </p:sp>
        </mc:Fallback>
      </mc:AlternateContent>
      <p:sp>
        <p:nvSpPr>
          <p:cNvPr id="11" name="CuadroTexto 10">
            <a:extLst>
              <a:ext uri="{FF2B5EF4-FFF2-40B4-BE49-F238E27FC236}">
                <a16:creationId xmlns:a16="http://schemas.microsoft.com/office/drawing/2014/main" id="{E5C14619-11ED-7FDF-A3AF-1FA148452F31}"/>
              </a:ext>
            </a:extLst>
          </p:cNvPr>
          <p:cNvSpPr txBox="1"/>
          <p:nvPr/>
        </p:nvSpPr>
        <p:spPr>
          <a:xfrm>
            <a:off x="245908" y="4381434"/>
            <a:ext cx="5206481" cy="5232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Función de Transferencia de diseño</a:t>
            </a:r>
          </a:p>
        </p:txBody>
      </p:sp>
    </p:spTree>
    <p:extLst>
      <p:ext uri="{BB962C8B-B14F-4D97-AF65-F5344CB8AC3E}">
        <p14:creationId xmlns:p14="http://schemas.microsoft.com/office/powerpoint/2010/main" val="285577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2770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Incertidumbre en los parámetros: Masas</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1B89872-D21A-EFAB-1952-CDDCAE6794EC}"/>
                  </a:ext>
                </a:extLst>
              </p:cNvPr>
              <p:cNvSpPr txBox="1"/>
              <p:nvPr/>
            </p:nvSpPr>
            <p:spPr>
              <a:xfrm>
                <a:off x="1766289" y="1476894"/>
                <a:ext cx="8659422"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𝑖𝑛𝑐𝑒𝑟𝑡𝑖𝑑𝑢𝑚𝑏𝑟𝑒</m:t>
                      </m:r>
                      <m:r>
                        <a:rPr lang="es-CO" sz="2800" b="0" i="1" smtClean="0">
                          <a:latin typeface="Cambria Math" panose="02040503050406030204" pitchFamily="18" charset="0"/>
                          <a:ea typeface="Cambria Math" panose="02040503050406030204" pitchFamily="18" charset="0"/>
                        </a:rPr>
                        <m:t>= </m:t>
                      </m:r>
                      <m:rad>
                        <m:radPr>
                          <m:degHide m:val="on"/>
                          <m:ctrlPr>
                            <a:rPr lang="es-CO" sz="2800" b="0" i="1" smtClean="0">
                              <a:latin typeface="Cambria Math" panose="02040503050406030204" pitchFamily="18" charset="0"/>
                              <a:ea typeface="Cambria Math" panose="02040503050406030204" pitchFamily="18" charset="0"/>
                            </a:rPr>
                          </m:ctrlPr>
                        </m:radPr>
                        <m:deg/>
                        <m:e>
                          <m:f>
                            <m:fPr>
                              <m:ctrlPr>
                                <a:rPr lang="es-CO" sz="2800" b="0" i="1" smtClean="0">
                                  <a:latin typeface="Cambria Math" panose="02040503050406030204" pitchFamily="18" charset="0"/>
                                  <a:ea typeface="Cambria Math" panose="02040503050406030204" pitchFamily="18" charset="0"/>
                                </a:rPr>
                              </m:ctrlPr>
                            </m:fPr>
                            <m:num>
                              <m:r>
                                <a:rPr lang="es-CO" sz="2800" b="0" i="1" smtClean="0">
                                  <a:latin typeface="Cambria Math" panose="02040503050406030204" pitchFamily="18" charset="0"/>
                                  <a:ea typeface="Cambria Math" panose="02040503050406030204" pitchFamily="18" charset="0"/>
                                </a:rPr>
                                <m:t>𝑟𝑒𝑠𝑜𝑙𝑢𝑐𝑖</m:t>
                              </m:r>
                              <m:r>
                                <a:rPr lang="es-CO" sz="2800" b="0" i="1" smtClean="0">
                                  <a:latin typeface="Cambria Math" panose="02040503050406030204" pitchFamily="18" charset="0"/>
                                  <a:ea typeface="Cambria Math" panose="02040503050406030204" pitchFamily="18" charset="0"/>
                                </a:rPr>
                                <m:t>ó</m:t>
                              </m:r>
                              <m:sSup>
                                <m:sSupPr>
                                  <m:ctrlPr>
                                    <a:rPr lang="es-CO" sz="2800" b="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𝑛</m:t>
                                  </m:r>
                                </m:e>
                                <m:sup>
                                  <m:r>
                                    <a:rPr lang="es-CO" sz="2800" b="0" i="1" smtClean="0">
                                      <a:latin typeface="Cambria Math" panose="02040503050406030204" pitchFamily="18" charset="0"/>
                                      <a:ea typeface="Cambria Math" panose="02040503050406030204" pitchFamily="18" charset="0"/>
                                    </a:rPr>
                                    <m:t>2</m:t>
                                  </m:r>
                                </m:sup>
                              </m:sSup>
                            </m:num>
                            <m:den>
                              <m:r>
                                <a:rPr lang="es-CO" sz="2800" b="0" i="1" smtClean="0">
                                  <a:latin typeface="Cambria Math" panose="02040503050406030204" pitchFamily="18" charset="0"/>
                                  <a:ea typeface="Cambria Math" panose="02040503050406030204" pitchFamily="18" charset="0"/>
                                </a:rPr>
                                <m:t>3</m:t>
                              </m:r>
                            </m:den>
                          </m:f>
                        </m:e>
                      </m:rad>
                      <m:r>
                        <a:rPr lang="es-CO" sz="2800" b="0" i="1" smtClean="0">
                          <a:latin typeface="Cambria Math" panose="02040503050406030204" pitchFamily="18" charset="0"/>
                          <a:ea typeface="Cambria Math" panose="02040503050406030204" pitchFamily="18" charset="0"/>
                        </a:rPr>
                        <m:t>=</m:t>
                      </m:r>
                      <m:rad>
                        <m:radPr>
                          <m:degHide m:val="on"/>
                          <m:ctrlPr>
                            <a:rPr lang="es-CO" sz="2800" i="1">
                              <a:latin typeface="Cambria Math" panose="02040503050406030204" pitchFamily="18" charset="0"/>
                              <a:ea typeface="Cambria Math" panose="02040503050406030204" pitchFamily="18" charset="0"/>
                            </a:rPr>
                          </m:ctrlPr>
                        </m:radPr>
                        <m:deg/>
                        <m:e>
                          <m:f>
                            <m:fPr>
                              <m:ctrlPr>
                                <a:rPr lang="es-CO" sz="2800" i="1">
                                  <a:latin typeface="Cambria Math" panose="02040503050406030204" pitchFamily="18" charset="0"/>
                                  <a:ea typeface="Cambria Math" panose="02040503050406030204" pitchFamily="18" charset="0"/>
                                </a:rPr>
                              </m:ctrlPr>
                            </m:fPr>
                            <m:num>
                              <m:sSup>
                                <m:sSupPr>
                                  <m:ctrlPr>
                                    <a:rPr lang="es-CO" sz="280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0,1 </m:t>
                                  </m:r>
                                  <m:r>
                                    <a:rPr lang="es-CO" sz="2800" b="0" i="1" smtClean="0">
                                      <a:latin typeface="Cambria Math" panose="02040503050406030204" pitchFamily="18" charset="0"/>
                                      <a:ea typeface="Cambria Math" panose="02040503050406030204" pitchFamily="18" charset="0"/>
                                    </a:rPr>
                                    <m:t>𝑔</m:t>
                                  </m:r>
                                </m:e>
                                <m:sup>
                                  <m:r>
                                    <a:rPr lang="es-CO" sz="2800" i="1">
                                      <a:latin typeface="Cambria Math" panose="02040503050406030204" pitchFamily="18" charset="0"/>
                                      <a:ea typeface="Cambria Math" panose="02040503050406030204" pitchFamily="18" charset="0"/>
                                    </a:rPr>
                                    <m:t>2</m:t>
                                  </m:r>
                                </m:sup>
                              </m:sSup>
                            </m:num>
                            <m:den>
                              <m:r>
                                <a:rPr lang="es-CO" sz="2800" i="1">
                                  <a:latin typeface="Cambria Math" panose="02040503050406030204" pitchFamily="18" charset="0"/>
                                  <a:ea typeface="Cambria Math" panose="02040503050406030204" pitchFamily="18" charset="0"/>
                                </a:rPr>
                                <m:t>3</m:t>
                              </m:r>
                            </m:den>
                          </m:f>
                        </m:e>
                      </m:rad>
                      <m:r>
                        <a:rPr lang="es-CO" sz="2800" b="0" i="1" smtClean="0">
                          <a:latin typeface="Cambria Math" panose="02040503050406030204" pitchFamily="18" charset="0"/>
                          <a:ea typeface="Cambria Math" panose="02040503050406030204" pitchFamily="18" charset="0"/>
                        </a:rPr>
                        <m:t>=0,0577 </m:t>
                      </m:r>
                      <m:r>
                        <a:rPr lang="es-CO" sz="2800" b="0" i="1" smtClean="0">
                          <a:latin typeface="Cambria Math" panose="02040503050406030204" pitchFamily="18" charset="0"/>
                          <a:ea typeface="Cambria Math" panose="02040503050406030204" pitchFamily="18" charset="0"/>
                        </a:rPr>
                        <m:t>𝑔</m:t>
                      </m:r>
                    </m:oMath>
                  </m:oMathPara>
                </a14:m>
                <a:endParaRPr lang="es-CO" sz="2800"/>
              </a:p>
            </p:txBody>
          </p:sp>
        </mc:Choice>
        <mc:Fallback xmlns="">
          <p:sp>
            <p:nvSpPr>
              <p:cNvPr id="3" name="CuadroTexto 2">
                <a:extLst>
                  <a:ext uri="{FF2B5EF4-FFF2-40B4-BE49-F238E27FC236}">
                    <a16:creationId xmlns:a16="http://schemas.microsoft.com/office/drawing/2014/main" id="{F1B89872-D21A-EFAB-1952-CDDCAE6794EC}"/>
                  </a:ext>
                </a:extLst>
              </p:cNvPr>
              <p:cNvSpPr txBox="1">
                <a:spLocks noRot="1" noChangeAspect="1" noMove="1" noResize="1" noEditPoints="1" noAdjustHandles="1" noChangeArrowheads="1" noChangeShapeType="1" noTextEdit="1"/>
              </p:cNvSpPr>
              <p:nvPr/>
            </p:nvSpPr>
            <p:spPr>
              <a:xfrm>
                <a:off x="1766289" y="1476894"/>
                <a:ext cx="8659422" cy="12730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6D46D3C-6154-CA32-21AD-0D1237C7CC58}"/>
                  </a:ext>
                </a:extLst>
              </p:cNvPr>
              <p:cNvSpPr txBox="1"/>
              <p:nvPr/>
            </p:nvSpPr>
            <p:spPr>
              <a:xfrm>
                <a:off x="1270031" y="3912330"/>
                <a:ext cx="9651938" cy="576504"/>
              </a:xfrm>
              <a:prstGeom prst="rect">
                <a:avLst/>
              </a:prstGeom>
              <a:noFill/>
            </p:spPr>
            <p:txBody>
              <a:bodyPr wrap="none" lIns="0" tIns="0" rIns="0" bIns="0" rtlCol="0">
                <a:spAutoFit/>
              </a:bodyPr>
              <a:lstStyle/>
              <a:p>
                <a14:m>
                  <m:oMath xmlns:m="http://schemas.openxmlformats.org/officeDocument/2006/math">
                    <m:r>
                      <a:rPr lang="es-CO" sz="2800" b="0" i="1" smtClean="0">
                        <a:latin typeface="Cambria Math" panose="02040503050406030204" pitchFamily="18" charset="0"/>
                      </a:rPr>
                      <m:t>𝑖𝑛𝑐𝑒𝑟𝑡𝑖𝑑𝑢𝑚𝑏𝑟𝑒</m:t>
                    </m:r>
                    <m:r>
                      <a:rPr lang="es-CO" sz="2800" b="0" i="1" smtClean="0">
                        <a:latin typeface="Cambria Math" panose="02040503050406030204" pitchFamily="18" charset="0"/>
                      </a:rPr>
                      <m:t>=0,0577 ×</m:t>
                    </m:r>
                    <m:sSup>
                      <m:sSupPr>
                        <m:ctrlPr>
                          <a:rPr lang="es-CO" sz="2800" b="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10</m:t>
                        </m:r>
                      </m:e>
                      <m:sup>
                        <m:r>
                          <a:rPr lang="es-CO" sz="2800" b="0" i="1" smtClean="0">
                            <a:latin typeface="Cambria Math" panose="02040503050406030204" pitchFamily="18" charset="0"/>
                            <a:ea typeface="Cambria Math" panose="02040503050406030204" pitchFamily="18" charset="0"/>
                          </a:rPr>
                          <m:t>−3</m:t>
                        </m:r>
                      </m:sup>
                    </m:sSup>
                    <m:r>
                      <a:rPr lang="es-CO" sz="2800" b="0" i="1" smtClean="0">
                        <a:latin typeface="Cambria Math" panose="02040503050406030204" pitchFamily="18" charset="0"/>
                        <a:ea typeface="Cambria Math" panose="02040503050406030204" pitchFamily="18" charset="0"/>
                      </a:rPr>
                      <m:t> </m:t>
                    </m:r>
                    <m:r>
                      <a:rPr lang="es-CO" sz="2800" b="0" i="1" smtClean="0">
                        <a:latin typeface="Cambria Math" panose="02040503050406030204" pitchFamily="18" charset="0"/>
                        <a:ea typeface="Cambria Math" panose="02040503050406030204" pitchFamily="18" charset="0"/>
                      </a:rPr>
                      <m:t>𝑘𝑔</m:t>
                    </m:r>
                    <m:r>
                      <a:rPr lang="es-CO" sz="2800" b="0" i="1" smtClean="0">
                        <a:latin typeface="Cambria Math" panose="02040503050406030204" pitchFamily="18" charset="0"/>
                        <a:ea typeface="Cambria Math" panose="02040503050406030204" pitchFamily="18" charset="0"/>
                      </a:rPr>
                      <m:t>⋅9,81</m:t>
                    </m:r>
                    <m:f>
                      <m:fPr>
                        <m:ctrlPr>
                          <a:rPr lang="es-CO" sz="2800" b="0" i="1" smtClean="0">
                            <a:latin typeface="Cambria Math" panose="02040503050406030204" pitchFamily="18" charset="0"/>
                            <a:ea typeface="Cambria Math" panose="02040503050406030204" pitchFamily="18" charset="0"/>
                          </a:rPr>
                        </m:ctrlPr>
                      </m:fPr>
                      <m:num>
                        <m:r>
                          <a:rPr lang="es-CO" sz="2800" b="0" i="1" smtClean="0">
                            <a:latin typeface="Cambria Math" panose="02040503050406030204" pitchFamily="18" charset="0"/>
                            <a:ea typeface="Cambria Math" panose="02040503050406030204" pitchFamily="18" charset="0"/>
                          </a:rPr>
                          <m:t>𝑚</m:t>
                        </m:r>
                      </m:num>
                      <m:den>
                        <m:sSup>
                          <m:sSupPr>
                            <m:ctrlPr>
                              <a:rPr lang="es-CO" sz="2800" b="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𝑠</m:t>
                            </m:r>
                          </m:e>
                          <m:sup>
                            <m:r>
                              <a:rPr lang="es-CO" sz="2800" b="0" i="1" smtClean="0">
                                <a:latin typeface="Cambria Math" panose="02040503050406030204" pitchFamily="18" charset="0"/>
                                <a:ea typeface="Cambria Math" panose="02040503050406030204" pitchFamily="18" charset="0"/>
                              </a:rPr>
                              <m:t>2</m:t>
                            </m:r>
                          </m:sup>
                        </m:sSup>
                      </m:den>
                    </m:f>
                    <m:r>
                      <a:rPr lang="es-CO" sz="2800" b="0" i="1" smtClean="0">
                        <a:latin typeface="Cambria Math" panose="02040503050406030204" pitchFamily="18" charset="0"/>
                        <a:ea typeface="Cambria Math" panose="02040503050406030204" pitchFamily="18" charset="0"/>
                      </a:rPr>
                      <m:t>=5,66</m:t>
                    </m:r>
                    <m:r>
                      <a:rPr lang="es-CO" sz="2800" i="1">
                        <a:latin typeface="Cambria Math" panose="02040503050406030204" pitchFamily="18" charset="0"/>
                        <a:ea typeface="Cambria Math" panose="02040503050406030204" pitchFamily="18" charset="0"/>
                      </a:rPr>
                      <m:t>×</m:t>
                    </m:r>
                    <m:sSup>
                      <m:sSupPr>
                        <m:ctrlPr>
                          <a:rPr lang="es-CO" sz="2800" i="1">
                            <a:latin typeface="Cambria Math" panose="02040503050406030204" pitchFamily="18" charset="0"/>
                            <a:ea typeface="Cambria Math" panose="02040503050406030204" pitchFamily="18" charset="0"/>
                          </a:rPr>
                        </m:ctrlPr>
                      </m:sSupPr>
                      <m:e>
                        <m:r>
                          <a:rPr lang="es-CO" sz="2800" i="1">
                            <a:latin typeface="Cambria Math" panose="02040503050406030204" pitchFamily="18" charset="0"/>
                            <a:ea typeface="Cambria Math" panose="02040503050406030204" pitchFamily="18" charset="0"/>
                          </a:rPr>
                          <m:t>10</m:t>
                        </m:r>
                      </m:e>
                      <m:sup>
                        <m:r>
                          <a:rPr lang="es-CO" sz="2800" i="1">
                            <a:latin typeface="Cambria Math" panose="02040503050406030204" pitchFamily="18" charset="0"/>
                            <a:ea typeface="Cambria Math" panose="02040503050406030204" pitchFamily="18" charset="0"/>
                          </a:rPr>
                          <m:t>−</m:t>
                        </m:r>
                        <m:r>
                          <a:rPr lang="es-CO" sz="2800" b="0" i="1" smtClean="0">
                            <a:latin typeface="Cambria Math" panose="02040503050406030204" pitchFamily="18" charset="0"/>
                            <a:ea typeface="Cambria Math" panose="02040503050406030204" pitchFamily="18" charset="0"/>
                          </a:rPr>
                          <m:t>4</m:t>
                        </m:r>
                      </m:sup>
                    </m:sSup>
                    <m:r>
                      <a:rPr lang="es-CO" sz="2800" b="0" i="1" smtClean="0">
                        <a:latin typeface="Cambria Math" panose="02040503050406030204" pitchFamily="18" charset="0"/>
                        <a:ea typeface="Cambria Math" panose="02040503050406030204" pitchFamily="18" charset="0"/>
                      </a:rPr>
                      <m:t> </m:t>
                    </m:r>
                    <m:r>
                      <a:rPr lang="es-CO" sz="2800" b="0" i="1" smtClean="0">
                        <a:latin typeface="Cambria Math" panose="02040503050406030204" pitchFamily="18" charset="0"/>
                        <a:ea typeface="Cambria Math" panose="02040503050406030204" pitchFamily="18" charset="0"/>
                      </a:rPr>
                      <m:t>𝑁</m:t>
                    </m:r>
                  </m:oMath>
                </a14:m>
                <a:r>
                  <a:rPr lang="es-CO" sz="2800"/>
                  <a:t> </a:t>
                </a:r>
              </a:p>
            </p:txBody>
          </p:sp>
        </mc:Choice>
        <mc:Fallback xmlns="">
          <p:sp>
            <p:nvSpPr>
              <p:cNvPr id="4" name="CuadroTexto 3">
                <a:extLst>
                  <a:ext uri="{FF2B5EF4-FFF2-40B4-BE49-F238E27FC236}">
                    <a16:creationId xmlns:a16="http://schemas.microsoft.com/office/drawing/2014/main" id="{E6D46D3C-6154-CA32-21AD-0D1237C7CC58}"/>
                  </a:ext>
                </a:extLst>
              </p:cNvPr>
              <p:cNvSpPr txBox="1">
                <a:spLocks noRot="1" noChangeAspect="1" noMove="1" noResize="1" noEditPoints="1" noAdjustHandles="1" noChangeArrowheads="1" noChangeShapeType="1" noTextEdit="1"/>
              </p:cNvSpPr>
              <p:nvPr/>
            </p:nvSpPr>
            <p:spPr>
              <a:xfrm>
                <a:off x="1270031" y="3912330"/>
                <a:ext cx="9651938" cy="576504"/>
              </a:xfrm>
              <a:prstGeom prst="rect">
                <a:avLst/>
              </a:prstGeom>
              <a:blipFill>
                <a:blip r:embed="rId3"/>
                <a:stretch>
                  <a:fillRect/>
                </a:stretch>
              </a:blipFill>
            </p:spPr>
            <p:txBody>
              <a:bodyPr/>
              <a:lstStyle/>
              <a:p>
                <a:r>
                  <a:rPr lang="en-US">
                    <a:noFill/>
                  </a:rPr>
                  <a:t> </a:t>
                </a:r>
              </a:p>
            </p:txBody>
          </p:sp>
        </mc:Fallback>
      </mc:AlternateContent>
      <p:sp>
        <p:nvSpPr>
          <p:cNvPr id="5" name="CuadroTexto 4">
            <a:extLst>
              <a:ext uri="{FF2B5EF4-FFF2-40B4-BE49-F238E27FC236}">
                <a16:creationId xmlns:a16="http://schemas.microsoft.com/office/drawing/2014/main" id="{FE6BC5CC-340F-D454-B36A-BE3D82A64A00}"/>
              </a:ext>
            </a:extLst>
          </p:cNvPr>
          <p:cNvSpPr txBox="1"/>
          <p:nvPr/>
        </p:nvSpPr>
        <p:spPr>
          <a:xfrm>
            <a:off x="348000" y="3026409"/>
            <a:ext cx="11496000" cy="461665"/>
          </a:xfrm>
          <a:prstGeom prst="rect">
            <a:avLst/>
          </a:prstGeom>
          <a:noFill/>
        </p:spPr>
        <p:txBody>
          <a:bodyPr wrap="square" rtlCol="0">
            <a:spAutoFit/>
          </a:bodyPr>
          <a:lstStyle/>
          <a:p>
            <a:r>
              <a:rPr lang="es-CO" sz="2400">
                <a:latin typeface="Ancizar Sans" panose="020B0602040300000003" pitchFamily="34" charset="0"/>
              </a:rPr>
              <a:t>Lo que significa una incertidumbre en los pesos de.</a:t>
            </a:r>
          </a:p>
        </p:txBody>
      </p:sp>
    </p:spTree>
    <p:extLst>
      <p:ext uri="{BB962C8B-B14F-4D97-AF65-F5344CB8AC3E}">
        <p14:creationId xmlns:p14="http://schemas.microsoft.com/office/powerpoint/2010/main" val="28673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277090"/>
            <a:ext cx="11739418"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Incertidumbre en los parámetros: Distancias</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1B89872-D21A-EFAB-1952-CDDCAE6794EC}"/>
                  </a:ext>
                </a:extLst>
              </p:cNvPr>
              <p:cNvSpPr txBox="1"/>
              <p:nvPr/>
            </p:nvSpPr>
            <p:spPr>
              <a:xfrm>
                <a:off x="1184399" y="1901382"/>
                <a:ext cx="9823202"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𝑖𝑛𝑐𝑒𝑟𝑡𝑖𝑑𝑢𝑚𝑏𝑟𝑒</m:t>
                      </m:r>
                      <m:r>
                        <a:rPr lang="es-CO" sz="2800" b="0" i="1" smtClean="0">
                          <a:latin typeface="Cambria Math" panose="02040503050406030204" pitchFamily="18" charset="0"/>
                          <a:ea typeface="Cambria Math" panose="02040503050406030204" pitchFamily="18" charset="0"/>
                        </a:rPr>
                        <m:t>= </m:t>
                      </m:r>
                      <m:rad>
                        <m:radPr>
                          <m:degHide m:val="on"/>
                          <m:ctrlPr>
                            <a:rPr lang="es-CO" sz="2800" b="0" i="1" smtClean="0">
                              <a:latin typeface="Cambria Math" panose="02040503050406030204" pitchFamily="18" charset="0"/>
                              <a:ea typeface="Cambria Math" panose="02040503050406030204" pitchFamily="18" charset="0"/>
                            </a:rPr>
                          </m:ctrlPr>
                        </m:radPr>
                        <m:deg/>
                        <m:e>
                          <m:f>
                            <m:fPr>
                              <m:ctrlPr>
                                <a:rPr lang="es-CO" sz="2800" b="0" i="1" smtClean="0">
                                  <a:latin typeface="Cambria Math" panose="02040503050406030204" pitchFamily="18" charset="0"/>
                                  <a:ea typeface="Cambria Math" panose="02040503050406030204" pitchFamily="18" charset="0"/>
                                </a:rPr>
                              </m:ctrlPr>
                            </m:fPr>
                            <m:num>
                              <m:r>
                                <a:rPr lang="es-CO" sz="2800" b="0" i="1" smtClean="0">
                                  <a:latin typeface="Cambria Math" panose="02040503050406030204" pitchFamily="18" charset="0"/>
                                  <a:ea typeface="Cambria Math" panose="02040503050406030204" pitchFamily="18" charset="0"/>
                                </a:rPr>
                                <m:t>𝑟𝑒𝑠𝑜𝑙𝑢𝑐𝑖</m:t>
                              </m:r>
                              <m:r>
                                <a:rPr lang="es-CO" sz="2800" b="0" i="1" smtClean="0">
                                  <a:latin typeface="Cambria Math" panose="02040503050406030204" pitchFamily="18" charset="0"/>
                                  <a:ea typeface="Cambria Math" panose="02040503050406030204" pitchFamily="18" charset="0"/>
                                </a:rPr>
                                <m:t>ó</m:t>
                              </m:r>
                              <m:sSup>
                                <m:sSupPr>
                                  <m:ctrlPr>
                                    <a:rPr lang="es-CO" sz="2800" b="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𝑛</m:t>
                                  </m:r>
                                </m:e>
                                <m:sup>
                                  <m:r>
                                    <a:rPr lang="es-CO" sz="2800" b="0" i="1" smtClean="0">
                                      <a:latin typeface="Cambria Math" panose="02040503050406030204" pitchFamily="18" charset="0"/>
                                      <a:ea typeface="Cambria Math" panose="02040503050406030204" pitchFamily="18" charset="0"/>
                                    </a:rPr>
                                    <m:t>2</m:t>
                                  </m:r>
                                </m:sup>
                              </m:sSup>
                            </m:num>
                            <m:den>
                              <m:r>
                                <a:rPr lang="es-CO" sz="2800" b="0" i="1" smtClean="0">
                                  <a:latin typeface="Cambria Math" panose="02040503050406030204" pitchFamily="18" charset="0"/>
                                  <a:ea typeface="Cambria Math" panose="02040503050406030204" pitchFamily="18" charset="0"/>
                                </a:rPr>
                                <m:t>3</m:t>
                              </m:r>
                            </m:den>
                          </m:f>
                        </m:e>
                      </m:rad>
                      <m:r>
                        <a:rPr lang="es-CO" sz="2800" b="0" i="1" smtClean="0">
                          <a:latin typeface="Cambria Math" panose="02040503050406030204" pitchFamily="18" charset="0"/>
                          <a:ea typeface="Cambria Math" panose="02040503050406030204" pitchFamily="18" charset="0"/>
                        </a:rPr>
                        <m:t>=</m:t>
                      </m:r>
                      <m:rad>
                        <m:radPr>
                          <m:degHide m:val="on"/>
                          <m:ctrlPr>
                            <a:rPr lang="es-CO" sz="2800" i="1">
                              <a:latin typeface="Cambria Math" panose="02040503050406030204" pitchFamily="18" charset="0"/>
                              <a:ea typeface="Cambria Math" panose="02040503050406030204" pitchFamily="18" charset="0"/>
                            </a:rPr>
                          </m:ctrlPr>
                        </m:radPr>
                        <m:deg/>
                        <m:e>
                          <m:f>
                            <m:fPr>
                              <m:ctrlPr>
                                <a:rPr lang="es-CO" sz="2800" i="1">
                                  <a:latin typeface="Cambria Math" panose="02040503050406030204" pitchFamily="18" charset="0"/>
                                  <a:ea typeface="Cambria Math" panose="02040503050406030204" pitchFamily="18" charset="0"/>
                                </a:rPr>
                              </m:ctrlPr>
                            </m:fPr>
                            <m:num>
                              <m:sSup>
                                <m:sSupPr>
                                  <m:ctrlPr>
                                    <a:rPr lang="es-CO" sz="280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0,01 </m:t>
                                  </m:r>
                                  <m:r>
                                    <a:rPr lang="es-CO" sz="2800" b="0" i="1" smtClean="0">
                                      <a:latin typeface="Cambria Math" panose="02040503050406030204" pitchFamily="18" charset="0"/>
                                      <a:ea typeface="Cambria Math" panose="02040503050406030204" pitchFamily="18" charset="0"/>
                                    </a:rPr>
                                    <m:t>𝑚𝑚</m:t>
                                  </m:r>
                                </m:e>
                                <m:sup>
                                  <m:r>
                                    <a:rPr lang="es-CO" sz="2800" i="1">
                                      <a:latin typeface="Cambria Math" panose="02040503050406030204" pitchFamily="18" charset="0"/>
                                      <a:ea typeface="Cambria Math" panose="02040503050406030204" pitchFamily="18" charset="0"/>
                                    </a:rPr>
                                    <m:t>2</m:t>
                                  </m:r>
                                </m:sup>
                              </m:sSup>
                            </m:num>
                            <m:den>
                              <m:r>
                                <a:rPr lang="es-CO" sz="2800" i="1">
                                  <a:latin typeface="Cambria Math" panose="02040503050406030204" pitchFamily="18" charset="0"/>
                                  <a:ea typeface="Cambria Math" panose="02040503050406030204" pitchFamily="18" charset="0"/>
                                </a:rPr>
                                <m:t>3</m:t>
                              </m:r>
                            </m:den>
                          </m:f>
                        </m:e>
                      </m:rad>
                      <m:r>
                        <a:rPr lang="es-CO" sz="2800" b="0" i="1" smtClean="0">
                          <a:latin typeface="Cambria Math" panose="02040503050406030204" pitchFamily="18" charset="0"/>
                          <a:ea typeface="Cambria Math" panose="02040503050406030204" pitchFamily="18" charset="0"/>
                        </a:rPr>
                        <m:t>=0,00577 </m:t>
                      </m:r>
                      <m:r>
                        <a:rPr lang="es-CO" sz="2800" b="0" i="1" smtClean="0">
                          <a:latin typeface="Cambria Math" panose="02040503050406030204" pitchFamily="18" charset="0"/>
                          <a:ea typeface="Cambria Math" panose="02040503050406030204" pitchFamily="18" charset="0"/>
                        </a:rPr>
                        <m:t>𝑚𝑚</m:t>
                      </m:r>
                    </m:oMath>
                  </m:oMathPara>
                </a14:m>
                <a:endParaRPr lang="es-CO" sz="2800"/>
              </a:p>
            </p:txBody>
          </p:sp>
        </mc:Choice>
        <mc:Fallback xmlns="">
          <p:sp>
            <p:nvSpPr>
              <p:cNvPr id="3" name="CuadroTexto 2">
                <a:extLst>
                  <a:ext uri="{FF2B5EF4-FFF2-40B4-BE49-F238E27FC236}">
                    <a16:creationId xmlns:a16="http://schemas.microsoft.com/office/drawing/2014/main" id="{F1B89872-D21A-EFAB-1952-CDDCAE6794EC}"/>
                  </a:ext>
                </a:extLst>
              </p:cNvPr>
              <p:cNvSpPr txBox="1">
                <a:spLocks noRot="1" noChangeAspect="1" noMove="1" noResize="1" noEditPoints="1" noAdjustHandles="1" noChangeArrowheads="1" noChangeShapeType="1" noTextEdit="1"/>
              </p:cNvSpPr>
              <p:nvPr/>
            </p:nvSpPr>
            <p:spPr>
              <a:xfrm>
                <a:off x="1184399" y="1901382"/>
                <a:ext cx="9823202" cy="12730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6D46D3C-6154-CA32-21AD-0D1237C7CC58}"/>
                  </a:ext>
                </a:extLst>
              </p:cNvPr>
              <p:cNvSpPr txBox="1"/>
              <p:nvPr/>
            </p:nvSpPr>
            <p:spPr>
              <a:xfrm>
                <a:off x="3191326" y="3940040"/>
                <a:ext cx="58093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𝑖𝑛𝑐𝑒𝑟𝑡𝑖𝑑𝑢𝑚𝑏𝑟𝑒</m:t>
                      </m:r>
                      <m:r>
                        <a:rPr lang="es-CO" sz="2800" b="0" i="1" smtClean="0">
                          <a:latin typeface="Cambria Math" panose="02040503050406030204" pitchFamily="18" charset="0"/>
                        </a:rPr>
                        <m:t>=0,00577 ×</m:t>
                      </m:r>
                      <m:sSup>
                        <m:sSupPr>
                          <m:ctrlPr>
                            <a:rPr lang="es-CO" sz="2800" b="0" i="1" smtClean="0">
                              <a:latin typeface="Cambria Math" panose="02040503050406030204" pitchFamily="18" charset="0"/>
                              <a:ea typeface="Cambria Math" panose="02040503050406030204" pitchFamily="18" charset="0"/>
                            </a:rPr>
                          </m:ctrlPr>
                        </m:sSupPr>
                        <m:e>
                          <m:r>
                            <a:rPr lang="es-CO" sz="2800" b="0" i="1" smtClean="0">
                              <a:latin typeface="Cambria Math" panose="02040503050406030204" pitchFamily="18" charset="0"/>
                              <a:ea typeface="Cambria Math" panose="02040503050406030204" pitchFamily="18" charset="0"/>
                            </a:rPr>
                            <m:t>10</m:t>
                          </m:r>
                        </m:e>
                        <m:sup>
                          <m:r>
                            <a:rPr lang="es-CO" sz="2800" b="0" i="1" smtClean="0">
                              <a:latin typeface="Cambria Math" panose="02040503050406030204" pitchFamily="18" charset="0"/>
                              <a:ea typeface="Cambria Math" panose="02040503050406030204" pitchFamily="18" charset="0"/>
                            </a:rPr>
                            <m:t>−3</m:t>
                          </m:r>
                        </m:sup>
                      </m:sSup>
                      <m:r>
                        <a:rPr lang="es-CO" sz="2800" b="0" i="1" smtClean="0">
                          <a:latin typeface="Cambria Math" panose="02040503050406030204" pitchFamily="18" charset="0"/>
                          <a:ea typeface="Cambria Math" panose="02040503050406030204" pitchFamily="18" charset="0"/>
                        </a:rPr>
                        <m:t> </m:t>
                      </m:r>
                      <m:r>
                        <a:rPr lang="es-CO" sz="2800" b="0" i="1" smtClean="0">
                          <a:latin typeface="Cambria Math" panose="02040503050406030204" pitchFamily="18" charset="0"/>
                          <a:ea typeface="Cambria Math" panose="02040503050406030204" pitchFamily="18" charset="0"/>
                        </a:rPr>
                        <m:t>𝑚</m:t>
                      </m:r>
                    </m:oMath>
                  </m:oMathPara>
                </a14:m>
                <a:endParaRPr lang="es-CO" sz="2800"/>
              </a:p>
            </p:txBody>
          </p:sp>
        </mc:Choice>
        <mc:Fallback xmlns="">
          <p:sp>
            <p:nvSpPr>
              <p:cNvPr id="4" name="CuadroTexto 3">
                <a:extLst>
                  <a:ext uri="{FF2B5EF4-FFF2-40B4-BE49-F238E27FC236}">
                    <a16:creationId xmlns:a16="http://schemas.microsoft.com/office/drawing/2014/main" id="{E6D46D3C-6154-CA32-21AD-0D1237C7CC58}"/>
                  </a:ext>
                </a:extLst>
              </p:cNvPr>
              <p:cNvSpPr txBox="1">
                <a:spLocks noRot="1" noChangeAspect="1" noMove="1" noResize="1" noEditPoints="1" noAdjustHandles="1" noChangeArrowheads="1" noChangeShapeType="1" noTextEdit="1"/>
              </p:cNvSpPr>
              <p:nvPr/>
            </p:nvSpPr>
            <p:spPr>
              <a:xfrm>
                <a:off x="3191326" y="3940040"/>
                <a:ext cx="5809347" cy="4308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329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277090"/>
            <a:ext cx="11739418" cy="1754326"/>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Incertidumbre en los parámetros: Coeficiente de amortiguamiento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1B89872-D21A-EFAB-1952-CDDCAE6794EC}"/>
                  </a:ext>
                </a:extLst>
              </p:cNvPr>
              <p:cNvSpPr txBox="1"/>
              <p:nvPr/>
            </p:nvSpPr>
            <p:spPr>
              <a:xfrm>
                <a:off x="3888743" y="5313105"/>
                <a:ext cx="37019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𝑖𝑛𝑐𝑒𝑟𝑡𝑖𝑑𝑢𝑚𝑏𝑟𝑒</m:t>
                      </m:r>
                      <m:r>
                        <a:rPr lang="es-CO" sz="2800" b="0" i="1" smtClean="0">
                          <a:latin typeface="Cambria Math" panose="02040503050406030204" pitchFamily="18" charset="0"/>
                          <a:ea typeface="Cambria Math" panose="02040503050406030204" pitchFamily="18" charset="0"/>
                        </a:rPr>
                        <m:t>=15 %</m:t>
                      </m:r>
                    </m:oMath>
                  </m:oMathPara>
                </a14:m>
                <a:endParaRPr lang="es-CO" sz="2800"/>
              </a:p>
            </p:txBody>
          </p:sp>
        </mc:Choice>
        <mc:Fallback xmlns="">
          <p:sp>
            <p:nvSpPr>
              <p:cNvPr id="3" name="CuadroTexto 2">
                <a:extLst>
                  <a:ext uri="{FF2B5EF4-FFF2-40B4-BE49-F238E27FC236}">
                    <a16:creationId xmlns:a16="http://schemas.microsoft.com/office/drawing/2014/main" id="{F1B89872-D21A-EFAB-1952-CDDCAE6794EC}"/>
                  </a:ext>
                </a:extLst>
              </p:cNvPr>
              <p:cNvSpPr txBox="1">
                <a:spLocks noRot="1" noChangeAspect="1" noMove="1" noResize="1" noEditPoints="1" noAdjustHandles="1" noChangeArrowheads="1" noChangeShapeType="1" noTextEdit="1"/>
              </p:cNvSpPr>
              <p:nvPr/>
            </p:nvSpPr>
            <p:spPr>
              <a:xfrm>
                <a:off x="3888743" y="5313105"/>
                <a:ext cx="3701975"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96196F19-F0FF-7DE1-8BB5-26D0DD327A8E}"/>
                  </a:ext>
                </a:extLst>
              </p:cNvPr>
              <p:cNvSpPr txBox="1"/>
              <p:nvPr/>
            </p:nvSpPr>
            <p:spPr>
              <a:xfrm>
                <a:off x="4373716" y="3245991"/>
                <a:ext cx="27320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i="1" smtClean="0">
                          <a:latin typeface="Cambria Math" panose="02040503050406030204" pitchFamily="18" charset="0"/>
                          <a:ea typeface="Cambria Math" panose="02040503050406030204" pitchFamily="18" charset="0"/>
                        </a:rPr>
                        <m:t>𝛾</m:t>
                      </m:r>
                      <m:r>
                        <a:rPr lang="es-CO" sz="2800" b="0" i="1" smtClean="0">
                          <a:latin typeface="Cambria Math" panose="02040503050406030204" pitchFamily="18" charset="0"/>
                          <a:ea typeface="Cambria Math" panose="02040503050406030204" pitchFamily="18" charset="0"/>
                        </a:rPr>
                        <m:t>=0,816685 </m:t>
                      </m:r>
                      <m:r>
                        <a:rPr lang="es-CO" sz="2800" b="0" i="1" smtClean="0">
                          <a:latin typeface="Cambria Math" panose="02040503050406030204" pitchFamily="18" charset="0"/>
                          <a:ea typeface="Cambria Math" panose="02040503050406030204" pitchFamily="18" charset="0"/>
                        </a:rPr>
                        <m:t>𝐻𝑧</m:t>
                      </m:r>
                    </m:oMath>
                  </m:oMathPara>
                </a14:m>
                <a:endParaRPr lang="es-CO" sz="2800"/>
              </a:p>
            </p:txBody>
          </p:sp>
        </mc:Choice>
        <mc:Fallback xmlns="">
          <p:sp>
            <p:nvSpPr>
              <p:cNvPr id="5" name="CuadroTexto 4">
                <a:extLst>
                  <a:ext uri="{FF2B5EF4-FFF2-40B4-BE49-F238E27FC236}">
                    <a16:creationId xmlns:a16="http://schemas.microsoft.com/office/drawing/2014/main" id="{96196F19-F0FF-7DE1-8BB5-26D0DD327A8E}"/>
                  </a:ext>
                </a:extLst>
              </p:cNvPr>
              <p:cNvSpPr txBox="1">
                <a:spLocks noRot="1" noChangeAspect="1" noMove="1" noResize="1" noEditPoints="1" noAdjustHandles="1" noChangeArrowheads="1" noChangeShapeType="1" noTextEdit="1"/>
              </p:cNvSpPr>
              <p:nvPr/>
            </p:nvSpPr>
            <p:spPr>
              <a:xfrm>
                <a:off x="4373716" y="3245991"/>
                <a:ext cx="2732030"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27E8F33-D5FF-83E8-7528-72EEDFC57F9C}"/>
                  </a:ext>
                </a:extLst>
              </p:cNvPr>
              <p:cNvSpPr txBox="1"/>
              <p:nvPr/>
            </p:nvSpPr>
            <p:spPr>
              <a:xfrm>
                <a:off x="8359207" y="3245990"/>
                <a:ext cx="19369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i="1" smtClean="0">
                          <a:latin typeface="Cambria Math" panose="02040503050406030204" pitchFamily="18" charset="0"/>
                          <a:ea typeface="Cambria Math" panose="02040503050406030204" pitchFamily="18" charset="0"/>
                        </a:rPr>
                        <m:t>𝛾</m:t>
                      </m:r>
                      <m:r>
                        <a:rPr lang="es-CO" sz="2800" b="0" i="1" smtClean="0">
                          <a:latin typeface="Cambria Math" panose="02040503050406030204" pitchFamily="18" charset="0"/>
                          <a:ea typeface="Cambria Math" panose="02040503050406030204" pitchFamily="18" charset="0"/>
                        </a:rPr>
                        <m:t>=0,85 </m:t>
                      </m:r>
                      <m:r>
                        <a:rPr lang="es-CO" sz="2800" b="0" i="1" smtClean="0">
                          <a:latin typeface="Cambria Math" panose="02040503050406030204" pitchFamily="18" charset="0"/>
                          <a:ea typeface="Cambria Math" panose="02040503050406030204" pitchFamily="18" charset="0"/>
                        </a:rPr>
                        <m:t>𝐻𝑧</m:t>
                      </m:r>
                    </m:oMath>
                  </m:oMathPara>
                </a14:m>
                <a:endParaRPr lang="es-CO" sz="2800"/>
              </a:p>
            </p:txBody>
          </p:sp>
        </mc:Choice>
        <mc:Fallback xmlns="">
          <p:sp>
            <p:nvSpPr>
              <p:cNvPr id="6" name="CuadroTexto 5">
                <a:extLst>
                  <a:ext uri="{FF2B5EF4-FFF2-40B4-BE49-F238E27FC236}">
                    <a16:creationId xmlns:a16="http://schemas.microsoft.com/office/drawing/2014/main" id="{927E8F33-D5FF-83E8-7528-72EEDFC57F9C}"/>
                  </a:ext>
                </a:extLst>
              </p:cNvPr>
              <p:cNvSpPr txBox="1">
                <a:spLocks noRot="1" noChangeAspect="1" noMove="1" noResize="1" noEditPoints="1" noAdjustHandles="1" noChangeArrowheads="1" noChangeShapeType="1" noTextEdit="1"/>
              </p:cNvSpPr>
              <p:nvPr/>
            </p:nvSpPr>
            <p:spPr>
              <a:xfrm>
                <a:off x="8359207" y="3245990"/>
                <a:ext cx="193694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FB85D3E-B869-E9A4-6889-408AAEE3A3A2}"/>
                  </a:ext>
                </a:extLst>
              </p:cNvPr>
              <p:cNvSpPr txBox="1"/>
              <p:nvPr/>
            </p:nvSpPr>
            <p:spPr>
              <a:xfrm>
                <a:off x="785770" y="3213556"/>
                <a:ext cx="23344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i="1" smtClean="0">
                          <a:latin typeface="Cambria Math" panose="02040503050406030204" pitchFamily="18" charset="0"/>
                          <a:ea typeface="Cambria Math" panose="02040503050406030204" pitchFamily="18" charset="0"/>
                        </a:rPr>
                        <m:t>𝛾</m:t>
                      </m:r>
                      <m:r>
                        <a:rPr lang="es-CO" sz="2800" b="0" i="1" smtClean="0">
                          <a:latin typeface="Cambria Math" panose="02040503050406030204" pitchFamily="18" charset="0"/>
                          <a:ea typeface="Cambria Math" panose="02040503050406030204" pitchFamily="18" charset="0"/>
                        </a:rPr>
                        <m:t>=0,7245 </m:t>
                      </m:r>
                      <m:r>
                        <a:rPr lang="es-CO" sz="2800" b="0" i="1" smtClean="0">
                          <a:latin typeface="Cambria Math" panose="02040503050406030204" pitchFamily="18" charset="0"/>
                          <a:ea typeface="Cambria Math" panose="02040503050406030204" pitchFamily="18" charset="0"/>
                        </a:rPr>
                        <m:t>𝐻𝑧</m:t>
                      </m:r>
                    </m:oMath>
                  </m:oMathPara>
                </a14:m>
                <a:endParaRPr lang="es-CO" sz="2800"/>
              </a:p>
            </p:txBody>
          </p:sp>
        </mc:Choice>
        <mc:Fallback xmlns="">
          <p:sp>
            <p:nvSpPr>
              <p:cNvPr id="7" name="CuadroTexto 6">
                <a:extLst>
                  <a:ext uri="{FF2B5EF4-FFF2-40B4-BE49-F238E27FC236}">
                    <a16:creationId xmlns:a16="http://schemas.microsoft.com/office/drawing/2014/main" id="{DFB85D3E-B869-E9A4-6889-408AAEE3A3A2}"/>
                  </a:ext>
                </a:extLst>
              </p:cNvPr>
              <p:cNvSpPr txBox="1">
                <a:spLocks noRot="1" noChangeAspect="1" noMove="1" noResize="1" noEditPoints="1" noAdjustHandles="1" noChangeArrowheads="1" noChangeShapeType="1" noTextEdit="1"/>
              </p:cNvSpPr>
              <p:nvPr/>
            </p:nvSpPr>
            <p:spPr>
              <a:xfrm>
                <a:off x="785770" y="3213556"/>
                <a:ext cx="2334485" cy="43088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523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277090"/>
            <a:ext cx="11739418" cy="1754326"/>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Incertidumbre en los parámetros: Constante del motor</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1B89872-D21A-EFAB-1952-CDDCAE6794EC}"/>
                  </a:ext>
                </a:extLst>
              </p:cNvPr>
              <p:cNvSpPr txBox="1"/>
              <p:nvPr/>
            </p:nvSpPr>
            <p:spPr>
              <a:xfrm>
                <a:off x="4018721" y="5294633"/>
                <a:ext cx="37019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𝑖𝑛𝑐𝑒𝑟𝑡𝑖𝑑𝑢𝑚𝑏𝑟𝑒</m:t>
                      </m:r>
                      <m:r>
                        <a:rPr lang="es-CO" sz="2800" b="0" i="1" smtClean="0">
                          <a:latin typeface="Cambria Math" panose="02040503050406030204" pitchFamily="18" charset="0"/>
                          <a:ea typeface="Cambria Math" panose="02040503050406030204" pitchFamily="18" charset="0"/>
                        </a:rPr>
                        <m:t>=45 %</m:t>
                      </m:r>
                    </m:oMath>
                  </m:oMathPara>
                </a14:m>
                <a:endParaRPr lang="es-CO" sz="2800"/>
              </a:p>
            </p:txBody>
          </p:sp>
        </mc:Choice>
        <mc:Fallback xmlns="">
          <p:sp>
            <p:nvSpPr>
              <p:cNvPr id="3" name="CuadroTexto 2">
                <a:extLst>
                  <a:ext uri="{FF2B5EF4-FFF2-40B4-BE49-F238E27FC236}">
                    <a16:creationId xmlns:a16="http://schemas.microsoft.com/office/drawing/2014/main" id="{F1B89872-D21A-EFAB-1952-CDDCAE6794EC}"/>
                  </a:ext>
                </a:extLst>
              </p:cNvPr>
              <p:cNvSpPr txBox="1">
                <a:spLocks noRot="1" noChangeAspect="1" noMove="1" noResize="1" noEditPoints="1" noAdjustHandles="1" noChangeArrowheads="1" noChangeShapeType="1" noTextEdit="1"/>
              </p:cNvSpPr>
              <p:nvPr/>
            </p:nvSpPr>
            <p:spPr>
              <a:xfrm>
                <a:off x="4018721" y="5294633"/>
                <a:ext cx="3701975"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C6E466D4-E7A2-AFBA-F152-E0DE76542650}"/>
                  </a:ext>
                </a:extLst>
              </p:cNvPr>
              <p:cNvSpPr txBox="1"/>
              <p:nvPr/>
            </p:nvSpPr>
            <p:spPr>
              <a:xfrm>
                <a:off x="7072201" y="3023509"/>
                <a:ext cx="3361241" cy="823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𝑘</m:t>
                      </m:r>
                      <m:r>
                        <a:rPr lang="es-CO" sz="2800" b="0" i="1" smtClean="0">
                          <a:latin typeface="Cambria Math" panose="02040503050406030204" pitchFamily="18" charset="0"/>
                          <a:ea typeface="Cambria Math" panose="02040503050406030204" pitchFamily="18" charset="0"/>
                        </a:rPr>
                        <m:t>=0,10079</m:t>
                      </m:r>
                      <m:f>
                        <m:fPr>
                          <m:ctrlPr>
                            <a:rPr lang="es-CO" sz="2800" b="0" i="1" smtClean="0">
                              <a:latin typeface="Cambria Math" panose="02040503050406030204" pitchFamily="18" charset="0"/>
                              <a:ea typeface="Cambria Math" panose="02040503050406030204" pitchFamily="18" charset="0"/>
                            </a:rPr>
                          </m:ctrlPr>
                        </m:fPr>
                        <m:num>
                          <m:r>
                            <a:rPr lang="es-CO" sz="2800" b="0" i="1" smtClean="0">
                              <a:latin typeface="Cambria Math" panose="02040503050406030204" pitchFamily="18" charset="0"/>
                              <a:ea typeface="Cambria Math" panose="02040503050406030204" pitchFamily="18" charset="0"/>
                            </a:rPr>
                            <m:t>𝑁</m:t>
                          </m:r>
                        </m:num>
                        <m:den>
                          <m:r>
                            <a:rPr lang="es-CO" sz="2800" b="0" i="1" smtClean="0">
                              <a:latin typeface="Cambria Math" panose="02040503050406030204" pitchFamily="18" charset="0"/>
                              <a:ea typeface="Cambria Math" panose="02040503050406030204" pitchFamily="18" charset="0"/>
                            </a:rPr>
                            <m:t>% </m:t>
                          </m:r>
                          <m:r>
                            <a:rPr lang="es-CO" sz="2800" b="0" i="1" smtClean="0">
                              <a:latin typeface="Cambria Math" panose="02040503050406030204" pitchFamily="18" charset="0"/>
                              <a:ea typeface="Cambria Math" panose="02040503050406030204" pitchFamily="18" charset="0"/>
                            </a:rPr>
                            <m:t>𝑃𝑊𝑀</m:t>
                          </m:r>
                        </m:den>
                      </m:f>
                    </m:oMath>
                  </m:oMathPara>
                </a14:m>
                <a:endParaRPr lang="es-CO" sz="2800"/>
              </a:p>
            </p:txBody>
          </p:sp>
        </mc:Choice>
        <mc:Fallback xmlns="">
          <p:sp>
            <p:nvSpPr>
              <p:cNvPr id="8" name="CuadroTexto 7">
                <a:extLst>
                  <a:ext uri="{FF2B5EF4-FFF2-40B4-BE49-F238E27FC236}">
                    <a16:creationId xmlns:a16="http://schemas.microsoft.com/office/drawing/2014/main" id="{C6E466D4-E7A2-AFBA-F152-E0DE76542650}"/>
                  </a:ext>
                </a:extLst>
              </p:cNvPr>
              <p:cNvSpPr txBox="1">
                <a:spLocks noRot="1" noChangeAspect="1" noMove="1" noResize="1" noEditPoints="1" noAdjustHandles="1" noChangeArrowheads="1" noChangeShapeType="1" noTextEdit="1"/>
              </p:cNvSpPr>
              <p:nvPr/>
            </p:nvSpPr>
            <p:spPr>
              <a:xfrm>
                <a:off x="7072201" y="3023509"/>
                <a:ext cx="3361241" cy="8234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9333781-0E05-9E45-FFF4-E3BDAC44C2D2}"/>
                  </a:ext>
                </a:extLst>
              </p:cNvPr>
              <p:cNvSpPr txBox="1"/>
              <p:nvPr/>
            </p:nvSpPr>
            <p:spPr>
              <a:xfrm>
                <a:off x="1957332" y="3017282"/>
                <a:ext cx="3162469" cy="823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𝑘</m:t>
                      </m:r>
                      <m:r>
                        <a:rPr lang="es-CO" sz="2800" b="0" i="1" smtClean="0">
                          <a:latin typeface="Cambria Math" panose="02040503050406030204" pitchFamily="18" charset="0"/>
                          <a:ea typeface="Cambria Math" panose="02040503050406030204" pitchFamily="18" charset="0"/>
                        </a:rPr>
                        <m:t>=0,0694</m:t>
                      </m:r>
                      <m:f>
                        <m:fPr>
                          <m:ctrlPr>
                            <a:rPr lang="es-CO" sz="2800" b="0" i="1" smtClean="0">
                              <a:latin typeface="Cambria Math" panose="02040503050406030204" pitchFamily="18" charset="0"/>
                              <a:ea typeface="Cambria Math" panose="02040503050406030204" pitchFamily="18" charset="0"/>
                            </a:rPr>
                          </m:ctrlPr>
                        </m:fPr>
                        <m:num>
                          <m:r>
                            <a:rPr lang="es-CO" sz="2800" b="0" i="1" smtClean="0">
                              <a:latin typeface="Cambria Math" panose="02040503050406030204" pitchFamily="18" charset="0"/>
                              <a:ea typeface="Cambria Math" panose="02040503050406030204" pitchFamily="18" charset="0"/>
                            </a:rPr>
                            <m:t>𝑁</m:t>
                          </m:r>
                        </m:num>
                        <m:den>
                          <m:r>
                            <a:rPr lang="es-CO" sz="2800" b="0" i="1" smtClean="0">
                              <a:latin typeface="Cambria Math" panose="02040503050406030204" pitchFamily="18" charset="0"/>
                              <a:ea typeface="Cambria Math" panose="02040503050406030204" pitchFamily="18" charset="0"/>
                            </a:rPr>
                            <m:t>% </m:t>
                          </m:r>
                          <m:r>
                            <a:rPr lang="es-CO" sz="2800" b="0" i="1" smtClean="0">
                              <a:latin typeface="Cambria Math" panose="02040503050406030204" pitchFamily="18" charset="0"/>
                              <a:ea typeface="Cambria Math" panose="02040503050406030204" pitchFamily="18" charset="0"/>
                            </a:rPr>
                            <m:t>𝑃𝑊𝑀</m:t>
                          </m:r>
                        </m:den>
                      </m:f>
                    </m:oMath>
                  </m:oMathPara>
                </a14:m>
                <a:endParaRPr lang="es-CO" sz="2800"/>
              </a:p>
            </p:txBody>
          </p:sp>
        </mc:Choice>
        <mc:Fallback xmlns="">
          <p:sp>
            <p:nvSpPr>
              <p:cNvPr id="9" name="CuadroTexto 8">
                <a:extLst>
                  <a:ext uri="{FF2B5EF4-FFF2-40B4-BE49-F238E27FC236}">
                    <a16:creationId xmlns:a16="http://schemas.microsoft.com/office/drawing/2014/main" id="{19333781-0E05-9E45-FFF4-E3BDAC44C2D2}"/>
                  </a:ext>
                </a:extLst>
              </p:cNvPr>
              <p:cNvSpPr txBox="1">
                <a:spLocks noRot="1" noChangeAspect="1" noMove="1" noResize="1" noEditPoints="1" noAdjustHandles="1" noChangeArrowheads="1" noChangeShapeType="1" noTextEdit="1"/>
              </p:cNvSpPr>
              <p:nvPr/>
            </p:nvSpPr>
            <p:spPr>
              <a:xfrm>
                <a:off x="1957332" y="3017282"/>
                <a:ext cx="3162469" cy="8234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358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14">
            <a:extLst>
              <a:ext uri="{FF2B5EF4-FFF2-40B4-BE49-F238E27FC236}">
                <a16:creationId xmlns:a16="http://schemas.microsoft.com/office/drawing/2014/main" id="{91576E06-3687-FA60-6400-4DC6616B5A9F}"/>
              </a:ext>
            </a:extLst>
          </p:cNvPr>
          <p:cNvSpPr txBox="1"/>
          <p:nvPr/>
        </p:nvSpPr>
        <p:spPr>
          <a:xfrm>
            <a:off x="142354" y="3405"/>
            <a:ext cx="9638522" cy="923330"/>
          </a:xfrm>
          <a:prstGeom prst="rect">
            <a:avLst/>
          </a:prstGeom>
          <a:noFill/>
        </p:spPr>
        <p:txBody>
          <a:bodyPr wrap="square" rtlCol="0">
            <a:spAutoFit/>
          </a:bodyPr>
          <a:lstStyle/>
          <a:p>
            <a:r>
              <a:rPr lang="es-CO" sz="5400" b="1" i="1" dirty="0">
                <a:solidFill>
                  <a:srgbClr val="0C6980"/>
                </a:solidFill>
                <a:latin typeface="Ancizar Sans" panose="020B0602040300000003" pitchFamily="34" charset="0"/>
              </a:rPr>
              <a:t>Diagrama de Cuerpo Libre</a:t>
            </a:r>
          </a:p>
        </p:txBody>
      </p:sp>
      <p:cxnSp>
        <p:nvCxnSpPr>
          <p:cNvPr id="68" name="Conector recto 67">
            <a:extLst>
              <a:ext uri="{FF2B5EF4-FFF2-40B4-BE49-F238E27FC236}">
                <a16:creationId xmlns:a16="http://schemas.microsoft.com/office/drawing/2014/main" id="{2E892CC8-B72F-D6FC-F151-7AE870BAD9BA}"/>
              </a:ext>
            </a:extLst>
          </p:cNvPr>
          <p:cNvCxnSpPr>
            <a:cxnSpLocks/>
          </p:cNvCxnSpPr>
          <p:nvPr/>
        </p:nvCxnSpPr>
        <p:spPr>
          <a:xfrm flipH="1">
            <a:off x="7494225" y="4013588"/>
            <a:ext cx="7962" cy="2315379"/>
          </a:xfrm>
          <a:prstGeom prst="line">
            <a:avLst/>
          </a:prstGeom>
          <a:ln w="28575">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FDA38482-F247-61E6-0E88-DA69BDD62873}"/>
              </a:ext>
            </a:extLst>
          </p:cNvPr>
          <p:cNvCxnSpPr>
            <a:cxnSpLocks/>
          </p:cNvCxnSpPr>
          <p:nvPr/>
        </p:nvCxnSpPr>
        <p:spPr>
          <a:xfrm rot="19533205" flipV="1">
            <a:off x="2501330" y="3218786"/>
            <a:ext cx="558378" cy="2335312"/>
          </a:xfrm>
          <a:prstGeom prst="line">
            <a:avLst/>
          </a:prstGeom>
          <a:ln w="12700">
            <a:solidFill>
              <a:srgbClr val="414754"/>
            </a:solidFill>
          </a:ln>
        </p:spPr>
        <p:style>
          <a:lnRef idx="1">
            <a:schemeClr val="accent1"/>
          </a:lnRef>
          <a:fillRef idx="0">
            <a:schemeClr val="accent1"/>
          </a:fillRef>
          <a:effectRef idx="0">
            <a:schemeClr val="accent1"/>
          </a:effectRef>
          <a:fontRef idx="minor">
            <a:schemeClr val="tx1"/>
          </a:fontRef>
        </p:style>
      </p:cxnSp>
      <p:grpSp>
        <p:nvGrpSpPr>
          <p:cNvPr id="14" name="Grupo 13">
            <a:extLst>
              <a:ext uri="{FF2B5EF4-FFF2-40B4-BE49-F238E27FC236}">
                <a16:creationId xmlns:a16="http://schemas.microsoft.com/office/drawing/2014/main" id="{53EFE197-5608-545B-FF9E-11A824970F90}"/>
              </a:ext>
            </a:extLst>
          </p:cNvPr>
          <p:cNvGrpSpPr/>
          <p:nvPr/>
        </p:nvGrpSpPr>
        <p:grpSpPr>
          <a:xfrm rot="19533205">
            <a:off x="2073515" y="2203239"/>
            <a:ext cx="7994650" cy="3356610"/>
            <a:chOff x="2098675" y="1750695"/>
            <a:chExt cx="7994650" cy="3356610"/>
          </a:xfrm>
        </p:grpSpPr>
        <p:sp>
          <p:nvSpPr>
            <p:cNvPr id="2" name="Shape 21">
              <a:extLst>
                <a:ext uri="{FF2B5EF4-FFF2-40B4-BE49-F238E27FC236}">
                  <a16:creationId xmlns:a16="http://schemas.microsoft.com/office/drawing/2014/main" id="{92515F5D-7B74-AFCA-DC9E-33306D0903A3}"/>
                </a:ext>
              </a:extLst>
            </p:cNvPr>
            <p:cNvSpPr/>
            <p:nvPr/>
          </p:nvSpPr>
          <p:spPr>
            <a:xfrm>
              <a:off x="2098675" y="2965450"/>
              <a:ext cx="7994650" cy="2141855"/>
            </a:xfrm>
            <a:custGeom>
              <a:avLst/>
              <a:gdLst/>
              <a:ahLst/>
              <a:cxnLst/>
              <a:rect l="0" t="0" r="0" b="0"/>
              <a:pathLst>
                <a:path w="7995328" h="2142342">
                  <a:moveTo>
                    <a:pt x="0" y="0"/>
                  </a:moveTo>
                  <a:lnTo>
                    <a:pt x="7995328" y="2142342"/>
                  </a:lnTo>
                </a:path>
              </a:pathLst>
            </a:custGeom>
            <a:ln w="303505" cap="flat">
              <a:miter lim="100000"/>
            </a:ln>
          </p:spPr>
          <p:style>
            <a:lnRef idx="1">
              <a:srgbClr val="414754"/>
            </a:lnRef>
            <a:fillRef idx="0">
              <a:srgbClr val="000000">
                <a:alpha val="0"/>
              </a:srgbClr>
            </a:fillRef>
            <a:effectRef idx="0">
              <a:scrgbClr r="0" g="0" b="0"/>
            </a:effectRef>
            <a:fontRef idx="none"/>
          </p:style>
          <p:txBody>
            <a:bodyPr/>
            <a:lstStyle/>
            <a:p>
              <a:endParaRPr lang="es-CO"/>
            </a:p>
          </p:txBody>
        </p:sp>
        <p:sp>
          <p:nvSpPr>
            <p:cNvPr id="3" name="Shape 22">
              <a:extLst>
                <a:ext uri="{FF2B5EF4-FFF2-40B4-BE49-F238E27FC236}">
                  <a16:creationId xmlns:a16="http://schemas.microsoft.com/office/drawing/2014/main" id="{C3895F5B-33ED-EBE4-958D-022D91AE9422}"/>
                </a:ext>
              </a:extLst>
            </p:cNvPr>
            <p:cNvSpPr/>
            <p:nvPr/>
          </p:nvSpPr>
          <p:spPr>
            <a:xfrm>
              <a:off x="6768465" y="3906520"/>
              <a:ext cx="866140" cy="866140"/>
            </a:xfrm>
            <a:custGeom>
              <a:avLst/>
              <a:gdLst/>
              <a:ahLst/>
              <a:cxnLst/>
              <a:rect l="0" t="0" r="0" b="0"/>
              <a:pathLst>
                <a:path w="866775" h="866775">
                  <a:moveTo>
                    <a:pt x="433388" y="0"/>
                  </a:moveTo>
                  <a:cubicBezTo>
                    <a:pt x="672740" y="0"/>
                    <a:pt x="866775" y="194034"/>
                    <a:pt x="866775" y="433388"/>
                  </a:cubicBezTo>
                  <a:cubicBezTo>
                    <a:pt x="866775" y="672741"/>
                    <a:pt x="672740" y="866775"/>
                    <a:pt x="433388" y="866775"/>
                  </a:cubicBezTo>
                  <a:cubicBezTo>
                    <a:pt x="194034" y="866775"/>
                    <a:pt x="0" y="672741"/>
                    <a:pt x="0" y="433388"/>
                  </a:cubicBezTo>
                  <a:cubicBezTo>
                    <a:pt x="0" y="194034"/>
                    <a:pt x="194034" y="0"/>
                    <a:pt x="433388" y="0"/>
                  </a:cubicBezTo>
                  <a:close/>
                </a:path>
              </a:pathLst>
            </a:custGeom>
            <a:ln w="0" cap="flat">
              <a:miter lim="127000"/>
            </a:ln>
          </p:spPr>
          <p:style>
            <a:lnRef idx="0">
              <a:srgbClr val="000000">
                <a:alpha val="0"/>
              </a:srgbClr>
            </a:lnRef>
            <a:fillRef idx="1">
              <a:srgbClr val="FD8E7A"/>
            </a:fillRef>
            <a:effectRef idx="0">
              <a:scrgbClr r="0" g="0" b="0"/>
            </a:effectRef>
            <a:fontRef idx="none"/>
          </p:style>
          <p:txBody>
            <a:bodyPr/>
            <a:lstStyle/>
            <a:p>
              <a:endParaRPr lang="es-CO"/>
            </a:p>
          </p:txBody>
        </p:sp>
        <p:sp>
          <p:nvSpPr>
            <p:cNvPr id="4" name="Shape 25">
              <a:extLst>
                <a:ext uri="{FF2B5EF4-FFF2-40B4-BE49-F238E27FC236}">
                  <a16:creationId xmlns:a16="http://schemas.microsoft.com/office/drawing/2014/main" id="{F541A26C-94C1-9E10-AD5F-5322D173C089}"/>
                </a:ext>
              </a:extLst>
            </p:cNvPr>
            <p:cNvSpPr/>
            <p:nvPr/>
          </p:nvSpPr>
          <p:spPr>
            <a:xfrm>
              <a:off x="3141980" y="2063750"/>
              <a:ext cx="904875" cy="398145"/>
            </a:xfrm>
            <a:custGeom>
              <a:avLst/>
              <a:gdLst/>
              <a:ahLst/>
              <a:cxnLst/>
              <a:rect l="0" t="0" r="0" b="0"/>
              <a:pathLst>
                <a:path w="905432" h="398307">
                  <a:moveTo>
                    <a:pt x="38887" y="0"/>
                  </a:moveTo>
                  <a:cubicBezTo>
                    <a:pt x="38887" y="0"/>
                    <a:pt x="504993" y="2379"/>
                    <a:pt x="741283" y="213309"/>
                  </a:cubicBezTo>
                  <a:cubicBezTo>
                    <a:pt x="905432" y="359955"/>
                    <a:pt x="787881" y="398307"/>
                    <a:pt x="553483" y="291013"/>
                  </a:cubicBezTo>
                  <a:cubicBezTo>
                    <a:pt x="261529" y="157523"/>
                    <a:pt x="0" y="97278"/>
                    <a:pt x="7524" y="94766"/>
                  </a:cubicBezTo>
                  <a:cubicBezTo>
                    <a:pt x="14798" y="92170"/>
                    <a:pt x="41957" y="20007"/>
                    <a:pt x="38887" y="0"/>
                  </a:cubicBezTo>
                  <a:close/>
                </a:path>
              </a:pathLst>
            </a:custGeom>
            <a:solidFill>
              <a:srgbClr val="0C6980"/>
            </a:solidFill>
            <a:ln w="0" cap="flat">
              <a:solidFill>
                <a:srgbClr val="0C6980"/>
              </a:solidFill>
              <a:miter lim="127000"/>
            </a:ln>
          </p:spPr>
          <p:style>
            <a:lnRef idx="0">
              <a:srgbClr val="000000">
                <a:alpha val="0"/>
              </a:srgbClr>
            </a:lnRef>
            <a:fillRef idx="1">
              <a:srgbClr val="0C6980"/>
            </a:fillRef>
            <a:effectRef idx="0">
              <a:scrgbClr r="0" g="0" b="0"/>
            </a:effectRef>
            <a:fontRef idx="none"/>
          </p:style>
          <p:txBody>
            <a:bodyPr/>
            <a:lstStyle/>
            <a:p>
              <a:endParaRPr lang="es-CO"/>
            </a:p>
          </p:txBody>
        </p:sp>
        <p:sp>
          <p:nvSpPr>
            <p:cNvPr id="5" name="Shape 26">
              <a:extLst>
                <a:ext uri="{FF2B5EF4-FFF2-40B4-BE49-F238E27FC236}">
                  <a16:creationId xmlns:a16="http://schemas.microsoft.com/office/drawing/2014/main" id="{CC9455EE-DA8F-CBAA-E815-60A06C1B4993}"/>
                </a:ext>
              </a:extLst>
            </p:cNvPr>
            <p:cNvSpPr/>
            <p:nvPr/>
          </p:nvSpPr>
          <p:spPr>
            <a:xfrm>
              <a:off x="3204845" y="2091055"/>
              <a:ext cx="709295" cy="245745"/>
            </a:xfrm>
            <a:custGeom>
              <a:avLst/>
              <a:gdLst/>
              <a:ahLst/>
              <a:cxnLst/>
              <a:rect l="0" t="0" r="0" b="0"/>
              <a:pathLst>
                <a:path w="709856" h="245921">
                  <a:moveTo>
                    <a:pt x="17442" y="215"/>
                  </a:moveTo>
                  <a:cubicBezTo>
                    <a:pt x="17442" y="215"/>
                    <a:pt x="471600" y="0"/>
                    <a:pt x="709856" y="245921"/>
                  </a:cubicBezTo>
                  <a:cubicBezTo>
                    <a:pt x="709856" y="245921"/>
                    <a:pt x="419967" y="58688"/>
                    <a:pt x="26024" y="23737"/>
                  </a:cubicBezTo>
                  <a:lnTo>
                    <a:pt x="0" y="52453"/>
                  </a:lnTo>
                  <a:cubicBezTo>
                    <a:pt x="1683" y="42408"/>
                    <a:pt x="9796" y="36463"/>
                    <a:pt x="17442" y="215"/>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6" name="Shape 28">
              <a:extLst>
                <a:ext uri="{FF2B5EF4-FFF2-40B4-BE49-F238E27FC236}">
                  <a16:creationId xmlns:a16="http://schemas.microsoft.com/office/drawing/2014/main" id="{11EDE985-7C32-6658-6637-BEC2136797EC}"/>
                </a:ext>
              </a:extLst>
            </p:cNvPr>
            <p:cNvSpPr/>
            <p:nvPr/>
          </p:nvSpPr>
          <p:spPr>
            <a:xfrm>
              <a:off x="2186940" y="1750695"/>
              <a:ext cx="843280" cy="353695"/>
            </a:xfrm>
            <a:custGeom>
              <a:avLst/>
              <a:gdLst/>
              <a:ahLst/>
              <a:cxnLst/>
              <a:rect l="0" t="0" r="0" b="0"/>
              <a:pathLst>
                <a:path w="843877" h="354314">
                  <a:moveTo>
                    <a:pt x="84684" y="2070"/>
                  </a:moveTo>
                  <a:cubicBezTo>
                    <a:pt x="131027" y="3312"/>
                    <a:pt x="202494" y="23066"/>
                    <a:pt x="290394" y="63301"/>
                  </a:cubicBezTo>
                  <a:cubicBezTo>
                    <a:pt x="582348" y="196791"/>
                    <a:pt x="843877" y="257037"/>
                    <a:pt x="836352" y="259549"/>
                  </a:cubicBezTo>
                  <a:cubicBezTo>
                    <a:pt x="829078" y="262145"/>
                    <a:pt x="801919" y="334308"/>
                    <a:pt x="804989" y="354314"/>
                  </a:cubicBezTo>
                  <a:cubicBezTo>
                    <a:pt x="804989" y="354314"/>
                    <a:pt x="338883" y="351936"/>
                    <a:pt x="102594" y="141006"/>
                  </a:cubicBezTo>
                  <a:cubicBezTo>
                    <a:pt x="0" y="49352"/>
                    <a:pt x="7446" y="0"/>
                    <a:pt x="84684" y="2070"/>
                  </a:cubicBezTo>
                  <a:close/>
                </a:path>
              </a:pathLst>
            </a:custGeom>
            <a:ln w="0" cap="flat">
              <a:miter lim="127000"/>
            </a:ln>
          </p:spPr>
          <p:style>
            <a:lnRef idx="0">
              <a:srgbClr val="000000">
                <a:alpha val="0"/>
              </a:srgbClr>
            </a:lnRef>
            <a:fillRef idx="1">
              <a:srgbClr val="0C6980"/>
            </a:fillRef>
            <a:effectRef idx="0">
              <a:scrgbClr r="0" g="0" b="0"/>
            </a:effectRef>
            <a:fontRef idx="none"/>
          </p:style>
          <p:txBody>
            <a:bodyPr/>
            <a:lstStyle/>
            <a:p>
              <a:endParaRPr lang="es-CO"/>
            </a:p>
          </p:txBody>
        </p:sp>
        <p:sp>
          <p:nvSpPr>
            <p:cNvPr id="7" name="Shape 29">
              <a:extLst>
                <a:ext uri="{FF2B5EF4-FFF2-40B4-BE49-F238E27FC236}">
                  <a16:creationId xmlns:a16="http://schemas.microsoft.com/office/drawing/2014/main" id="{57316AAA-BC05-2566-ADAD-F543212EFBBD}"/>
                </a:ext>
              </a:extLst>
            </p:cNvPr>
            <p:cNvSpPr/>
            <p:nvPr/>
          </p:nvSpPr>
          <p:spPr>
            <a:xfrm>
              <a:off x="2258060" y="1831340"/>
              <a:ext cx="709295" cy="245745"/>
            </a:xfrm>
            <a:custGeom>
              <a:avLst/>
              <a:gdLst/>
              <a:ahLst/>
              <a:cxnLst/>
              <a:rect l="0" t="0" r="0" b="0"/>
              <a:pathLst>
                <a:path w="709856" h="245921">
                  <a:moveTo>
                    <a:pt x="0" y="0"/>
                  </a:moveTo>
                  <a:cubicBezTo>
                    <a:pt x="0" y="0"/>
                    <a:pt x="289889" y="187234"/>
                    <a:pt x="683832" y="222184"/>
                  </a:cubicBezTo>
                  <a:lnTo>
                    <a:pt x="709856" y="193468"/>
                  </a:lnTo>
                  <a:cubicBezTo>
                    <a:pt x="708173" y="203513"/>
                    <a:pt x="700060" y="209458"/>
                    <a:pt x="692414" y="245706"/>
                  </a:cubicBezTo>
                  <a:cubicBezTo>
                    <a:pt x="692414" y="245706"/>
                    <a:pt x="238256" y="245921"/>
                    <a:pt x="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8" name="Shape 40">
              <a:extLst>
                <a:ext uri="{FF2B5EF4-FFF2-40B4-BE49-F238E27FC236}">
                  <a16:creationId xmlns:a16="http://schemas.microsoft.com/office/drawing/2014/main" id="{CDB48450-7527-CE30-FCB3-C370E221C2B8}"/>
                </a:ext>
              </a:extLst>
            </p:cNvPr>
            <p:cNvSpPr/>
            <p:nvPr/>
          </p:nvSpPr>
          <p:spPr>
            <a:xfrm>
              <a:off x="2971165" y="1943735"/>
              <a:ext cx="240665" cy="243840"/>
            </a:xfrm>
            <a:custGeom>
              <a:avLst/>
              <a:gdLst/>
              <a:ahLst/>
              <a:cxnLst/>
              <a:rect l="0" t="0" r="0" b="0"/>
              <a:pathLst>
                <a:path w="240711" h="244360">
                  <a:moveTo>
                    <a:pt x="102067" y="30143"/>
                  </a:moveTo>
                  <a:cubicBezTo>
                    <a:pt x="139233" y="25524"/>
                    <a:pt x="178080" y="40379"/>
                    <a:pt x="202240" y="72313"/>
                  </a:cubicBezTo>
                  <a:cubicBezTo>
                    <a:pt x="240711" y="124796"/>
                    <a:pt x="226178" y="191684"/>
                    <a:pt x="180257" y="225759"/>
                  </a:cubicBezTo>
                  <a:cubicBezTo>
                    <a:pt x="169571" y="233567"/>
                    <a:pt x="158428" y="239106"/>
                    <a:pt x="147172" y="242626"/>
                  </a:cubicBezTo>
                  <a:lnTo>
                    <a:pt x="134837" y="244360"/>
                  </a:lnTo>
                  <a:lnTo>
                    <a:pt x="155551" y="238249"/>
                  </a:lnTo>
                  <a:cubicBezTo>
                    <a:pt x="195366" y="220633"/>
                    <a:pt x="222223" y="178395"/>
                    <a:pt x="216634" y="130994"/>
                  </a:cubicBezTo>
                  <a:cubicBezTo>
                    <a:pt x="204543" y="30373"/>
                    <a:pt x="63415" y="0"/>
                    <a:pt x="17162" y="106822"/>
                  </a:cubicBezTo>
                  <a:cubicBezTo>
                    <a:pt x="6013" y="136876"/>
                    <a:pt x="9637" y="166279"/>
                    <a:pt x="21354" y="190010"/>
                  </a:cubicBezTo>
                  <a:lnTo>
                    <a:pt x="39132" y="213951"/>
                  </a:lnTo>
                  <a:lnTo>
                    <a:pt x="28643" y="203807"/>
                  </a:lnTo>
                  <a:cubicBezTo>
                    <a:pt x="8646" y="177812"/>
                    <a:pt x="0" y="142579"/>
                    <a:pt x="11983" y="104813"/>
                  </a:cubicBezTo>
                  <a:cubicBezTo>
                    <a:pt x="29418" y="58853"/>
                    <a:pt x="64902" y="34761"/>
                    <a:pt x="102067" y="30143"/>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9" name="Shape 44">
              <a:extLst>
                <a:ext uri="{FF2B5EF4-FFF2-40B4-BE49-F238E27FC236}">
                  <a16:creationId xmlns:a16="http://schemas.microsoft.com/office/drawing/2014/main" id="{5075756B-A3C0-71FB-8942-A44DB66FD837}"/>
                </a:ext>
              </a:extLst>
            </p:cNvPr>
            <p:cNvSpPr/>
            <p:nvPr/>
          </p:nvSpPr>
          <p:spPr>
            <a:xfrm>
              <a:off x="3034665" y="2023745"/>
              <a:ext cx="114935" cy="76835"/>
            </a:xfrm>
            <a:custGeom>
              <a:avLst/>
              <a:gdLst/>
              <a:ahLst/>
              <a:cxnLst/>
              <a:rect l="0" t="0" r="0" b="0"/>
              <a:pathLst>
                <a:path w="115169" h="77329">
                  <a:moveTo>
                    <a:pt x="49404" y="315"/>
                  </a:moveTo>
                  <a:cubicBezTo>
                    <a:pt x="56404" y="0"/>
                    <a:pt x="63690" y="862"/>
                    <a:pt x="70833" y="3247"/>
                  </a:cubicBezTo>
                  <a:cubicBezTo>
                    <a:pt x="99406" y="12788"/>
                    <a:pt x="115169" y="43173"/>
                    <a:pt x="109466" y="60251"/>
                  </a:cubicBezTo>
                  <a:cubicBezTo>
                    <a:pt x="103764" y="77329"/>
                    <a:pt x="87331" y="48952"/>
                    <a:pt x="58758" y="39412"/>
                  </a:cubicBezTo>
                  <a:cubicBezTo>
                    <a:pt x="30185" y="29872"/>
                    <a:pt x="0" y="42683"/>
                    <a:pt x="5702" y="25605"/>
                  </a:cubicBezTo>
                  <a:cubicBezTo>
                    <a:pt x="9979" y="12797"/>
                    <a:pt x="28404" y="1258"/>
                    <a:pt x="49404" y="315"/>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10" name="Shape 47">
              <a:extLst>
                <a:ext uri="{FF2B5EF4-FFF2-40B4-BE49-F238E27FC236}">
                  <a16:creationId xmlns:a16="http://schemas.microsoft.com/office/drawing/2014/main" id="{694C3A90-876F-0812-4D70-D49060923B6C}"/>
                </a:ext>
              </a:extLst>
            </p:cNvPr>
            <p:cNvSpPr/>
            <p:nvPr/>
          </p:nvSpPr>
          <p:spPr>
            <a:xfrm>
              <a:off x="2568575" y="2168525"/>
              <a:ext cx="757555" cy="1002030"/>
            </a:xfrm>
            <a:custGeom>
              <a:avLst/>
              <a:gdLst/>
              <a:ahLst/>
              <a:cxnLst/>
              <a:rect l="0" t="0" r="0" b="0"/>
              <a:pathLst>
                <a:path w="757585" h="1002683">
                  <a:moveTo>
                    <a:pt x="211521" y="0"/>
                  </a:moveTo>
                  <a:lnTo>
                    <a:pt x="757585" y="132778"/>
                  </a:lnTo>
                  <a:lnTo>
                    <a:pt x="546064" y="1002683"/>
                  </a:lnTo>
                  <a:lnTo>
                    <a:pt x="0" y="869905"/>
                  </a:lnTo>
                  <a:lnTo>
                    <a:pt x="211521" y="0"/>
                  </a:lnTo>
                  <a:close/>
                </a:path>
              </a:pathLst>
            </a:custGeom>
            <a:ln w="0" cap="flat">
              <a:miter lim="127000"/>
            </a:ln>
          </p:spPr>
          <p:style>
            <a:lnRef idx="0">
              <a:srgbClr val="000000">
                <a:alpha val="0"/>
              </a:srgbClr>
            </a:lnRef>
            <a:fillRef idx="1">
              <a:srgbClr val="414754"/>
            </a:fillRef>
            <a:effectRef idx="0">
              <a:scrgbClr r="0" g="0" b="0"/>
            </a:effectRef>
            <a:fontRef idx="none"/>
          </p:style>
          <p:txBody>
            <a:bodyPr/>
            <a:lstStyle/>
            <a:p>
              <a:endParaRPr lang="es-CO"/>
            </a:p>
          </p:txBody>
        </p:sp>
        <p:sp>
          <p:nvSpPr>
            <p:cNvPr id="11" name="Shape 50">
              <a:extLst>
                <a:ext uri="{FF2B5EF4-FFF2-40B4-BE49-F238E27FC236}">
                  <a16:creationId xmlns:a16="http://schemas.microsoft.com/office/drawing/2014/main" id="{2EDFB9BA-AF3E-EB23-2622-E01733C9C602}"/>
                </a:ext>
              </a:extLst>
            </p:cNvPr>
            <p:cNvSpPr/>
            <p:nvPr/>
          </p:nvSpPr>
          <p:spPr>
            <a:xfrm>
              <a:off x="9215755" y="4341495"/>
              <a:ext cx="840740" cy="700405"/>
            </a:xfrm>
            <a:custGeom>
              <a:avLst/>
              <a:gdLst/>
              <a:ahLst/>
              <a:cxnLst/>
              <a:rect l="0" t="0" r="0" b="0"/>
              <a:pathLst>
                <a:path w="840927" h="700800">
                  <a:moveTo>
                    <a:pt x="128267" y="0"/>
                  </a:moveTo>
                  <a:lnTo>
                    <a:pt x="840927" y="173286"/>
                  </a:lnTo>
                  <a:lnTo>
                    <a:pt x="712660" y="700800"/>
                  </a:lnTo>
                  <a:lnTo>
                    <a:pt x="0" y="527513"/>
                  </a:lnTo>
                  <a:lnTo>
                    <a:pt x="128267" y="0"/>
                  </a:lnTo>
                  <a:close/>
                </a:path>
              </a:pathLst>
            </a:custGeom>
            <a:ln w="0" cap="flat">
              <a:miter lim="127000"/>
            </a:ln>
          </p:spPr>
          <p:style>
            <a:lnRef idx="0">
              <a:srgbClr val="000000">
                <a:alpha val="0"/>
              </a:srgbClr>
            </a:lnRef>
            <a:fillRef idx="1">
              <a:srgbClr val="414754"/>
            </a:fillRef>
            <a:effectRef idx="0">
              <a:scrgbClr r="0" g="0" b="0"/>
            </a:effectRef>
            <a:fontRef idx="none"/>
          </p:style>
          <p:txBody>
            <a:bodyPr/>
            <a:lstStyle/>
            <a:p>
              <a:endParaRPr lang="es-CO"/>
            </a:p>
          </p:txBody>
        </p:sp>
        <p:sp>
          <p:nvSpPr>
            <p:cNvPr id="12" name="Elipse 11">
              <a:extLst>
                <a:ext uri="{FF2B5EF4-FFF2-40B4-BE49-F238E27FC236}">
                  <a16:creationId xmlns:a16="http://schemas.microsoft.com/office/drawing/2014/main" id="{A0AECEBD-901A-67E5-F0FD-08FE68299CCD}"/>
                </a:ext>
              </a:extLst>
            </p:cNvPr>
            <p:cNvSpPr/>
            <p:nvPr/>
          </p:nvSpPr>
          <p:spPr>
            <a:xfrm>
              <a:off x="2958782" y="1968636"/>
              <a:ext cx="240665" cy="240665"/>
            </a:xfrm>
            <a:prstGeom prst="ellipse">
              <a:avLst/>
            </a:prstGeom>
            <a:solidFill>
              <a:srgbClr val="0C6980"/>
            </a:solidFill>
            <a:ln>
              <a:solidFill>
                <a:srgbClr val="0C69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a:extLst>
                <a:ext uri="{FF2B5EF4-FFF2-40B4-BE49-F238E27FC236}">
                  <a16:creationId xmlns:a16="http://schemas.microsoft.com/office/drawing/2014/main" id="{5855B4D7-7F16-9A81-8B54-E96A559AFBA3}"/>
                </a:ext>
              </a:extLst>
            </p:cNvPr>
            <p:cNvSpPr/>
            <p:nvPr/>
          </p:nvSpPr>
          <p:spPr>
            <a:xfrm>
              <a:off x="3007670" y="2019055"/>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21" name="Conector recto de flecha 20">
            <a:extLst>
              <a:ext uri="{FF2B5EF4-FFF2-40B4-BE49-F238E27FC236}">
                <a16:creationId xmlns:a16="http://schemas.microsoft.com/office/drawing/2014/main" id="{4E93E785-3DBB-AA00-B495-4062046BA296}"/>
              </a:ext>
            </a:extLst>
          </p:cNvPr>
          <p:cNvCxnSpPr>
            <a:cxnSpLocks/>
          </p:cNvCxnSpPr>
          <p:nvPr/>
        </p:nvCxnSpPr>
        <p:spPr>
          <a:xfrm>
            <a:off x="6607499" y="4306543"/>
            <a:ext cx="0" cy="976657"/>
          </a:xfrm>
          <a:prstGeom prst="straightConnector1">
            <a:avLst/>
          </a:prstGeom>
          <a:ln w="38100">
            <a:solidFill>
              <a:srgbClr val="FD8E7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454232ED-0B0D-E2E3-CB99-2446B9234D52}"/>
                  </a:ext>
                </a:extLst>
              </p:cNvPr>
              <p:cNvSpPr txBox="1"/>
              <p:nvPr/>
            </p:nvSpPr>
            <p:spPr>
              <a:xfrm>
                <a:off x="6429953" y="5481262"/>
                <a:ext cx="3926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𝑾</m:t>
                          </m:r>
                        </m:e>
                        <m:sub>
                          <m:r>
                            <a:rPr lang="es-CO" b="1" i="1" smtClean="0">
                              <a:solidFill>
                                <a:srgbClr val="414754"/>
                              </a:solidFill>
                              <a:latin typeface="Cambria Math" panose="02040503050406030204" pitchFamily="18" charset="0"/>
                            </a:rPr>
                            <m:t>𝒃</m:t>
                          </m:r>
                        </m:sub>
                      </m:sSub>
                    </m:oMath>
                  </m:oMathPara>
                </a14:m>
                <a:endParaRPr lang="es-CO" b="1">
                  <a:solidFill>
                    <a:srgbClr val="414754"/>
                  </a:solidFill>
                </a:endParaRPr>
              </a:p>
            </p:txBody>
          </p:sp>
        </mc:Choice>
        <mc:Fallback xmlns="">
          <p:sp>
            <p:nvSpPr>
              <p:cNvPr id="25" name="CuadroTexto 24">
                <a:extLst>
                  <a:ext uri="{FF2B5EF4-FFF2-40B4-BE49-F238E27FC236}">
                    <a16:creationId xmlns:a16="http://schemas.microsoft.com/office/drawing/2014/main" id="{454232ED-0B0D-E2E3-CB99-2446B9234D52}"/>
                  </a:ext>
                </a:extLst>
              </p:cNvPr>
              <p:cNvSpPr txBox="1">
                <a:spLocks noRot="1" noChangeAspect="1" noMove="1" noResize="1" noEditPoints="1" noAdjustHandles="1" noChangeArrowheads="1" noChangeShapeType="1" noTextEdit="1"/>
              </p:cNvSpPr>
              <p:nvPr/>
            </p:nvSpPr>
            <p:spPr>
              <a:xfrm>
                <a:off x="6429953" y="5481262"/>
                <a:ext cx="392672" cy="276999"/>
              </a:xfrm>
              <a:prstGeom prst="rect">
                <a:avLst/>
              </a:prstGeom>
              <a:blipFill>
                <a:blip r:embed="rId2"/>
                <a:stretch>
                  <a:fillRect l="-14063" r="-9375" b="-17391"/>
                </a:stretch>
              </a:blipFill>
            </p:spPr>
            <p:txBody>
              <a:bodyPr/>
              <a:lstStyle/>
              <a:p>
                <a:r>
                  <a:rPr lang="en-US">
                    <a:noFill/>
                  </a:rPr>
                  <a:t> </a:t>
                </a:r>
              </a:p>
            </p:txBody>
          </p:sp>
        </mc:Fallback>
      </mc:AlternateContent>
      <p:cxnSp>
        <p:nvCxnSpPr>
          <p:cNvPr id="28" name="Conector recto de flecha 27">
            <a:extLst>
              <a:ext uri="{FF2B5EF4-FFF2-40B4-BE49-F238E27FC236}">
                <a16:creationId xmlns:a16="http://schemas.microsoft.com/office/drawing/2014/main" id="{42E6FD99-1003-D0C0-3966-05B0F7D7A7B7}"/>
              </a:ext>
            </a:extLst>
          </p:cNvPr>
          <p:cNvCxnSpPr>
            <a:cxnSpLocks/>
          </p:cNvCxnSpPr>
          <p:nvPr/>
        </p:nvCxnSpPr>
        <p:spPr>
          <a:xfrm rot="19533205" flipV="1">
            <a:off x="2551737" y="3613739"/>
            <a:ext cx="207154" cy="893174"/>
          </a:xfrm>
          <a:prstGeom prst="straightConnector1">
            <a:avLst/>
          </a:prstGeom>
          <a:ln w="38100">
            <a:solidFill>
              <a:srgbClr val="FD8E7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DA03BE22-8960-6A6D-C553-FA463D09CDCD}"/>
                  </a:ext>
                </a:extLst>
              </p:cNvPr>
              <p:cNvSpPr txBox="1"/>
              <p:nvPr/>
            </p:nvSpPr>
            <p:spPr>
              <a:xfrm rot="20495010">
                <a:off x="2047447" y="3756316"/>
                <a:ext cx="365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𝑭</m:t>
                          </m:r>
                        </m:e>
                        <m:sub>
                          <m:r>
                            <a:rPr lang="es-CO" b="1" i="1" smtClean="0">
                              <a:solidFill>
                                <a:srgbClr val="414754"/>
                              </a:solidFill>
                              <a:latin typeface="Cambria Math" panose="02040503050406030204" pitchFamily="18" charset="0"/>
                            </a:rPr>
                            <m:t>𝒎</m:t>
                          </m:r>
                        </m:sub>
                      </m:sSub>
                    </m:oMath>
                  </m:oMathPara>
                </a14:m>
                <a:endParaRPr lang="es-CO" b="1">
                  <a:solidFill>
                    <a:srgbClr val="414754"/>
                  </a:solidFill>
                </a:endParaRPr>
              </a:p>
            </p:txBody>
          </p:sp>
        </mc:Choice>
        <mc:Fallback xmlns="">
          <p:sp>
            <p:nvSpPr>
              <p:cNvPr id="31" name="CuadroTexto 30">
                <a:extLst>
                  <a:ext uri="{FF2B5EF4-FFF2-40B4-BE49-F238E27FC236}">
                    <a16:creationId xmlns:a16="http://schemas.microsoft.com/office/drawing/2014/main" id="{DA03BE22-8960-6A6D-C553-FA463D09CDCD}"/>
                  </a:ext>
                </a:extLst>
              </p:cNvPr>
              <p:cNvSpPr txBox="1">
                <a:spLocks noRot="1" noChangeAspect="1" noMove="1" noResize="1" noEditPoints="1" noAdjustHandles="1" noChangeArrowheads="1" noChangeShapeType="1" noTextEdit="1"/>
              </p:cNvSpPr>
              <p:nvPr/>
            </p:nvSpPr>
            <p:spPr>
              <a:xfrm rot="20495010">
                <a:off x="2047447" y="3756316"/>
                <a:ext cx="365420" cy="276999"/>
              </a:xfrm>
              <a:prstGeom prst="rect">
                <a:avLst/>
              </a:prstGeom>
              <a:blipFill>
                <a:blip r:embed="rId3"/>
                <a:stretch>
                  <a:fillRect l="-9722" r="-4167" b="-7937"/>
                </a:stretch>
              </a:blipFill>
            </p:spPr>
            <p:txBody>
              <a:bodyPr/>
              <a:lstStyle/>
              <a:p>
                <a:r>
                  <a:rPr lang="en-US">
                    <a:noFill/>
                  </a:rPr>
                  <a:t> </a:t>
                </a:r>
              </a:p>
            </p:txBody>
          </p:sp>
        </mc:Fallback>
      </mc:AlternateContent>
      <p:cxnSp>
        <p:nvCxnSpPr>
          <p:cNvPr id="33" name="Conector recto de flecha 32">
            <a:extLst>
              <a:ext uri="{FF2B5EF4-FFF2-40B4-BE49-F238E27FC236}">
                <a16:creationId xmlns:a16="http://schemas.microsoft.com/office/drawing/2014/main" id="{8397AC7D-ED28-B6B1-7F18-2E41DCBC94D3}"/>
              </a:ext>
            </a:extLst>
          </p:cNvPr>
          <p:cNvCxnSpPr>
            <a:cxnSpLocks/>
          </p:cNvCxnSpPr>
          <p:nvPr/>
        </p:nvCxnSpPr>
        <p:spPr>
          <a:xfrm>
            <a:off x="3218450" y="5501996"/>
            <a:ext cx="0" cy="826971"/>
          </a:xfrm>
          <a:prstGeom prst="straightConnector1">
            <a:avLst/>
          </a:prstGeom>
          <a:ln w="38100">
            <a:solidFill>
              <a:srgbClr val="FD8E7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8E53D2DB-B3F4-5E9F-8BD8-39B29C9BC53C}"/>
                  </a:ext>
                </a:extLst>
              </p:cNvPr>
              <p:cNvSpPr txBox="1"/>
              <p:nvPr/>
            </p:nvSpPr>
            <p:spPr>
              <a:xfrm>
                <a:off x="2999635" y="6328967"/>
                <a:ext cx="4455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𝑾</m:t>
                          </m:r>
                        </m:e>
                        <m:sub>
                          <m:r>
                            <a:rPr lang="es-CO" b="1" i="1" smtClean="0">
                              <a:solidFill>
                                <a:srgbClr val="414754"/>
                              </a:solidFill>
                              <a:latin typeface="Cambria Math" panose="02040503050406030204" pitchFamily="18" charset="0"/>
                            </a:rPr>
                            <m:t>𝒎</m:t>
                          </m:r>
                        </m:sub>
                      </m:sSub>
                    </m:oMath>
                  </m:oMathPara>
                </a14:m>
                <a:endParaRPr lang="es-CO" b="1">
                  <a:solidFill>
                    <a:srgbClr val="414754"/>
                  </a:solidFill>
                </a:endParaRPr>
              </a:p>
            </p:txBody>
          </p:sp>
        </mc:Choice>
        <mc:Fallback xmlns="">
          <p:sp>
            <p:nvSpPr>
              <p:cNvPr id="34" name="CuadroTexto 33">
                <a:extLst>
                  <a:ext uri="{FF2B5EF4-FFF2-40B4-BE49-F238E27FC236}">
                    <a16:creationId xmlns:a16="http://schemas.microsoft.com/office/drawing/2014/main" id="{8E53D2DB-B3F4-5E9F-8BD8-39B29C9BC53C}"/>
                  </a:ext>
                </a:extLst>
              </p:cNvPr>
              <p:cNvSpPr txBox="1">
                <a:spLocks noRot="1" noChangeAspect="1" noMove="1" noResize="1" noEditPoints="1" noAdjustHandles="1" noChangeArrowheads="1" noChangeShapeType="1" noTextEdit="1"/>
              </p:cNvSpPr>
              <p:nvPr/>
            </p:nvSpPr>
            <p:spPr>
              <a:xfrm>
                <a:off x="2999635" y="6328967"/>
                <a:ext cx="445570" cy="276999"/>
              </a:xfrm>
              <a:prstGeom prst="rect">
                <a:avLst/>
              </a:prstGeom>
              <a:blipFill>
                <a:blip r:embed="rId4"/>
                <a:stretch>
                  <a:fillRect l="-10959" r="-4110" b="-10870"/>
                </a:stretch>
              </a:blipFill>
            </p:spPr>
            <p:txBody>
              <a:bodyPr/>
              <a:lstStyle/>
              <a:p>
                <a:r>
                  <a:rPr lang="en-US">
                    <a:noFill/>
                  </a:rPr>
                  <a:t> </a:t>
                </a:r>
              </a:p>
            </p:txBody>
          </p:sp>
        </mc:Fallback>
      </mc:AlternateContent>
      <p:cxnSp>
        <p:nvCxnSpPr>
          <p:cNvPr id="37" name="Conector recto de flecha 36">
            <a:extLst>
              <a:ext uri="{FF2B5EF4-FFF2-40B4-BE49-F238E27FC236}">
                <a16:creationId xmlns:a16="http://schemas.microsoft.com/office/drawing/2014/main" id="{CC44E343-2E28-8934-28DE-AD563201095B}"/>
              </a:ext>
            </a:extLst>
          </p:cNvPr>
          <p:cNvCxnSpPr>
            <a:cxnSpLocks/>
          </p:cNvCxnSpPr>
          <p:nvPr/>
        </p:nvCxnSpPr>
        <p:spPr>
          <a:xfrm>
            <a:off x="9808584" y="3232731"/>
            <a:ext cx="0" cy="580431"/>
          </a:xfrm>
          <a:prstGeom prst="straightConnector1">
            <a:avLst/>
          </a:prstGeom>
          <a:ln w="38100">
            <a:solidFill>
              <a:srgbClr val="FD8E7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D8115FA2-563E-FDE8-C906-5BCB925DC53B}"/>
                  </a:ext>
                </a:extLst>
              </p:cNvPr>
              <p:cNvSpPr txBox="1"/>
              <p:nvPr/>
            </p:nvSpPr>
            <p:spPr>
              <a:xfrm rot="159283">
                <a:off x="9613197" y="3971523"/>
                <a:ext cx="479234"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𝑾</m:t>
                          </m:r>
                        </m:e>
                        <m:sub>
                          <m:r>
                            <a:rPr lang="es-CO" b="1" i="1" smtClean="0">
                              <a:solidFill>
                                <a:srgbClr val="414754"/>
                              </a:solidFill>
                              <a:latin typeface="Cambria Math" panose="02040503050406030204" pitchFamily="18" charset="0"/>
                            </a:rPr>
                            <m:t>𝒄𝒑</m:t>
                          </m:r>
                        </m:sub>
                      </m:sSub>
                    </m:oMath>
                  </m:oMathPara>
                </a14:m>
                <a:endParaRPr lang="es-CO" b="1">
                  <a:solidFill>
                    <a:srgbClr val="414754"/>
                  </a:solidFill>
                </a:endParaRPr>
              </a:p>
            </p:txBody>
          </p:sp>
        </mc:Choice>
        <mc:Fallback xmlns="">
          <p:sp>
            <p:nvSpPr>
              <p:cNvPr id="38" name="CuadroTexto 37">
                <a:extLst>
                  <a:ext uri="{FF2B5EF4-FFF2-40B4-BE49-F238E27FC236}">
                    <a16:creationId xmlns:a16="http://schemas.microsoft.com/office/drawing/2014/main" id="{D8115FA2-563E-FDE8-C906-5BCB925DC53B}"/>
                  </a:ext>
                </a:extLst>
              </p:cNvPr>
              <p:cNvSpPr txBox="1">
                <a:spLocks noRot="1" noChangeAspect="1" noMove="1" noResize="1" noEditPoints="1" noAdjustHandles="1" noChangeArrowheads="1" noChangeShapeType="1" noTextEdit="1"/>
              </p:cNvSpPr>
              <p:nvPr/>
            </p:nvSpPr>
            <p:spPr>
              <a:xfrm rot="159283">
                <a:off x="9613197" y="3971523"/>
                <a:ext cx="479234" cy="301878"/>
              </a:xfrm>
              <a:prstGeom prst="rect">
                <a:avLst/>
              </a:prstGeom>
              <a:blipFill>
                <a:blip r:embed="rId5"/>
                <a:stretch>
                  <a:fillRect l="-9756" r="-3659" b="-20370"/>
                </a:stretch>
              </a:blipFill>
            </p:spPr>
            <p:txBody>
              <a:bodyPr/>
              <a:lstStyle/>
              <a:p>
                <a:r>
                  <a:rPr lang="en-US">
                    <a:noFill/>
                  </a:rPr>
                  <a:t> </a:t>
                </a:r>
              </a:p>
            </p:txBody>
          </p:sp>
        </mc:Fallback>
      </mc:AlternateContent>
      <p:cxnSp>
        <p:nvCxnSpPr>
          <p:cNvPr id="45" name="Conector recto 44">
            <a:extLst>
              <a:ext uri="{FF2B5EF4-FFF2-40B4-BE49-F238E27FC236}">
                <a16:creationId xmlns:a16="http://schemas.microsoft.com/office/drawing/2014/main" id="{74838AB2-F342-CD2B-73B0-8891EC54CCBE}"/>
              </a:ext>
            </a:extLst>
          </p:cNvPr>
          <p:cNvCxnSpPr/>
          <p:nvPr/>
        </p:nvCxnSpPr>
        <p:spPr>
          <a:xfrm rot="19533205" flipV="1">
            <a:off x="9127255" y="879017"/>
            <a:ext cx="558378" cy="2335312"/>
          </a:xfrm>
          <a:prstGeom prst="line">
            <a:avLst/>
          </a:prstGeom>
          <a:ln w="12700">
            <a:solidFill>
              <a:srgbClr val="414754"/>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0C94B850-39E0-76FF-7CFD-D26A6DBBF219}"/>
              </a:ext>
            </a:extLst>
          </p:cNvPr>
          <p:cNvCxnSpPr>
            <a:cxnSpLocks/>
          </p:cNvCxnSpPr>
          <p:nvPr/>
        </p:nvCxnSpPr>
        <p:spPr>
          <a:xfrm rot="19533205" flipV="1">
            <a:off x="6789853" y="1709975"/>
            <a:ext cx="558930" cy="2337621"/>
          </a:xfrm>
          <a:prstGeom prst="line">
            <a:avLst/>
          </a:prstGeom>
          <a:ln w="12700">
            <a:solidFill>
              <a:srgbClr val="414754"/>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CB73B8A2-1918-4995-0D11-461970C9504D}"/>
              </a:ext>
            </a:extLst>
          </p:cNvPr>
          <p:cNvCxnSpPr>
            <a:cxnSpLocks/>
          </p:cNvCxnSpPr>
          <p:nvPr/>
        </p:nvCxnSpPr>
        <p:spPr>
          <a:xfrm rot="19533205" flipV="1">
            <a:off x="6135946" y="2768937"/>
            <a:ext cx="379630" cy="1587732"/>
          </a:xfrm>
          <a:prstGeom prst="line">
            <a:avLst/>
          </a:prstGeom>
          <a:ln w="12700">
            <a:solidFill>
              <a:srgbClr val="414754"/>
            </a:solidFill>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BC40EBFF-3C28-9FCF-31F9-FFEC32BDEF7A}"/>
              </a:ext>
            </a:extLst>
          </p:cNvPr>
          <p:cNvCxnSpPr>
            <a:cxnSpLocks/>
          </p:cNvCxnSpPr>
          <p:nvPr/>
        </p:nvCxnSpPr>
        <p:spPr>
          <a:xfrm rot="19533205">
            <a:off x="2288055" y="1929388"/>
            <a:ext cx="4391323" cy="1195684"/>
          </a:xfrm>
          <a:prstGeom prst="straightConnector1">
            <a:avLst/>
          </a:prstGeom>
          <a:ln w="12700">
            <a:solidFill>
              <a:srgbClr val="4147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90B7ABAE-885A-4ED6-0090-F6C80CFB58B8}"/>
              </a:ext>
            </a:extLst>
          </p:cNvPr>
          <p:cNvCxnSpPr/>
          <p:nvPr/>
        </p:nvCxnSpPr>
        <p:spPr>
          <a:xfrm rot="19533205">
            <a:off x="6015110" y="2503318"/>
            <a:ext cx="910433" cy="250159"/>
          </a:xfrm>
          <a:prstGeom prst="straightConnector1">
            <a:avLst/>
          </a:prstGeom>
          <a:ln w="12700">
            <a:solidFill>
              <a:srgbClr val="4147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5DDADEB0-37FD-FC05-B0F7-17889D6A82DA}"/>
              </a:ext>
            </a:extLst>
          </p:cNvPr>
          <p:cNvCxnSpPr/>
          <p:nvPr/>
        </p:nvCxnSpPr>
        <p:spPr>
          <a:xfrm rot="19533205" flipH="1" flipV="1">
            <a:off x="6614014" y="1042216"/>
            <a:ext cx="2398270" cy="615899"/>
          </a:xfrm>
          <a:prstGeom prst="straightConnector1">
            <a:avLst/>
          </a:prstGeom>
          <a:ln w="12700">
            <a:solidFill>
              <a:srgbClr val="414754"/>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48E09EB5-BFF8-D273-1077-A8BD077F466D}"/>
                  </a:ext>
                </a:extLst>
              </p:cNvPr>
              <p:cNvSpPr txBox="1"/>
              <p:nvPr/>
            </p:nvSpPr>
            <p:spPr>
              <a:xfrm rot="20370425">
                <a:off x="4170396" y="2143253"/>
                <a:ext cx="312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𝒅</m:t>
                          </m:r>
                        </m:e>
                        <m:sub>
                          <m:r>
                            <a:rPr lang="es-CO" b="1" i="1" smtClean="0">
                              <a:solidFill>
                                <a:srgbClr val="414754"/>
                              </a:solidFill>
                              <a:latin typeface="Cambria Math" panose="02040503050406030204" pitchFamily="18" charset="0"/>
                            </a:rPr>
                            <m:t>𝟏</m:t>
                          </m:r>
                        </m:sub>
                      </m:sSub>
                    </m:oMath>
                  </m:oMathPara>
                </a14:m>
                <a:endParaRPr lang="es-CO" b="1">
                  <a:solidFill>
                    <a:srgbClr val="414754"/>
                  </a:solidFill>
                </a:endParaRPr>
              </a:p>
            </p:txBody>
          </p:sp>
        </mc:Choice>
        <mc:Fallback xmlns="">
          <p:sp>
            <p:nvSpPr>
              <p:cNvPr id="56" name="CuadroTexto 55">
                <a:extLst>
                  <a:ext uri="{FF2B5EF4-FFF2-40B4-BE49-F238E27FC236}">
                    <a16:creationId xmlns:a16="http://schemas.microsoft.com/office/drawing/2014/main" id="{48E09EB5-BFF8-D273-1077-A8BD077F466D}"/>
                  </a:ext>
                </a:extLst>
              </p:cNvPr>
              <p:cNvSpPr txBox="1">
                <a:spLocks noRot="1" noChangeAspect="1" noMove="1" noResize="1" noEditPoints="1" noAdjustHandles="1" noChangeArrowheads="1" noChangeShapeType="1" noTextEdit="1"/>
              </p:cNvSpPr>
              <p:nvPr/>
            </p:nvSpPr>
            <p:spPr>
              <a:xfrm rot="20370425">
                <a:off x="4170396" y="2143253"/>
                <a:ext cx="312521" cy="276999"/>
              </a:xfrm>
              <a:prstGeom prst="rect">
                <a:avLst/>
              </a:prstGeom>
              <a:blipFill>
                <a:blip r:embed="rId6"/>
                <a:stretch>
                  <a:fillRect l="-13846" r="-923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CuadroTexto 56">
                <a:extLst>
                  <a:ext uri="{FF2B5EF4-FFF2-40B4-BE49-F238E27FC236}">
                    <a16:creationId xmlns:a16="http://schemas.microsoft.com/office/drawing/2014/main" id="{0F93999A-5521-9C1E-7FD5-A0275D2F7B09}"/>
                  </a:ext>
                </a:extLst>
              </p:cNvPr>
              <p:cNvSpPr txBox="1"/>
              <p:nvPr/>
            </p:nvSpPr>
            <p:spPr>
              <a:xfrm rot="20296597">
                <a:off x="7430474" y="933857"/>
                <a:ext cx="312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𝒅</m:t>
                          </m:r>
                        </m:e>
                        <m:sub>
                          <m:r>
                            <a:rPr lang="es-CO" b="1" i="1" smtClean="0">
                              <a:solidFill>
                                <a:srgbClr val="414754"/>
                              </a:solidFill>
                              <a:latin typeface="Cambria Math" panose="02040503050406030204" pitchFamily="18" charset="0"/>
                            </a:rPr>
                            <m:t>𝟐</m:t>
                          </m:r>
                        </m:sub>
                      </m:sSub>
                    </m:oMath>
                  </m:oMathPara>
                </a14:m>
                <a:endParaRPr lang="es-CO" b="1">
                  <a:solidFill>
                    <a:srgbClr val="414754"/>
                  </a:solidFill>
                </a:endParaRPr>
              </a:p>
            </p:txBody>
          </p:sp>
        </mc:Choice>
        <mc:Fallback xmlns="">
          <p:sp>
            <p:nvSpPr>
              <p:cNvPr id="57" name="CuadroTexto 56">
                <a:extLst>
                  <a:ext uri="{FF2B5EF4-FFF2-40B4-BE49-F238E27FC236}">
                    <a16:creationId xmlns:a16="http://schemas.microsoft.com/office/drawing/2014/main" id="{0F93999A-5521-9C1E-7FD5-A0275D2F7B09}"/>
                  </a:ext>
                </a:extLst>
              </p:cNvPr>
              <p:cNvSpPr txBox="1">
                <a:spLocks noRot="1" noChangeAspect="1" noMove="1" noResize="1" noEditPoints="1" noAdjustHandles="1" noChangeArrowheads="1" noChangeShapeType="1" noTextEdit="1"/>
              </p:cNvSpPr>
              <p:nvPr/>
            </p:nvSpPr>
            <p:spPr>
              <a:xfrm rot="20296597">
                <a:off x="7430474" y="933857"/>
                <a:ext cx="312521" cy="276999"/>
              </a:xfrm>
              <a:prstGeom prst="rect">
                <a:avLst/>
              </a:prstGeom>
              <a:blipFill>
                <a:blip r:embed="rId7"/>
                <a:stretch>
                  <a:fillRect l="-13846" r="-9231"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uadroTexto 57">
                <a:extLst>
                  <a:ext uri="{FF2B5EF4-FFF2-40B4-BE49-F238E27FC236}">
                    <a16:creationId xmlns:a16="http://schemas.microsoft.com/office/drawing/2014/main" id="{455C1AC9-ACAB-1EEE-7259-7B78C2DD3C9F}"/>
                  </a:ext>
                </a:extLst>
              </p:cNvPr>
              <p:cNvSpPr txBox="1"/>
              <p:nvPr/>
            </p:nvSpPr>
            <p:spPr>
              <a:xfrm rot="20463155">
                <a:off x="6269017" y="2234446"/>
                <a:ext cx="1795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1" i="1" smtClean="0">
                          <a:solidFill>
                            <a:srgbClr val="414754"/>
                          </a:solidFill>
                          <a:latin typeface="Cambria Math" panose="02040503050406030204" pitchFamily="18" charset="0"/>
                        </a:rPr>
                        <m:t>𝒆</m:t>
                      </m:r>
                    </m:oMath>
                  </m:oMathPara>
                </a14:m>
                <a:endParaRPr lang="es-CO" b="1">
                  <a:solidFill>
                    <a:srgbClr val="414754"/>
                  </a:solidFill>
                </a:endParaRPr>
              </a:p>
            </p:txBody>
          </p:sp>
        </mc:Choice>
        <mc:Fallback xmlns="">
          <p:sp>
            <p:nvSpPr>
              <p:cNvPr id="58" name="CuadroTexto 57">
                <a:extLst>
                  <a:ext uri="{FF2B5EF4-FFF2-40B4-BE49-F238E27FC236}">
                    <a16:creationId xmlns:a16="http://schemas.microsoft.com/office/drawing/2014/main" id="{455C1AC9-ACAB-1EEE-7259-7B78C2DD3C9F}"/>
                  </a:ext>
                </a:extLst>
              </p:cNvPr>
              <p:cNvSpPr txBox="1">
                <a:spLocks noRot="1" noChangeAspect="1" noMove="1" noResize="1" noEditPoints="1" noAdjustHandles="1" noChangeArrowheads="1" noChangeShapeType="1" noTextEdit="1"/>
              </p:cNvSpPr>
              <p:nvPr/>
            </p:nvSpPr>
            <p:spPr>
              <a:xfrm rot="20463155">
                <a:off x="6269017" y="2234446"/>
                <a:ext cx="179536" cy="276999"/>
              </a:xfrm>
              <a:prstGeom prst="rect">
                <a:avLst/>
              </a:prstGeom>
              <a:blipFill>
                <a:blip r:embed="rId8"/>
                <a:stretch>
                  <a:fillRect l="-2273" r="-9091" b="-1852"/>
                </a:stretch>
              </a:blipFill>
            </p:spPr>
            <p:txBody>
              <a:bodyPr/>
              <a:lstStyle/>
              <a:p>
                <a:r>
                  <a:rPr lang="en-US">
                    <a:noFill/>
                  </a:rPr>
                  <a:t> </a:t>
                </a:r>
              </a:p>
            </p:txBody>
          </p:sp>
        </mc:Fallback>
      </mc:AlternateContent>
      <p:cxnSp>
        <p:nvCxnSpPr>
          <p:cNvPr id="60" name="Conector recto de flecha 59">
            <a:extLst>
              <a:ext uri="{FF2B5EF4-FFF2-40B4-BE49-F238E27FC236}">
                <a16:creationId xmlns:a16="http://schemas.microsoft.com/office/drawing/2014/main" id="{9B39F127-13E7-FE4B-0549-D1A13910255B}"/>
              </a:ext>
            </a:extLst>
          </p:cNvPr>
          <p:cNvCxnSpPr>
            <a:cxnSpLocks/>
          </p:cNvCxnSpPr>
          <p:nvPr/>
        </p:nvCxnSpPr>
        <p:spPr>
          <a:xfrm flipV="1">
            <a:off x="7515508" y="4007083"/>
            <a:ext cx="0" cy="401748"/>
          </a:xfrm>
          <a:prstGeom prst="straightConnector1">
            <a:avLst/>
          </a:prstGeom>
          <a:ln w="38100">
            <a:solidFill>
              <a:srgbClr val="0C698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81BF9568-3DAA-4FE8-F24E-77C9874072E1}"/>
              </a:ext>
            </a:extLst>
          </p:cNvPr>
          <p:cNvCxnSpPr>
            <a:cxnSpLocks/>
          </p:cNvCxnSpPr>
          <p:nvPr/>
        </p:nvCxnSpPr>
        <p:spPr>
          <a:xfrm rot="203348">
            <a:off x="7120275" y="4007133"/>
            <a:ext cx="360000" cy="0"/>
          </a:xfrm>
          <a:prstGeom prst="straightConnector1">
            <a:avLst/>
          </a:prstGeom>
          <a:ln w="38100">
            <a:solidFill>
              <a:srgbClr val="0C698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CuadroTexto 64">
                <a:extLst>
                  <a:ext uri="{FF2B5EF4-FFF2-40B4-BE49-F238E27FC236}">
                    <a16:creationId xmlns:a16="http://schemas.microsoft.com/office/drawing/2014/main" id="{569326D4-665B-362F-E0CA-FBC1775918F4}"/>
                  </a:ext>
                </a:extLst>
              </p:cNvPr>
              <p:cNvSpPr txBox="1"/>
              <p:nvPr/>
            </p:nvSpPr>
            <p:spPr>
              <a:xfrm rot="203348">
                <a:off x="7527875" y="4322428"/>
                <a:ext cx="323742" cy="30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𝑹</m:t>
                          </m:r>
                        </m:e>
                        <m:sub>
                          <m:r>
                            <a:rPr lang="es-CO" b="1" i="1" smtClean="0">
                              <a:solidFill>
                                <a:srgbClr val="414754"/>
                              </a:solidFill>
                              <a:latin typeface="Cambria Math" panose="02040503050406030204" pitchFamily="18" charset="0"/>
                            </a:rPr>
                            <m:t>𝒚</m:t>
                          </m:r>
                        </m:sub>
                      </m:sSub>
                    </m:oMath>
                  </m:oMathPara>
                </a14:m>
                <a:endParaRPr lang="es-CO" b="1" dirty="0">
                  <a:solidFill>
                    <a:srgbClr val="414754"/>
                  </a:solidFill>
                </a:endParaRPr>
              </a:p>
            </p:txBody>
          </p:sp>
        </mc:Choice>
        <mc:Fallback>
          <p:sp>
            <p:nvSpPr>
              <p:cNvPr id="65" name="CuadroTexto 64">
                <a:extLst>
                  <a:ext uri="{FF2B5EF4-FFF2-40B4-BE49-F238E27FC236}">
                    <a16:creationId xmlns:a16="http://schemas.microsoft.com/office/drawing/2014/main" id="{569326D4-665B-362F-E0CA-FBC1775918F4}"/>
                  </a:ext>
                </a:extLst>
              </p:cNvPr>
              <p:cNvSpPr txBox="1">
                <a:spLocks noRot="1" noChangeAspect="1" noMove="1" noResize="1" noEditPoints="1" noAdjustHandles="1" noChangeArrowheads="1" noChangeShapeType="1" noTextEdit="1"/>
              </p:cNvSpPr>
              <p:nvPr/>
            </p:nvSpPr>
            <p:spPr>
              <a:xfrm rot="203348">
                <a:off x="7527875" y="4322428"/>
                <a:ext cx="323742" cy="302455"/>
              </a:xfrm>
              <a:prstGeom prst="rect">
                <a:avLst/>
              </a:prstGeom>
              <a:blipFill>
                <a:blip r:embed="rId9"/>
                <a:stretch>
                  <a:fillRect l="-15789" r="-3509" b="-1851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6" name="CuadroTexto 65">
                <a:extLst>
                  <a:ext uri="{FF2B5EF4-FFF2-40B4-BE49-F238E27FC236}">
                    <a16:creationId xmlns:a16="http://schemas.microsoft.com/office/drawing/2014/main" id="{C34DE0A9-790F-1F69-08E3-39EDDC0D8A51}"/>
                  </a:ext>
                </a:extLst>
              </p:cNvPr>
              <p:cNvSpPr txBox="1"/>
              <p:nvPr/>
            </p:nvSpPr>
            <p:spPr>
              <a:xfrm rot="203348">
                <a:off x="6946091" y="3674355"/>
                <a:ext cx="3205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𝑹</m:t>
                          </m:r>
                        </m:e>
                        <m:sub>
                          <m:r>
                            <a:rPr lang="es-CO" b="1" i="1" smtClean="0">
                              <a:solidFill>
                                <a:srgbClr val="414754"/>
                              </a:solidFill>
                              <a:latin typeface="Cambria Math" panose="02040503050406030204" pitchFamily="18" charset="0"/>
                            </a:rPr>
                            <m:t>𝒙</m:t>
                          </m:r>
                        </m:sub>
                      </m:sSub>
                    </m:oMath>
                  </m:oMathPara>
                </a14:m>
                <a:endParaRPr lang="es-CO" b="1">
                  <a:solidFill>
                    <a:srgbClr val="414754"/>
                  </a:solidFill>
                </a:endParaRPr>
              </a:p>
            </p:txBody>
          </p:sp>
        </mc:Choice>
        <mc:Fallback xmlns="">
          <p:sp>
            <p:nvSpPr>
              <p:cNvPr id="66" name="CuadroTexto 65">
                <a:extLst>
                  <a:ext uri="{FF2B5EF4-FFF2-40B4-BE49-F238E27FC236}">
                    <a16:creationId xmlns:a16="http://schemas.microsoft.com/office/drawing/2014/main" id="{C34DE0A9-790F-1F69-08E3-39EDDC0D8A51}"/>
                  </a:ext>
                </a:extLst>
              </p:cNvPr>
              <p:cNvSpPr txBox="1">
                <a:spLocks noRot="1" noChangeAspect="1" noMove="1" noResize="1" noEditPoints="1" noAdjustHandles="1" noChangeArrowheads="1" noChangeShapeType="1" noTextEdit="1"/>
              </p:cNvSpPr>
              <p:nvPr/>
            </p:nvSpPr>
            <p:spPr>
              <a:xfrm rot="203348">
                <a:off x="6946091" y="3674355"/>
                <a:ext cx="320537" cy="276999"/>
              </a:xfrm>
              <a:prstGeom prst="rect">
                <a:avLst/>
              </a:prstGeom>
              <a:blipFill>
                <a:blip r:embed="rId10"/>
                <a:stretch>
                  <a:fillRect l="-16071" b="-10204"/>
                </a:stretch>
              </a:blipFill>
            </p:spPr>
            <p:txBody>
              <a:bodyPr/>
              <a:lstStyle/>
              <a:p>
                <a:r>
                  <a:rPr lang="en-US">
                    <a:noFill/>
                  </a:rPr>
                  <a:t> </a:t>
                </a:r>
              </a:p>
            </p:txBody>
          </p:sp>
        </mc:Fallback>
      </mc:AlternateContent>
      <p:sp>
        <p:nvSpPr>
          <p:cNvPr id="70" name="Forma libre: forma 69">
            <a:extLst>
              <a:ext uri="{FF2B5EF4-FFF2-40B4-BE49-F238E27FC236}">
                <a16:creationId xmlns:a16="http://schemas.microsoft.com/office/drawing/2014/main" id="{F1259A9C-9A7E-CB77-417E-386C7157B0D8}"/>
              </a:ext>
            </a:extLst>
          </p:cNvPr>
          <p:cNvSpPr/>
          <p:nvPr/>
        </p:nvSpPr>
        <p:spPr>
          <a:xfrm rot="19533205">
            <a:off x="7234582" y="4233682"/>
            <a:ext cx="176349" cy="812950"/>
          </a:xfrm>
          <a:custGeom>
            <a:avLst/>
            <a:gdLst>
              <a:gd name="connsiteX0" fmla="*/ 0 w 111968"/>
              <a:gd name="connsiteY0" fmla="*/ 354651 h 354651"/>
              <a:gd name="connsiteX1" fmla="*/ 111968 w 111968"/>
              <a:gd name="connsiteY1" fmla="*/ 88 h 354651"/>
            </a:gdLst>
            <a:ahLst/>
            <a:cxnLst>
              <a:cxn ang="0">
                <a:pos x="connsiteX0" y="connsiteY0"/>
              </a:cxn>
              <a:cxn ang="0">
                <a:pos x="connsiteX1" y="connsiteY1"/>
              </a:cxn>
            </a:cxnLst>
            <a:rect l="l" t="t" r="r" b="b"/>
            <a:pathLst>
              <a:path w="111968" h="354651">
                <a:moveTo>
                  <a:pt x="0" y="354651"/>
                </a:moveTo>
                <a:cubicBezTo>
                  <a:pt x="13996" y="175037"/>
                  <a:pt x="27993" y="-4577"/>
                  <a:pt x="111968" y="88"/>
                </a:cubicBezTo>
              </a:path>
            </a:pathLst>
          </a:cu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71" name="CuadroTexto 70">
                <a:extLst>
                  <a:ext uri="{FF2B5EF4-FFF2-40B4-BE49-F238E27FC236}">
                    <a16:creationId xmlns:a16="http://schemas.microsoft.com/office/drawing/2014/main" id="{2F00FAAA-76A7-DFA3-A5B0-C8FF30220C11}"/>
                  </a:ext>
                </a:extLst>
              </p:cNvPr>
              <p:cNvSpPr txBox="1"/>
              <p:nvPr/>
            </p:nvSpPr>
            <p:spPr>
              <a:xfrm>
                <a:off x="6920352" y="4635275"/>
                <a:ext cx="306174" cy="43088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1" i="1" smtClean="0">
                          <a:solidFill>
                            <a:schemeClr val="tx2">
                              <a:lumMod val="60000"/>
                              <a:lumOff val="40000"/>
                            </a:schemeClr>
                          </a:solidFill>
                          <a:latin typeface="Cambria Math" panose="02040503050406030204" pitchFamily="18" charset="0"/>
                        </a:rPr>
                        <m:t>𝜽</m:t>
                      </m:r>
                    </m:oMath>
                  </m:oMathPara>
                </a14:m>
                <a:endParaRPr lang="es-CO" sz="2800" b="1">
                  <a:solidFill>
                    <a:schemeClr val="tx2">
                      <a:lumMod val="60000"/>
                      <a:lumOff val="40000"/>
                    </a:schemeClr>
                  </a:solidFill>
                </a:endParaRPr>
              </a:p>
            </p:txBody>
          </p:sp>
        </mc:Choice>
        <mc:Fallback xmlns="">
          <p:sp>
            <p:nvSpPr>
              <p:cNvPr id="71" name="CuadroTexto 70">
                <a:extLst>
                  <a:ext uri="{FF2B5EF4-FFF2-40B4-BE49-F238E27FC236}">
                    <a16:creationId xmlns:a16="http://schemas.microsoft.com/office/drawing/2014/main" id="{2F00FAAA-76A7-DFA3-A5B0-C8FF30220C11}"/>
                  </a:ext>
                </a:extLst>
              </p:cNvPr>
              <p:cNvSpPr txBox="1">
                <a:spLocks noRot="1" noChangeAspect="1" noMove="1" noResize="1" noEditPoints="1" noAdjustHandles="1" noChangeArrowheads="1" noChangeShapeType="1" noTextEdit="1"/>
              </p:cNvSpPr>
              <p:nvPr/>
            </p:nvSpPr>
            <p:spPr>
              <a:xfrm>
                <a:off x="6920352" y="4635275"/>
                <a:ext cx="306174" cy="430887"/>
              </a:xfrm>
              <a:prstGeom prst="rect">
                <a:avLst/>
              </a:prstGeom>
              <a:blipFill>
                <a:blip r:embed="rId11"/>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09590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277090"/>
            <a:ext cx="11739418" cy="1754326"/>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Incertidumbre en los parámetros: Ángulo de linealización</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1B89872-D21A-EFAB-1952-CDDCAE6794EC}"/>
                  </a:ext>
                </a:extLst>
              </p:cNvPr>
              <p:cNvSpPr txBox="1"/>
              <p:nvPr/>
            </p:nvSpPr>
            <p:spPr>
              <a:xfrm>
                <a:off x="4018721" y="5294633"/>
                <a:ext cx="37019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ea typeface="Cambria Math" panose="02040503050406030204" pitchFamily="18" charset="0"/>
                        </a:rPr>
                        <m:t>𝑖𝑛𝑐𝑒𝑟𝑡𝑖𝑑𝑢𝑚𝑏𝑟𝑒</m:t>
                      </m:r>
                      <m:r>
                        <a:rPr lang="es-CO" sz="2800" b="0" i="1" smtClean="0">
                          <a:latin typeface="Cambria Math" panose="02040503050406030204" pitchFamily="18" charset="0"/>
                          <a:ea typeface="Cambria Math" panose="02040503050406030204" pitchFamily="18" charset="0"/>
                        </a:rPr>
                        <m:t>=15 %</m:t>
                      </m:r>
                    </m:oMath>
                  </m:oMathPara>
                </a14:m>
                <a:endParaRPr lang="es-CO" sz="2800"/>
              </a:p>
            </p:txBody>
          </p:sp>
        </mc:Choice>
        <mc:Fallback xmlns="">
          <p:sp>
            <p:nvSpPr>
              <p:cNvPr id="3" name="CuadroTexto 2">
                <a:extLst>
                  <a:ext uri="{FF2B5EF4-FFF2-40B4-BE49-F238E27FC236}">
                    <a16:creationId xmlns:a16="http://schemas.microsoft.com/office/drawing/2014/main" id="{F1B89872-D21A-EFAB-1952-CDDCAE6794EC}"/>
                  </a:ext>
                </a:extLst>
              </p:cNvPr>
              <p:cNvSpPr txBox="1">
                <a:spLocks noRot="1" noChangeAspect="1" noMove="1" noResize="1" noEditPoints="1" noAdjustHandles="1" noChangeArrowheads="1" noChangeShapeType="1" noTextEdit="1"/>
              </p:cNvSpPr>
              <p:nvPr/>
            </p:nvSpPr>
            <p:spPr>
              <a:xfrm>
                <a:off x="4018721" y="5294633"/>
                <a:ext cx="3701975"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AF91100-DEB0-6025-3435-B9B1A4F55724}"/>
                  </a:ext>
                </a:extLst>
              </p:cNvPr>
              <p:cNvSpPr txBox="1"/>
              <p:nvPr/>
            </p:nvSpPr>
            <p:spPr>
              <a:xfrm>
                <a:off x="2392365" y="3213556"/>
                <a:ext cx="231101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sz="2800" b="0" i="1" smtClean="0">
                              <a:latin typeface="Cambria Math" panose="02040503050406030204" pitchFamily="18" charset="0"/>
                            </a:rPr>
                          </m:ctrlPr>
                        </m:sSupPr>
                        <m:e>
                          <m:r>
                            <a:rPr lang="es-CO" sz="2800" b="0" i="1" smtClean="0">
                              <a:latin typeface="Cambria Math" panose="02040503050406030204" pitchFamily="18" charset="0"/>
                            </a:rPr>
                            <m:t>𝜃</m:t>
                          </m:r>
                        </m:e>
                        <m:sup>
                          <m:r>
                            <a:rPr lang="es-CO" sz="2800" b="0" i="1" smtClean="0">
                              <a:latin typeface="Cambria Math" panose="02040503050406030204" pitchFamily="18" charset="0"/>
                            </a:rPr>
                            <m:t>∗</m:t>
                          </m:r>
                        </m:sup>
                      </m:sSup>
                      <m:r>
                        <a:rPr lang="es-CO" sz="2800" b="0" i="1" smtClean="0">
                          <a:latin typeface="Cambria Math" panose="02040503050406030204" pitchFamily="18" charset="0"/>
                        </a:rPr>
                        <m:t>=47,5073°</m:t>
                      </m:r>
                    </m:oMath>
                  </m:oMathPara>
                </a14:m>
                <a:endParaRPr lang="es-CO" sz="2800"/>
              </a:p>
            </p:txBody>
          </p:sp>
        </mc:Choice>
        <mc:Fallback xmlns="">
          <p:sp>
            <p:nvSpPr>
              <p:cNvPr id="6" name="CuadroTexto 5">
                <a:extLst>
                  <a:ext uri="{FF2B5EF4-FFF2-40B4-BE49-F238E27FC236}">
                    <a16:creationId xmlns:a16="http://schemas.microsoft.com/office/drawing/2014/main" id="{AAF91100-DEB0-6025-3435-B9B1A4F55724}"/>
                  </a:ext>
                </a:extLst>
              </p:cNvPr>
              <p:cNvSpPr txBox="1">
                <a:spLocks noRot="1" noChangeAspect="1" noMove="1" noResize="1" noEditPoints="1" noAdjustHandles="1" noChangeArrowheads="1" noChangeShapeType="1" noTextEdit="1"/>
              </p:cNvSpPr>
              <p:nvPr/>
            </p:nvSpPr>
            <p:spPr>
              <a:xfrm>
                <a:off x="2392365" y="3213556"/>
                <a:ext cx="2311017"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619F6A49-093F-9CF0-2B18-97767E42491F}"/>
                  </a:ext>
                </a:extLst>
              </p:cNvPr>
              <p:cNvSpPr txBox="1"/>
              <p:nvPr/>
            </p:nvSpPr>
            <p:spPr>
              <a:xfrm>
                <a:off x="7488620" y="3213555"/>
                <a:ext cx="231101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sz="2800" b="0" i="1" smtClean="0">
                              <a:latin typeface="Cambria Math" panose="02040503050406030204" pitchFamily="18" charset="0"/>
                            </a:rPr>
                          </m:ctrlPr>
                        </m:sSupPr>
                        <m:e>
                          <m:r>
                            <a:rPr lang="es-CO" sz="2800" b="0" i="1" smtClean="0">
                              <a:latin typeface="Cambria Math" panose="02040503050406030204" pitchFamily="18" charset="0"/>
                            </a:rPr>
                            <m:t>𝜃</m:t>
                          </m:r>
                        </m:e>
                        <m:sup>
                          <m:r>
                            <a:rPr lang="es-CO" sz="2800" b="0" i="1" smtClean="0">
                              <a:latin typeface="Cambria Math" panose="02040503050406030204" pitchFamily="18" charset="0"/>
                            </a:rPr>
                            <m:t>∗</m:t>
                          </m:r>
                        </m:sup>
                      </m:sSup>
                      <m:r>
                        <a:rPr lang="es-CO" sz="2800" b="0" i="1" smtClean="0">
                          <a:latin typeface="Cambria Math" panose="02040503050406030204" pitchFamily="18" charset="0"/>
                        </a:rPr>
                        <m:t>=53,7542°</m:t>
                      </m:r>
                    </m:oMath>
                  </m:oMathPara>
                </a14:m>
                <a:endParaRPr lang="es-CO" sz="2800"/>
              </a:p>
            </p:txBody>
          </p:sp>
        </mc:Choice>
        <mc:Fallback xmlns="">
          <p:sp>
            <p:nvSpPr>
              <p:cNvPr id="7" name="CuadroTexto 6">
                <a:extLst>
                  <a:ext uri="{FF2B5EF4-FFF2-40B4-BE49-F238E27FC236}">
                    <a16:creationId xmlns:a16="http://schemas.microsoft.com/office/drawing/2014/main" id="{619F6A49-093F-9CF0-2B18-97767E42491F}"/>
                  </a:ext>
                </a:extLst>
              </p:cNvPr>
              <p:cNvSpPr txBox="1">
                <a:spLocks noRot="1" noChangeAspect="1" noMove="1" noResize="1" noEditPoints="1" noAdjustHandles="1" noChangeArrowheads="1" noChangeShapeType="1" noTextEdit="1"/>
              </p:cNvSpPr>
              <p:nvPr/>
            </p:nvSpPr>
            <p:spPr>
              <a:xfrm>
                <a:off x="7488620" y="3213555"/>
                <a:ext cx="2311017" cy="43088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8524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29309" y="1425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Características del controlador</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44D7A653-7C86-4473-88DF-E38F984301D5}"/>
                  </a:ext>
                </a:extLst>
              </p:cNvPr>
              <p:cNvSpPr txBox="1"/>
              <p:nvPr/>
            </p:nvSpPr>
            <p:spPr>
              <a:xfrm>
                <a:off x="8452646" y="1843238"/>
                <a:ext cx="3172663" cy="701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solidFill>
                            <a:srgbClr val="414754"/>
                          </a:solidFill>
                          <a:latin typeface="Cambria Math" panose="02040503050406030204" pitchFamily="18" charset="0"/>
                        </a:rPr>
                        <m:t>𝐶</m:t>
                      </m:r>
                      <m:d>
                        <m:dPr>
                          <m:ctrlPr>
                            <a:rPr lang="es-CO" sz="2400" i="1" smtClean="0">
                              <a:solidFill>
                                <a:srgbClr val="414754"/>
                              </a:solidFill>
                              <a:latin typeface="Cambria Math" panose="02040503050406030204" pitchFamily="18" charset="0"/>
                            </a:rPr>
                          </m:ctrlPr>
                        </m:dPr>
                        <m:e>
                          <m:r>
                            <a:rPr lang="es-CO" sz="2400" b="0" i="1" smtClean="0">
                              <a:solidFill>
                                <a:srgbClr val="414754"/>
                              </a:solidFill>
                              <a:latin typeface="Cambria Math" panose="02040503050406030204" pitchFamily="18" charset="0"/>
                            </a:rPr>
                            <m:t>𝑠</m:t>
                          </m:r>
                        </m:e>
                      </m:d>
                      <m:r>
                        <a:rPr lang="es-CO" sz="2400" b="0" i="1" smtClean="0">
                          <a:solidFill>
                            <a:srgbClr val="414754"/>
                          </a:solidFill>
                          <a:latin typeface="Cambria Math" panose="02040503050406030204" pitchFamily="18" charset="0"/>
                        </a:rPr>
                        <m:t>=</m:t>
                      </m:r>
                      <m:sSub>
                        <m:sSubPr>
                          <m:ctrlPr>
                            <a:rPr lang="es-CO" sz="2400" b="0" i="1" smtClean="0">
                              <a:solidFill>
                                <a:srgbClr val="414754"/>
                              </a:solidFill>
                              <a:latin typeface="Cambria Math" panose="02040503050406030204" pitchFamily="18" charset="0"/>
                            </a:rPr>
                          </m:ctrlPr>
                        </m:sSubPr>
                        <m:e>
                          <m:r>
                            <a:rPr lang="es-CO" sz="2400" b="0" i="1" smtClean="0">
                              <a:solidFill>
                                <a:srgbClr val="414754"/>
                              </a:solidFill>
                              <a:latin typeface="Cambria Math" panose="02040503050406030204" pitchFamily="18" charset="0"/>
                            </a:rPr>
                            <m:t>𝑘</m:t>
                          </m:r>
                        </m:e>
                        <m:sub>
                          <m:r>
                            <a:rPr lang="es-CO" sz="2400" b="0" i="1" smtClean="0">
                              <a:solidFill>
                                <a:srgbClr val="414754"/>
                              </a:solidFill>
                              <a:latin typeface="Cambria Math" panose="02040503050406030204" pitchFamily="18" charset="0"/>
                            </a:rPr>
                            <m:t>𝑝</m:t>
                          </m:r>
                        </m:sub>
                      </m:sSub>
                      <m:r>
                        <a:rPr lang="es-CO" sz="2400" b="0" i="1" smtClean="0">
                          <a:solidFill>
                            <a:srgbClr val="414754"/>
                          </a:solidFill>
                          <a:latin typeface="Cambria Math" panose="02040503050406030204" pitchFamily="18" charset="0"/>
                        </a:rPr>
                        <m:t>+ </m:t>
                      </m:r>
                      <m:f>
                        <m:fPr>
                          <m:ctrlPr>
                            <a:rPr lang="es-CO" sz="2400" i="1" smtClean="0">
                              <a:solidFill>
                                <a:srgbClr val="414754"/>
                              </a:solidFill>
                              <a:latin typeface="Cambria Math" panose="02040503050406030204" pitchFamily="18" charset="0"/>
                            </a:rPr>
                          </m:ctrlPr>
                        </m:fPr>
                        <m:num>
                          <m:sSub>
                            <m:sSubPr>
                              <m:ctrlPr>
                                <a:rPr lang="es-CO" sz="2400" b="0" i="1" smtClean="0">
                                  <a:solidFill>
                                    <a:srgbClr val="414754"/>
                                  </a:solidFill>
                                  <a:latin typeface="Cambria Math" panose="02040503050406030204" pitchFamily="18" charset="0"/>
                                </a:rPr>
                              </m:ctrlPr>
                            </m:sSubPr>
                            <m:e>
                              <m:r>
                                <a:rPr lang="es-CO" sz="2400" b="0" i="1" smtClean="0">
                                  <a:solidFill>
                                    <a:srgbClr val="414754"/>
                                  </a:solidFill>
                                  <a:latin typeface="Cambria Math" panose="02040503050406030204" pitchFamily="18" charset="0"/>
                                </a:rPr>
                                <m:t>𝑘</m:t>
                              </m:r>
                            </m:e>
                            <m:sub>
                              <m:r>
                                <a:rPr lang="es-CO" sz="2400" b="0" i="1" smtClean="0">
                                  <a:solidFill>
                                    <a:srgbClr val="414754"/>
                                  </a:solidFill>
                                  <a:latin typeface="Cambria Math" panose="02040503050406030204" pitchFamily="18" charset="0"/>
                                </a:rPr>
                                <m:t>𝑖</m:t>
                              </m:r>
                            </m:sub>
                          </m:sSub>
                        </m:num>
                        <m:den>
                          <m:r>
                            <a:rPr lang="es-CO" sz="2400" b="0" i="1" smtClean="0">
                              <a:solidFill>
                                <a:srgbClr val="414754"/>
                              </a:solidFill>
                              <a:latin typeface="Cambria Math" panose="02040503050406030204" pitchFamily="18" charset="0"/>
                            </a:rPr>
                            <m:t>𝑠</m:t>
                          </m:r>
                        </m:den>
                      </m:f>
                      <m:r>
                        <a:rPr lang="es-CO" sz="2400" b="0" i="1" smtClean="0">
                          <a:solidFill>
                            <a:srgbClr val="414754"/>
                          </a:solidFill>
                          <a:latin typeface="Cambria Math" panose="02040503050406030204" pitchFamily="18" charset="0"/>
                        </a:rPr>
                        <m:t>+</m:t>
                      </m:r>
                      <m:sSub>
                        <m:sSubPr>
                          <m:ctrlPr>
                            <a:rPr lang="es-CO" sz="2400" b="0" i="1" smtClean="0">
                              <a:solidFill>
                                <a:srgbClr val="414754"/>
                              </a:solidFill>
                              <a:latin typeface="Cambria Math" panose="02040503050406030204" pitchFamily="18" charset="0"/>
                            </a:rPr>
                          </m:ctrlPr>
                        </m:sSubPr>
                        <m:e>
                          <m:r>
                            <a:rPr lang="es-CO" sz="2400" b="0" i="1" smtClean="0">
                              <a:solidFill>
                                <a:srgbClr val="414754"/>
                              </a:solidFill>
                              <a:latin typeface="Cambria Math" panose="02040503050406030204" pitchFamily="18" charset="0"/>
                            </a:rPr>
                            <m:t>𝑘</m:t>
                          </m:r>
                        </m:e>
                        <m:sub>
                          <m:r>
                            <a:rPr lang="es-CO" sz="2400" b="0" i="1" smtClean="0">
                              <a:solidFill>
                                <a:srgbClr val="414754"/>
                              </a:solidFill>
                              <a:latin typeface="Cambria Math" panose="02040503050406030204" pitchFamily="18" charset="0"/>
                            </a:rPr>
                            <m:t>𝑑</m:t>
                          </m:r>
                        </m:sub>
                      </m:sSub>
                      <m:r>
                        <a:rPr lang="es-CO" sz="2400" b="0" i="1" smtClean="0">
                          <a:solidFill>
                            <a:srgbClr val="414754"/>
                          </a:solidFill>
                          <a:latin typeface="Cambria Math" panose="02040503050406030204" pitchFamily="18" charset="0"/>
                        </a:rPr>
                        <m:t>⋅</m:t>
                      </m:r>
                      <m:r>
                        <a:rPr lang="es-CO" sz="2400" b="0" i="1" smtClean="0">
                          <a:solidFill>
                            <a:srgbClr val="414754"/>
                          </a:solidFill>
                          <a:latin typeface="Cambria Math" panose="02040503050406030204" pitchFamily="18" charset="0"/>
                        </a:rPr>
                        <m:t>𝑠</m:t>
                      </m:r>
                    </m:oMath>
                  </m:oMathPara>
                </a14:m>
                <a:endParaRPr lang="es-CO" sz="2400">
                  <a:solidFill>
                    <a:srgbClr val="414754"/>
                  </a:solidFill>
                </a:endParaRPr>
              </a:p>
            </p:txBody>
          </p:sp>
        </mc:Choice>
        <mc:Fallback xmlns="">
          <p:sp>
            <p:nvSpPr>
              <p:cNvPr id="4" name="CuadroTexto 3">
                <a:extLst>
                  <a:ext uri="{FF2B5EF4-FFF2-40B4-BE49-F238E27FC236}">
                    <a16:creationId xmlns:a16="http://schemas.microsoft.com/office/drawing/2014/main" id="{44D7A653-7C86-4473-88DF-E38F984301D5}"/>
                  </a:ext>
                </a:extLst>
              </p:cNvPr>
              <p:cNvSpPr txBox="1">
                <a:spLocks noRot="1" noChangeAspect="1" noMove="1" noResize="1" noEditPoints="1" noAdjustHandles="1" noChangeArrowheads="1" noChangeShapeType="1" noTextEdit="1"/>
              </p:cNvSpPr>
              <p:nvPr/>
            </p:nvSpPr>
            <p:spPr>
              <a:xfrm>
                <a:off x="8452646" y="1843238"/>
                <a:ext cx="3172663" cy="701410"/>
              </a:xfrm>
              <a:prstGeom prst="rect">
                <a:avLst/>
              </a:prstGeom>
              <a:blipFill>
                <a:blip r:embed="rId2"/>
                <a:stretch>
                  <a:fillRect/>
                </a:stretch>
              </a:blipFill>
            </p:spPr>
            <p:txBody>
              <a:bodyPr/>
              <a:lstStyle/>
              <a:p>
                <a:r>
                  <a:rPr lang="en-US">
                    <a:noFill/>
                  </a:rPr>
                  <a:t> </a:t>
                </a:r>
              </a:p>
            </p:txBody>
          </p:sp>
        </mc:Fallback>
      </mc:AlternateContent>
      <p:sp>
        <p:nvSpPr>
          <p:cNvPr id="5" name="CuadroTexto 4">
            <a:extLst>
              <a:ext uri="{FF2B5EF4-FFF2-40B4-BE49-F238E27FC236}">
                <a16:creationId xmlns:a16="http://schemas.microsoft.com/office/drawing/2014/main" id="{A69A5552-1160-2852-0A99-0E5C8ED9F1F2}"/>
              </a:ext>
            </a:extLst>
          </p:cNvPr>
          <p:cNvSpPr txBox="1"/>
          <p:nvPr/>
        </p:nvSpPr>
        <p:spPr>
          <a:xfrm>
            <a:off x="129308" y="1380151"/>
            <a:ext cx="5206481" cy="5232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Error de posición</a:t>
            </a:r>
          </a:p>
        </p:txBody>
      </p:sp>
      <p:sp>
        <p:nvSpPr>
          <p:cNvPr id="11" name="CuadroTexto 10">
            <a:extLst>
              <a:ext uri="{FF2B5EF4-FFF2-40B4-BE49-F238E27FC236}">
                <a16:creationId xmlns:a16="http://schemas.microsoft.com/office/drawing/2014/main" id="{E5C14619-11ED-7FDF-A3AF-1FA148452F31}"/>
              </a:ext>
            </a:extLst>
          </p:cNvPr>
          <p:cNvSpPr txBox="1"/>
          <p:nvPr/>
        </p:nvSpPr>
        <p:spPr>
          <a:xfrm>
            <a:off x="129307" y="2835136"/>
            <a:ext cx="5206481" cy="5232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Error de velocidad</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90495A0B-4299-87D6-4213-33916839ECD0}"/>
                  </a:ext>
                </a:extLst>
              </p:cNvPr>
              <p:cNvSpPr txBox="1"/>
              <p:nvPr/>
            </p:nvSpPr>
            <p:spPr>
              <a:xfrm>
                <a:off x="1552249" y="1938777"/>
                <a:ext cx="938847"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𝑒</m:t>
                          </m:r>
                        </m:e>
                        <m:sub>
                          <m:r>
                            <a:rPr lang="es-CO" sz="2400" b="0" i="1" smtClean="0">
                              <a:latin typeface="Cambria Math" panose="02040503050406030204" pitchFamily="18" charset="0"/>
                            </a:rPr>
                            <m:t>𝑝</m:t>
                          </m:r>
                        </m:sub>
                      </m:sSub>
                      <m:r>
                        <a:rPr lang="es-CO" sz="2400" b="0" i="1" smtClean="0">
                          <a:latin typeface="Cambria Math" panose="02040503050406030204" pitchFamily="18" charset="0"/>
                        </a:rPr>
                        <m:t>=0</m:t>
                      </m:r>
                    </m:oMath>
                  </m:oMathPara>
                </a14:m>
                <a:endParaRPr lang="es-CO"/>
              </a:p>
            </p:txBody>
          </p:sp>
        </mc:Choice>
        <mc:Fallback xmlns="">
          <p:sp>
            <p:nvSpPr>
              <p:cNvPr id="3" name="CuadroTexto 2">
                <a:extLst>
                  <a:ext uri="{FF2B5EF4-FFF2-40B4-BE49-F238E27FC236}">
                    <a16:creationId xmlns:a16="http://schemas.microsoft.com/office/drawing/2014/main" id="{90495A0B-4299-87D6-4213-33916839ECD0}"/>
                  </a:ext>
                </a:extLst>
              </p:cNvPr>
              <p:cNvSpPr txBox="1">
                <a:spLocks noRot="1" noChangeAspect="1" noMove="1" noResize="1" noEditPoints="1" noAdjustHandles="1" noChangeArrowheads="1" noChangeShapeType="1" noTextEdit="1"/>
              </p:cNvSpPr>
              <p:nvPr/>
            </p:nvSpPr>
            <p:spPr>
              <a:xfrm>
                <a:off x="1552249" y="1938777"/>
                <a:ext cx="938847" cy="397866"/>
              </a:xfrm>
              <a:prstGeom prst="rect">
                <a:avLst/>
              </a:prstGeom>
              <a:blipFill>
                <a:blip r:embed="rId3"/>
                <a:stretch>
                  <a:fillRect l="-4545" r="-714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B576B73-FE33-373A-F606-CE7563EEA4B1}"/>
                  </a:ext>
                </a:extLst>
              </p:cNvPr>
              <p:cNvSpPr txBox="1"/>
              <p:nvPr/>
            </p:nvSpPr>
            <p:spPr>
              <a:xfrm>
                <a:off x="2760444" y="3481819"/>
                <a:ext cx="12704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𝑒</m:t>
                          </m:r>
                        </m:e>
                        <m:sub>
                          <m:r>
                            <a:rPr lang="es-CO" sz="2400" b="0" i="1" smtClean="0">
                              <a:latin typeface="Cambria Math" panose="02040503050406030204" pitchFamily="18" charset="0"/>
                            </a:rPr>
                            <m:t>𝑣</m:t>
                          </m:r>
                        </m:sub>
                      </m:sSub>
                      <m:r>
                        <a:rPr lang="es-CO" sz="2400" b="0" i="1" smtClean="0">
                          <a:latin typeface="Cambria Math" panose="02040503050406030204" pitchFamily="18" charset="0"/>
                        </a:rPr>
                        <m:t> </m:t>
                      </m:r>
                      <m:r>
                        <a:rPr lang="es-CO" sz="2400" i="1">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5%</m:t>
                      </m:r>
                    </m:oMath>
                  </m:oMathPara>
                </a14:m>
                <a:endParaRPr lang="es-CO" sz="2400"/>
              </a:p>
            </p:txBody>
          </p:sp>
        </mc:Choice>
        <mc:Fallback xmlns="">
          <p:sp>
            <p:nvSpPr>
              <p:cNvPr id="12" name="CuadroTexto 11">
                <a:extLst>
                  <a:ext uri="{FF2B5EF4-FFF2-40B4-BE49-F238E27FC236}">
                    <a16:creationId xmlns:a16="http://schemas.microsoft.com/office/drawing/2014/main" id="{4B576B73-FE33-373A-F606-CE7563EEA4B1}"/>
                  </a:ext>
                </a:extLst>
              </p:cNvPr>
              <p:cNvSpPr txBox="1">
                <a:spLocks noRot="1" noChangeAspect="1" noMove="1" noResize="1" noEditPoints="1" noAdjustHandles="1" noChangeArrowheads="1" noChangeShapeType="1" noTextEdit="1"/>
              </p:cNvSpPr>
              <p:nvPr/>
            </p:nvSpPr>
            <p:spPr>
              <a:xfrm>
                <a:off x="2760444" y="3481819"/>
                <a:ext cx="1270412" cy="369332"/>
              </a:xfrm>
              <a:prstGeom prst="rect">
                <a:avLst/>
              </a:prstGeom>
              <a:blipFill>
                <a:blip r:embed="rId4"/>
                <a:stretch>
                  <a:fillRect l="-2885" r="-6250" b="-13115"/>
                </a:stretch>
              </a:blipFill>
            </p:spPr>
            <p:txBody>
              <a:bodyPr/>
              <a:lstStyle/>
              <a:p>
                <a:r>
                  <a:rPr lang="en-US">
                    <a:noFill/>
                  </a:rPr>
                  <a:t> </a:t>
                </a:r>
              </a:p>
            </p:txBody>
          </p:sp>
        </mc:Fallback>
      </mc:AlternateContent>
      <p:sp>
        <p:nvSpPr>
          <p:cNvPr id="13" name="CuadroTexto 12">
            <a:extLst>
              <a:ext uri="{FF2B5EF4-FFF2-40B4-BE49-F238E27FC236}">
                <a16:creationId xmlns:a16="http://schemas.microsoft.com/office/drawing/2014/main" id="{E86C8570-767F-E381-CA1E-2FF23D1936F8}"/>
              </a:ext>
            </a:extLst>
          </p:cNvPr>
          <p:cNvSpPr txBox="1"/>
          <p:nvPr/>
        </p:nvSpPr>
        <p:spPr>
          <a:xfrm>
            <a:off x="3021801" y="1722211"/>
            <a:ext cx="3238050" cy="830997"/>
          </a:xfrm>
          <a:prstGeom prst="rect">
            <a:avLst/>
          </a:prstGeom>
          <a:noFill/>
        </p:spPr>
        <p:txBody>
          <a:bodyPr wrap="square" rtlCol="0">
            <a:spAutoFit/>
          </a:bodyPr>
          <a:lstStyle/>
          <a:p>
            <a:pPr algn="ctr"/>
            <a:r>
              <a:rPr lang="es-CO" sz="2400">
                <a:latin typeface="Ancizar Sans" panose="020B0602040300000003" pitchFamily="34" charset="0"/>
              </a:rPr>
              <a:t>Se requiere un integrador en el controlador</a:t>
            </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BA5CFA7-FEB1-3E55-37CE-38383EE85BE5}"/>
                  </a:ext>
                </a:extLst>
              </p:cNvPr>
              <p:cNvSpPr txBox="1"/>
              <p:nvPr/>
            </p:nvSpPr>
            <p:spPr>
              <a:xfrm>
                <a:off x="217797" y="3980779"/>
                <a:ext cx="6532686" cy="40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𝑘</m:t>
                          </m:r>
                        </m:e>
                        <m:sub>
                          <m:r>
                            <a:rPr lang="es-CO" sz="2000" b="0" i="1" smtClean="0">
                              <a:latin typeface="Cambria Math" panose="02040503050406030204" pitchFamily="18" charset="0"/>
                            </a:rPr>
                            <m:t>𝑣</m:t>
                          </m:r>
                        </m:sub>
                      </m:sSub>
                      <m:r>
                        <a:rPr lang="es-CO" sz="2000" b="0" i="1" smtClean="0">
                          <a:latin typeface="Cambria Math" panose="02040503050406030204" pitchFamily="18" charset="0"/>
                        </a:rPr>
                        <m:t>= </m:t>
                      </m:r>
                      <m:func>
                        <m:funcPr>
                          <m:ctrlPr>
                            <a:rPr lang="es-CO" sz="2000" b="0" i="1" smtClean="0">
                              <a:latin typeface="Cambria Math" panose="02040503050406030204" pitchFamily="18" charset="0"/>
                            </a:rPr>
                          </m:ctrlPr>
                        </m:funcPr>
                        <m:fName>
                          <m:limLow>
                            <m:limLowPr>
                              <m:ctrlPr>
                                <a:rPr lang="es-CO" sz="2000" b="0" i="1" smtClean="0">
                                  <a:latin typeface="Cambria Math" panose="02040503050406030204" pitchFamily="18" charset="0"/>
                                </a:rPr>
                              </m:ctrlPr>
                            </m:limLowPr>
                            <m:e>
                              <m:r>
                                <m:rPr>
                                  <m:sty m:val="p"/>
                                </m:rPr>
                                <a:rPr lang="es-CO" sz="2000" b="0" i="0" smtClean="0">
                                  <a:latin typeface="Cambria Math" panose="02040503050406030204" pitchFamily="18" charset="0"/>
                                </a:rPr>
                                <m:t>lim</m:t>
                              </m:r>
                            </m:e>
                            <m:lim>
                              <m:r>
                                <a:rPr lang="es-CO" sz="2000" b="0" i="1" smtClean="0">
                                  <a:latin typeface="Cambria Math" panose="02040503050406030204" pitchFamily="18" charset="0"/>
                                </a:rPr>
                                <m:t>𝑠</m:t>
                              </m:r>
                              <m:r>
                                <a:rPr lang="es-CO" sz="2000" b="0" i="1" smtClean="0">
                                  <a:latin typeface="Cambria Math" panose="02040503050406030204" pitchFamily="18" charset="0"/>
                                  <a:ea typeface="Cambria Math" panose="02040503050406030204" pitchFamily="18" charset="0"/>
                                </a:rPr>
                                <m:t>→0</m:t>
                              </m:r>
                            </m:lim>
                          </m:limLow>
                        </m:fName>
                        <m:e>
                          <m:r>
                            <a:rPr lang="es-CO" sz="2000" b="0" i="1" smtClean="0">
                              <a:latin typeface="Cambria Math" panose="02040503050406030204" pitchFamily="18" charset="0"/>
                            </a:rPr>
                            <m:t>𝑠</m:t>
                          </m:r>
                          <m:r>
                            <a:rPr lang="es-CO" sz="2000" b="0" i="1" smtClean="0">
                              <a:latin typeface="Cambria Math" panose="02040503050406030204" pitchFamily="18" charset="0"/>
                            </a:rPr>
                            <m:t>⋅</m:t>
                          </m:r>
                          <m:r>
                            <a:rPr lang="es-CO" sz="2000" b="0" i="1" smtClean="0">
                              <a:latin typeface="Cambria Math" panose="02040503050406030204" pitchFamily="18" charset="0"/>
                            </a:rPr>
                            <m:t>𝐶</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𝑠</m:t>
                              </m:r>
                            </m:e>
                          </m:d>
                          <m:r>
                            <a:rPr lang="es-CO" sz="2000" b="0" i="1" smtClean="0">
                              <a:latin typeface="Cambria Math" panose="02040503050406030204" pitchFamily="18" charset="0"/>
                            </a:rPr>
                            <m:t>⋅</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𝐶</m:t>
                              </m:r>
                            </m:e>
                            <m:sub>
                              <m:r>
                                <a:rPr lang="es-CO" sz="2000" b="0" i="1" smtClean="0">
                                  <a:latin typeface="Cambria Math" panose="02040503050406030204" pitchFamily="18" charset="0"/>
                                </a:rPr>
                                <m:t>1</m:t>
                              </m:r>
                            </m:sub>
                          </m:sSub>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𝑠</m:t>
                              </m:r>
                            </m:e>
                          </m:d>
                          <m:r>
                            <a:rPr lang="es-CO" sz="2000" b="0" i="1" smtClean="0">
                              <a:latin typeface="Cambria Math" panose="02040503050406030204" pitchFamily="18" charset="0"/>
                            </a:rPr>
                            <m:t>⋅</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𝐶</m:t>
                              </m:r>
                            </m:e>
                            <m:sub>
                              <m:r>
                                <a:rPr lang="es-CO" sz="2000" b="0" i="1" smtClean="0">
                                  <a:latin typeface="Cambria Math" panose="02040503050406030204" pitchFamily="18" charset="0"/>
                                </a:rPr>
                                <m:t>2</m:t>
                              </m:r>
                            </m:sub>
                          </m:sSub>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𝑠</m:t>
                              </m:r>
                            </m:e>
                          </m:d>
                          <m:r>
                            <a:rPr lang="es-CO" sz="2000" b="0" i="1" smtClean="0">
                              <a:latin typeface="Cambria Math" panose="02040503050406030204" pitchFamily="18" charset="0"/>
                            </a:rPr>
                            <m:t>⋅</m:t>
                          </m:r>
                          <m:r>
                            <a:rPr lang="es-CO" sz="2000" b="0" i="1" smtClean="0">
                              <a:latin typeface="Cambria Math" panose="02040503050406030204" pitchFamily="18" charset="0"/>
                            </a:rPr>
                            <m:t>𝐺</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𝑠</m:t>
                              </m:r>
                            </m:e>
                          </m:d>
                          <m:r>
                            <a:rPr lang="es-CO" sz="2000" b="0" i="1" smtClean="0">
                              <a:latin typeface="Cambria Math" panose="02040503050406030204" pitchFamily="18" charset="0"/>
                            </a:rPr>
                            <m:t> </m:t>
                          </m:r>
                        </m:e>
                      </m:func>
                      <m:r>
                        <a:rPr lang="es-CO" sz="2000" b="0" i="1" smtClean="0">
                          <a:latin typeface="Cambria Math" panose="02040503050406030204" pitchFamily="18" charset="0"/>
                        </a:rPr>
                        <m:t>=</m:t>
                      </m:r>
                      <m:func>
                        <m:funcPr>
                          <m:ctrlPr>
                            <a:rPr lang="es-CO" sz="2000" i="1">
                              <a:latin typeface="Cambria Math" panose="02040503050406030204" pitchFamily="18" charset="0"/>
                            </a:rPr>
                          </m:ctrlPr>
                        </m:funcPr>
                        <m:fName>
                          <m:limLow>
                            <m:limLowPr>
                              <m:ctrlPr>
                                <a:rPr lang="es-CO" sz="2000" i="1">
                                  <a:latin typeface="Cambria Math" panose="02040503050406030204" pitchFamily="18" charset="0"/>
                                </a:rPr>
                              </m:ctrlPr>
                            </m:limLowPr>
                            <m:e>
                              <m:r>
                                <m:rPr>
                                  <m:sty m:val="p"/>
                                </m:rPr>
                                <a:rPr lang="es-CO" sz="2000">
                                  <a:latin typeface="Cambria Math" panose="02040503050406030204" pitchFamily="18" charset="0"/>
                                </a:rPr>
                                <m:t>lim</m:t>
                              </m:r>
                            </m:e>
                            <m:lim>
                              <m:r>
                                <a:rPr lang="es-CO" sz="2000" i="1">
                                  <a:latin typeface="Cambria Math" panose="02040503050406030204" pitchFamily="18" charset="0"/>
                                </a:rPr>
                                <m:t>𝑠</m:t>
                              </m:r>
                              <m:r>
                                <a:rPr lang="es-CO" sz="2000" i="1">
                                  <a:latin typeface="Cambria Math" panose="02040503050406030204" pitchFamily="18" charset="0"/>
                                  <a:ea typeface="Cambria Math" panose="02040503050406030204" pitchFamily="18" charset="0"/>
                                </a:rPr>
                                <m:t>→0</m:t>
                              </m:r>
                            </m:lim>
                          </m:limLow>
                        </m:fName>
                        <m:e>
                          <m:r>
                            <a:rPr lang="es-CO" sz="2000" i="1">
                              <a:latin typeface="Cambria Math" panose="02040503050406030204" pitchFamily="18" charset="0"/>
                            </a:rPr>
                            <m:t>𝑠</m:t>
                          </m:r>
                          <m:r>
                            <a:rPr lang="es-CO" sz="2000" i="1">
                              <a:latin typeface="Cambria Math" panose="02040503050406030204" pitchFamily="18" charset="0"/>
                            </a:rPr>
                            <m:t>⋅</m:t>
                          </m:r>
                          <m:r>
                            <a:rPr lang="es-CO" sz="2000" i="1">
                              <a:latin typeface="Cambria Math" panose="02040503050406030204" pitchFamily="18" charset="0"/>
                            </a:rPr>
                            <m:t>𝐶</m:t>
                          </m:r>
                          <m:d>
                            <m:dPr>
                              <m:ctrlPr>
                                <a:rPr lang="es-CO" sz="2000" i="1">
                                  <a:latin typeface="Cambria Math" panose="02040503050406030204" pitchFamily="18" charset="0"/>
                                </a:rPr>
                              </m:ctrlPr>
                            </m:dPr>
                            <m:e>
                              <m:r>
                                <a:rPr lang="es-CO" sz="2000" i="1">
                                  <a:latin typeface="Cambria Math" panose="02040503050406030204" pitchFamily="18" charset="0"/>
                                </a:rPr>
                                <m:t>𝑠</m:t>
                              </m:r>
                            </m:e>
                          </m:d>
                          <m:r>
                            <a:rPr lang="es-CO" sz="2000" i="1">
                              <a:latin typeface="Cambria Math" panose="02040503050406030204" pitchFamily="18" charset="0"/>
                            </a:rPr>
                            <m:t>⋅</m:t>
                          </m:r>
                          <m:r>
                            <a:rPr lang="es-CO" sz="2000" i="1">
                              <a:latin typeface="Cambria Math" panose="02040503050406030204" pitchFamily="18" charset="0"/>
                            </a:rPr>
                            <m:t>𝐺</m:t>
                          </m:r>
                          <m:d>
                            <m:dPr>
                              <m:ctrlPr>
                                <a:rPr lang="es-CO" sz="2000" i="1">
                                  <a:latin typeface="Cambria Math" panose="02040503050406030204" pitchFamily="18" charset="0"/>
                                </a:rPr>
                              </m:ctrlPr>
                            </m:dPr>
                            <m:e>
                              <m:r>
                                <a:rPr lang="es-CO" sz="2000" i="1">
                                  <a:latin typeface="Cambria Math" panose="02040503050406030204" pitchFamily="18" charset="0"/>
                                </a:rPr>
                                <m:t>𝑠</m:t>
                              </m:r>
                            </m:e>
                          </m:d>
                          <m:r>
                            <a:rPr lang="es-CO" sz="2000" i="1">
                              <a:latin typeface="Cambria Math" panose="02040503050406030204" pitchFamily="18" charset="0"/>
                            </a:rPr>
                            <m:t> </m:t>
                          </m:r>
                        </m:e>
                      </m:func>
                    </m:oMath>
                  </m:oMathPara>
                </a14:m>
                <a:endParaRPr lang="es-CO" sz="2000"/>
              </a:p>
            </p:txBody>
          </p:sp>
        </mc:Choice>
        <mc:Fallback xmlns="">
          <p:sp>
            <p:nvSpPr>
              <p:cNvPr id="14" name="CuadroTexto 13">
                <a:extLst>
                  <a:ext uri="{FF2B5EF4-FFF2-40B4-BE49-F238E27FC236}">
                    <a16:creationId xmlns:a16="http://schemas.microsoft.com/office/drawing/2014/main" id="{EBA5CFA7-FEB1-3E55-37CE-38383EE85BE5}"/>
                  </a:ext>
                </a:extLst>
              </p:cNvPr>
              <p:cNvSpPr txBox="1">
                <a:spLocks noRot="1" noChangeAspect="1" noMove="1" noResize="1" noEditPoints="1" noAdjustHandles="1" noChangeArrowheads="1" noChangeShapeType="1" noTextEdit="1"/>
              </p:cNvSpPr>
              <p:nvPr/>
            </p:nvSpPr>
            <p:spPr>
              <a:xfrm>
                <a:off x="217797" y="3980779"/>
                <a:ext cx="6532686" cy="400879"/>
              </a:xfrm>
              <a:prstGeom prst="rect">
                <a:avLst/>
              </a:prstGeom>
              <a:blipFill>
                <a:blip r:embed="rId5"/>
                <a:stretch>
                  <a:fillRect l="-467"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51C031D4-6D48-C2C4-10E9-47D1CFEB9102}"/>
                  </a:ext>
                </a:extLst>
              </p:cNvPr>
              <p:cNvSpPr txBox="1"/>
              <p:nvPr/>
            </p:nvSpPr>
            <p:spPr>
              <a:xfrm>
                <a:off x="9710277" y="3725305"/>
                <a:ext cx="1642886"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𝑒</m:t>
                          </m:r>
                        </m:e>
                        <m:sub>
                          <m:r>
                            <a:rPr lang="es-CO" b="0" i="1" smtClean="0">
                              <a:latin typeface="Cambria Math" panose="02040503050406030204" pitchFamily="18" charset="0"/>
                            </a:rPr>
                            <m:t>𝑣</m:t>
                          </m:r>
                        </m:sub>
                      </m:sSub>
                      <m:r>
                        <a:rPr lang="es-CO" b="0" i="1" smtClean="0">
                          <a:latin typeface="Cambria Math" panose="02040503050406030204" pitchFamily="18" charset="0"/>
                        </a:rPr>
                        <m:t>= </m:t>
                      </m:r>
                      <m:d>
                        <m:dPr>
                          <m:begChr m:val="|"/>
                          <m:endChr m:val="|"/>
                          <m:ctrlPr>
                            <a:rPr lang="es-CO" b="0" i="1" smtClean="0">
                              <a:latin typeface="Cambria Math" panose="02040503050406030204" pitchFamily="18" charset="0"/>
                            </a:rPr>
                          </m:ctrlPr>
                        </m:dPr>
                        <m:e>
                          <m:f>
                            <m:fPr>
                              <m:ctrlPr>
                                <a:rPr lang="es-CO" b="0" i="1" smtClean="0">
                                  <a:latin typeface="Cambria Math" panose="02040503050406030204" pitchFamily="18" charset="0"/>
                                </a:rPr>
                              </m:ctrlPr>
                            </m:fPr>
                            <m:num>
                              <m:r>
                                <a:rPr lang="es-CO" b="0" i="1" smtClean="0">
                                  <a:latin typeface="Cambria Math" panose="02040503050406030204" pitchFamily="18" charset="0"/>
                                </a:rPr>
                                <m:t>1</m:t>
                              </m:r>
                            </m:num>
                            <m:den>
                              <m:sSub>
                                <m:sSubPr>
                                  <m:ctrlPr>
                                    <a:rPr lang="es-CO" b="0" i="1" smtClean="0">
                                      <a:latin typeface="Cambria Math" panose="02040503050406030204" pitchFamily="18" charset="0"/>
                                    </a:rPr>
                                  </m:ctrlPr>
                                </m:sSubPr>
                                <m:e>
                                  <m:r>
                                    <a:rPr lang="es-CO" b="0" i="1" smtClean="0">
                                      <a:latin typeface="Cambria Math" panose="02040503050406030204" pitchFamily="18" charset="0"/>
                                    </a:rPr>
                                    <m:t>𝑘</m:t>
                                  </m:r>
                                </m:e>
                                <m:sub>
                                  <m:r>
                                    <a:rPr lang="es-CO" b="0" i="1" smtClean="0">
                                      <a:latin typeface="Cambria Math" panose="02040503050406030204" pitchFamily="18" charset="0"/>
                                    </a:rPr>
                                    <m:t>𝑣</m:t>
                                  </m:r>
                                </m:sub>
                              </m:sSub>
                            </m:den>
                          </m:f>
                        </m:e>
                      </m:d>
                      <m:r>
                        <a:rPr lang="es-CO"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5</m:t>
                      </m:r>
                      <m:r>
                        <a:rPr lang="es-CO" i="1">
                          <a:latin typeface="Cambria Math" panose="02040503050406030204" pitchFamily="18" charset="0"/>
                          <a:ea typeface="Cambria Math" panose="02040503050406030204" pitchFamily="18" charset="0"/>
                        </a:rPr>
                        <m:t>%</m:t>
                      </m:r>
                    </m:oMath>
                  </m:oMathPara>
                </a14:m>
                <a:endParaRPr lang="es-CO"/>
              </a:p>
            </p:txBody>
          </p:sp>
        </mc:Choice>
        <mc:Fallback xmlns="">
          <p:sp>
            <p:nvSpPr>
              <p:cNvPr id="15" name="CuadroTexto 14">
                <a:extLst>
                  <a:ext uri="{FF2B5EF4-FFF2-40B4-BE49-F238E27FC236}">
                    <a16:creationId xmlns:a16="http://schemas.microsoft.com/office/drawing/2014/main" id="{51C031D4-6D48-C2C4-10E9-47D1CFEB9102}"/>
                  </a:ext>
                </a:extLst>
              </p:cNvPr>
              <p:cNvSpPr txBox="1">
                <a:spLocks noRot="1" noChangeAspect="1" noMove="1" noResize="1" noEditPoints="1" noAdjustHandles="1" noChangeArrowheads="1" noChangeShapeType="1" noTextEdit="1"/>
              </p:cNvSpPr>
              <p:nvPr/>
            </p:nvSpPr>
            <p:spPr>
              <a:xfrm>
                <a:off x="9710277" y="3725305"/>
                <a:ext cx="1642886" cy="616259"/>
              </a:xfrm>
              <a:prstGeom prst="rect">
                <a:avLst/>
              </a:prstGeom>
              <a:blipFill>
                <a:blip r:embed="rId6"/>
                <a:stretch>
                  <a:fillRect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CF83D2B0-1453-E2D2-9164-BBB7295B367F}"/>
                  </a:ext>
                </a:extLst>
              </p:cNvPr>
              <p:cNvSpPr txBox="1"/>
              <p:nvPr/>
            </p:nvSpPr>
            <p:spPr>
              <a:xfrm>
                <a:off x="470779" y="4712975"/>
                <a:ext cx="5849742"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𝑘</m:t>
                          </m:r>
                        </m:e>
                        <m:sub>
                          <m:r>
                            <a:rPr lang="es-CO" sz="2000" b="0" i="1" smtClean="0">
                              <a:latin typeface="Cambria Math" panose="02040503050406030204" pitchFamily="18" charset="0"/>
                            </a:rPr>
                            <m:t>𝑣</m:t>
                          </m:r>
                        </m:sub>
                      </m:sSub>
                      <m:r>
                        <a:rPr lang="es-CO" sz="2000" b="0" i="1" smtClean="0">
                          <a:latin typeface="Cambria Math" panose="02040503050406030204" pitchFamily="18" charset="0"/>
                        </a:rPr>
                        <m:t>= </m:t>
                      </m:r>
                      <m:func>
                        <m:funcPr>
                          <m:ctrlPr>
                            <a:rPr lang="es-CO" sz="2000" b="0" i="1" smtClean="0">
                              <a:latin typeface="Cambria Math" panose="02040503050406030204" pitchFamily="18" charset="0"/>
                            </a:rPr>
                          </m:ctrlPr>
                        </m:funcPr>
                        <m:fName>
                          <m:limLow>
                            <m:limLowPr>
                              <m:ctrlPr>
                                <a:rPr lang="es-CO" sz="2000" b="0" i="1" smtClean="0">
                                  <a:latin typeface="Cambria Math" panose="02040503050406030204" pitchFamily="18" charset="0"/>
                                </a:rPr>
                              </m:ctrlPr>
                            </m:limLowPr>
                            <m:e>
                              <m:r>
                                <m:rPr>
                                  <m:sty m:val="p"/>
                                </m:rPr>
                                <a:rPr lang="es-CO" sz="2000" b="0" i="0" smtClean="0">
                                  <a:latin typeface="Cambria Math" panose="02040503050406030204" pitchFamily="18" charset="0"/>
                                </a:rPr>
                                <m:t>lim</m:t>
                              </m:r>
                            </m:e>
                            <m:lim>
                              <m:r>
                                <a:rPr lang="es-CO" sz="2000" b="0" i="1" smtClean="0">
                                  <a:latin typeface="Cambria Math" panose="02040503050406030204" pitchFamily="18" charset="0"/>
                                </a:rPr>
                                <m:t>𝑠</m:t>
                              </m:r>
                              <m:r>
                                <a:rPr lang="es-CO" sz="2000" b="0" i="1" smtClean="0">
                                  <a:latin typeface="Cambria Math" panose="02040503050406030204" pitchFamily="18" charset="0"/>
                                  <a:ea typeface="Cambria Math" panose="02040503050406030204" pitchFamily="18" charset="0"/>
                                </a:rPr>
                                <m:t>→0</m:t>
                              </m:r>
                            </m:lim>
                          </m:limLow>
                        </m:fName>
                        <m:e>
                          <m:r>
                            <a:rPr lang="es-CO" sz="2000" b="0" i="1" smtClean="0">
                              <a:latin typeface="Cambria Math" panose="02040503050406030204" pitchFamily="18" charset="0"/>
                            </a:rPr>
                            <m:t>𝑠</m:t>
                          </m:r>
                          <m:r>
                            <a:rPr lang="es-CO" sz="2000" b="0" i="1" smtClean="0">
                              <a:latin typeface="Cambria Math" panose="02040503050406030204" pitchFamily="18" charset="0"/>
                            </a:rPr>
                            <m:t>⋅</m:t>
                          </m:r>
                          <m:d>
                            <m:dPr>
                              <m:ctrlPr>
                                <a:rPr lang="es-CO" sz="2000" b="0" i="1" smtClean="0">
                                  <a:solidFill>
                                    <a:srgbClr val="414754"/>
                                  </a:solidFill>
                                  <a:latin typeface="Cambria Math" panose="02040503050406030204" pitchFamily="18" charset="0"/>
                                </a:rPr>
                              </m:ctrlPr>
                            </m:dPr>
                            <m:e>
                              <m:sSub>
                                <m:sSubPr>
                                  <m:ctrlPr>
                                    <a:rPr lang="es-CO" sz="2000" i="1">
                                      <a:solidFill>
                                        <a:srgbClr val="414754"/>
                                      </a:solidFill>
                                      <a:latin typeface="Cambria Math" panose="02040503050406030204" pitchFamily="18" charset="0"/>
                                    </a:rPr>
                                  </m:ctrlPr>
                                </m:sSubPr>
                                <m:e>
                                  <m:r>
                                    <a:rPr lang="es-CO" sz="2000" i="1">
                                      <a:solidFill>
                                        <a:srgbClr val="414754"/>
                                      </a:solidFill>
                                      <a:latin typeface="Cambria Math" panose="02040503050406030204" pitchFamily="18" charset="0"/>
                                    </a:rPr>
                                    <m:t>𝑘</m:t>
                                  </m:r>
                                </m:e>
                                <m:sub>
                                  <m:r>
                                    <a:rPr lang="es-CO" sz="2000" i="1">
                                      <a:solidFill>
                                        <a:srgbClr val="414754"/>
                                      </a:solidFill>
                                      <a:latin typeface="Cambria Math" panose="02040503050406030204" pitchFamily="18" charset="0"/>
                                    </a:rPr>
                                    <m:t>𝑝</m:t>
                                  </m:r>
                                </m:sub>
                              </m:sSub>
                              <m:r>
                                <a:rPr lang="es-CO" sz="2000" i="1">
                                  <a:solidFill>
                                    <a:srgbClr val="414754"/>
                                  </a:solidFill>
                                  <a:latin typeface="Cambria Math" panose="02040503050406030204" pitchFamily="18" charset="0"/>
                                </a:rPr>
                                <m:t>+ </m:t>
                              </m:r>
                              <m:f>
                                <m:fPr>
                                  <m:ctrlPr>
                                    <a:rPr lang="es-CO" sz="2000" i="1">
                                      <a:solidFill>
                                        <a:srgbClr val="414754"/>
                                      </a:solidFill>
                                      <a:latin typeface="Cambria Math" panose="02040503050406030204" pitchFamily="18" charset="0"/>
                                    </a:rPr>
                                  </m:ctrlPr>
                                </m:fPr>
                                <m:num>
                                  <m:sSub>
                                    <m:sSubPr>
                                      <m:ctrlPr>
                                        <a:rPr lang="es-CO" sz="2000" i="1">
                                          <a:solidFill>
                                            <a:srgbClr val="414754"/>
                                          </a:solidFill>
                                          <a:latin typeface="Cambria Math" panose="02040503050406030204" pitchFamily="18" charset="0"/>
                                        </a:rPr>
                                      </m:ctrlPr>
                                    </m:sSubPr>
                                    <m:e>
                                      <m:r>
                                        <a:rPr lang="es-CO" sz="2000" i="1">
                                          <a:solidFill>
                                            <a:srgbClr val="414754"/>
                                          </a:solidFill>
                                          <a:latin typeface="Cambria Math" panose="02040503050406030204" pitchFamily="18" charset="0"/>
                                        </a:rPr>
                                        <m:t>𝑘</m:t>
                                      </m:r>
                                    </m:e>
                                    <m:sub>
                                      <m:r>
                                        <a:rPr lang="es-CO" sz="2000" i="1">
                                          <a:solidFill>
                                            <a:srgbClr val="414754"/>
                                          </a:solidFill>
                                          <a:latin typeface="Cambria Math" panose="02040503050406030204" pitchFamily="18" charset="0"/>
                                        </a:rPr>
                                        <m:t>𝑖</m:t>
                                      </m:r>
                                    </m:sub>
                                  </m:sSub>
                                </m:num>
                                <m:den>
                                  <m:r>
                                    <a:rPr lang="es-CO" sz="2000" i="1">
                                      <a:solidFill>
                                        <a:srgbClr val="414754"/>
                                      </a:solidFill>
                                      <a:latin typeface="Cambria Math" panose="02040503050406030204" pitchFamily="18" charset="0"/>
                                    </a:rPr>
                                    <m:t>𝑠</m:t>
                                  </m:r>
                                </m:den>
                              </m:f>
                              <m:r>
                                <a:rPr lang="es-CO" sz="2000" i="1">
                                  <a:solidFill>
                                    <a:srgbClr val="414754"/>
                                  </a:solidFill>
                                  <a:latin typeface="Cambria Math" panose="02040503050406030204" pitchFamily="18" charset="0"/>
                                </a:rPr>
                                <m:t>+</m:t>
                              </m:r>
                              <m:sSub>
                                <m:sSubPr>
                                  <m:ctrlPr>
                                    <a:rPr lang="es-CO" sz="2000" i="1">
                                      <a:solidFill>
                                        <a:srgbClr val="414754"/>
                                      </a:solidFill>
                                      <a:latin typeface="Cambria Math" panose="02040503050406030204" pitchFamily="18" charset="0"/>
                                    </a:rPr>
                                  </m:ctrlPr>
                                </m:sSubPr>
                                <m:e>
                                  <m:r>
                                    <a:rPr lang="es-CO" sz="2000" i="1">
                                      <a:solidFill>
                                        <a:srgbClr val="414754"/>
                                      </a:solidFill>
                                      <a:latin typeface="Cambria Math" panose="02040503050406030204" pitchFamily="18" charset="0"/>
                                    </a:rPr>
                                    <m:t>𝑘</m:t>
                                  </m:r>
                                </m:e>
                                <m:sub>
                                  <m:r>
                                    <a:rPr lang="es-CO" sz="2000" i="1">
                                      <a:solidFill>
                                        <a:srgbClr val="414754"/>
                                      </a:solidFill>
                                      <a:latin typeface="Cambria Math" panose="02040503050406030204" pitchFamily="18" charset="0"/>
                                    </a:rPr>
                                    <m:t>𝑑</m:t>
                                  </m:r>
                                </m:sub>
                              </m:sSub>
                              <m:r>
                                <a:rPr lang="es-CO" sz="2000" i="1">
                                  <a:solidFill>
                                    <a:srgbClr val="414754"/>
                                  </a:solidFill>
                                  <a:latin typeface="Cambria Math" panose="02040503050406030204" pitchFamily="18" charset="0"/>
                                </a:rPr>
                                <m:t>⋅</m:t>
                              </m:r>
                              <m:r>
                                <a:rPr lang="es-CO" sz="2000" b="0" i="1" smtClean="0">
                                  <a:solidFill>
                                    <a:srgbClr val="414754"/>
                                  </a:solidFill>
                                  <a:latin typeface="Cambria Math" panose="02040503050406030204" pitchFamily="18" charset="0"/>
                                </a:rPr>
                                <m:t>𝑠</m:t>
                              </m:r>
                            </m:e>
                          </m:d>
                          <m:r>
                            <a:rPr lang="es-CO" sz="2000" b="0" i="1" smtClean="0">
                              <a:latin typeface="Cambria Math" panose="02040503050406030204" pitchFamily="18" charset="0"/>
                            </a:rPr>
                            <m:t>⋅</m:t>
                          </m:r>
                          <m:f>
                            <m:fPr>
                              <m:ctrlPr>
                                <a:rPr lang="es-CO" sz="2000" i="1">
                                  <a:solidFill>
                                    <a:srgbClr val="414754"/>
                                  </a:solidFill>
                                  <a:latin typeface="Cambria Math" panose="02040503050406030204" pitchFamily="18" charset="0"/>
                                </a:rPr>
                              </m:ctrlPr>
                            </m:fPr>
                            <m:num>
                              <m:r>
                                <a:rPr lang="es-CO" sz="2000" b="0" i="1">
                                  <a:solidFill>
                                    <a:srgbClr val="414754"/>
                                  </a:solidFill>
                                  <a:latin typeface="Cambria Math" panose="02040503050406030204" pitchFamily="18" charset="0"/>
                                </a:rPr>
                                <m:t>156,4</m:t>
                              </m:r>
                            </m:num>
                            <m:den>
                              <m:sSup>
                                <m:sSupPr>
                                  <m:ctrlPr>
                                    <a:rPr lang="es-CO" sz="2000" i="1">
                                      <a:solidFill>
                                        <a:srgbClr val="414754"/>
                                      </a:solidFill>
                                      <a:latin typeface="Cambria Math" panose="02040503050406030204" pitchFamily="18" charset="0"/>
                                    </a:rPr>
                                  </m:ctrlPr>
                                </m:sSupPr>
                                <m:e>
                                  <m:r>
                                    <a:rPr lang="es-CO" sz="2000" b="0" i="1">
                                      <a:solidFill>
                                        <a:srgbClr val="414754"/>
                                      </a:solidFill>
                                      <a:latin typeface="Cambria Math" panose="02040503050406030204" pitchFamily="18" charset="0"/>
                                    </a:rPr>
                                    <m:t>𝑠</m:t>
                                  </m:r>
                                </m:e>
                                <m:sup>
                                  <m:r>
                                    <a:rPr lang="es-CO" sz="2000" b="0" i="1">
                                      <a:solidFill>
                                        <a:srgbClr val="414754"/>
                                      </a:solidFill>
                                      <a:latin typeface="Cambria Math" panose="02040503050406030204" pitchFamily="18" charset="0"/>
                                    </a:rPr>
                                    <m:t>2</m:t>
                                  </m:r>
                                </m:sup>
                              </m:sSup>
                              <m:r>
                                <a:rPr lang="es-CO" sz="2000" b="0" i="1">
                                  <a:solidFill>
                                    <a:srgbClr val="414754"/>
                                  </a:solidFill>
                                  <a:latin typeface="Cambria Math" panose="02040503050406030204" pitchFamily="18" charset="0"/>
                                </a:rPr>
                                <m:t>+1,7⋅</m:t>
                              </m:r>
                              <m:r>
                                <a:rPr lang="es-CO" sz="2000" b="0" i="1">
                                  <a:solidFill>
                                    <a:srgbClr val="414754"/>
                                  </a:solidFill>
                                  <a:latin typeface="Cambria Math" panose="02040503050406030204" pitchFamily="18" charset="0"/>
                                </a:rPr>
                                <m:t>𝑠</m:t>
                              </m:r>
                              <m:r>
                                <a:rPr lang="es-CO" sz="2000" b="0" i="1">
                                  <a:solidFill>
                                    <a:srgbClr val="414754"/>
                                  </a:solidFill>
                                  <a:latin typeface="Cambria Math" panose="02040503050406030204" pitchFamily="18" charset="0"/>
                                </a:rPr>
                                <m:t> +71,93</m:t>
                              </m:r>
                            </m:den>
                          </m:f>
                        </m:e>
                      </m:func>
                    </m:oMath>
                  </m:oMathPara>
                </a14:m>
                <a:endParaRPr lang="es-CO" sz="2000"/>
              </a:p>
            </p:txBody>
          </p:sp>
        </mc:Choice>
        <mc:Fallback xmlns="">
          <p:sp>
            <p:nvSpPr>
              <p:cNvPr id="16" name="CuadroTexto 15">
                <a:extLst>
                  <a:ext uri="{FF2B5EF4-FFF2-40B4-BE49-F238E27FC236}">
                    <a16:creationId xmlns:a16="http://schemas.microsoft.com/office/drawing/2014/main" id="{CF83D2B0-1453-E2D2-9164-BBB7295B367F}"/>
                  </a:ext>
                </a:extLst>
              </p:cNvPr>
              <p:cNvSpPr txBox="1">
                <a:spLocks noRot="1" noChangeAspect="1" noMove="1" noResize="1" noEditPoints="1" noAdjustHandles="1" noChangeArrowheads="1" noChangeShapeType="1" noTextEdit="1"/>
              </p:cNvSpPr>
              <p:nvPr/>
            </p:nvSpPr>
            <p:spPr>
              <a:xfrm>
                <a:off x="470779" y="4712975"/>
                <a:ext cx="5849742" cy="6915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446812DB-66B1-1B78-753E-79D25F373D67}"/>
                  </a:ext>
                </a:extLst>
              </p:cNvPr>
              <p:cNvSpPr txBox="1"/>
              <p:nvPr/>
            </p:nvSpPr>
            <p:spPr>
              <a:xfrm>
                <a:off x="9582454" y="4639580"/>
                <a:ext cx="1898533"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CO" b="0" i="1" smtClean="0">
                              <a:latin typeface="Cambria Math" panose="02040503050406030204" pitchFamily="18" charset="0"/>
                            </a:rPr>
                          </m:ctrlPr>
                        </m:dPr>
                        <m:e>
                          <m:f>
                            <m:fPr>
                              <m:ctrlPr>
                                <a:rPr lang="es-CO" b="0" i="1" smtClean="0">
                                  <a:latin typeface="Cambria Math" panose="02040503050406030204" pitchFamily="18" charset="0"/>
                                </a:rPr>
                              </m:ctrlPr>
                            </m:fPr>
                            <m:num>
                              <m:r>
                                <a:rPr lang="es-CO" b="0" i="1" smtClean="0">
                                  <a:latin typeface="Cambria Math" panose="02040503050406030204" pitchFamily="18" charset="0"/>
                                </a:rPr>
                                <m:t>1</m:t>
                              </m:r>
                            </m:num>
                            <m:den>
                              <m:r>
                                <a:rPr lang="es-CO" i="1">
                                  <a:latin typeface="Cambria Math" panose="02040503050406030204" pitchFamily="18" charset="0"/>
                                </a:rPr>
                                <m:t>2,1743⋅</m:t>
                              </m:r>
                              <m:sSub>
                                <m:sSubPr>
                                  <m:ctrlPr>
                                    <a:rPr lang="es-CO" b="0" i="1" smtClean="0">
                                      <a:latin typeface="Cambria Math" panose="02040503050406030204" pitchFamily="18" charset="0"/>
                                    </a:rPr>
                                  </m:ctrlPr>
                                </m:sSubPr>
                                <m:e>
                                  <m:r>
                                    <a:rPr lang="es-CO" i="1">
                                      <a:latin typeface="Cambria Math" panose="02040503050406030204" pitchFamily="18" charset="0"/>
                                    </a:rPr>
                                    <m:t>𝑘</m:t>
                                  </m:r>
                                </m:e>
                                <m:sub>
                                  <m:r>
                                    <a:rPr lang="es-CO" b="0" i="1" smtClean="0">
                                      <a:latin typeface="Cambria Math" panose="02040503050406030204" pitchFamily="18" charset="0"/>
                                    </a:rPr>
                                    <m:t>𝑖</m:t>
                                  </m:r>
                                </m:sub>
                              </m:sSub>
                            </m:den>
                          </m:f>
                        </m:e>
                      </m:d>
                      <m:r>
                        <a:rPr lang="es-CO"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5</m:t>
                      </m:r>
                      <m:r>
                        <a:rPr lang="es-CO" i="1">
                          <a:latin typeface="Cambria Math" panose="02040503050406030204" pitchFamily="18" charset="0"/>
                          <a:ea typeface="Cambria Math" panose="02040503050406030204" pitchFamily="18" charset="0"/>
                        </a:rPr>
                        <m:t>%</m:t>
                      </m:r>
                    </m:oMath>
                  </m:oMathPara>
                </a14:m>
                <a:endParaRPr lang="es-CO"/>
              </a:p>
            </p:txBody>
          </p:sp>
        </mc:Choice>
        <mc:Fallback xmlns="">
          <p:sp>
            <p:nvSpPr>
              <p:cNvPr id="17" name="CuadroTexto 16">
                <a:extLst>
                  <a:ext uri="{FF2B5EF4-FFF2-40B4-BE49-F238E27FC236}">
                    <a16:creationId xmlns:a16="http://schemas.microsoft.com/office/drawing/2014/main" id="{446812DB-66B1-1B78-753E-79D25F373D67}"/>
                  </a:ext>
                </a:extLst>
              </p:cNvPr>
              <p:cNvSpPr txBox="1">
                <a:spLocks noRot="1" noChangeAspect="1" noMove="1" noResize="1" noEditPoints="1" noAdjustHandles="1" noChangeArrowheads="1" noChangeShapeType="1" noTextEdit="1"/>
              </p:cNvSpPr>
              <p:nvPr/>
            </p:nvSpPr>
            <p:spPr>
              <a:xfrm>
                <a:off x="9582454" y="4639580"/>
                <a:ext cx="1898533" cy="616259"/>
              </a:xfrm>
              <a:prstGeom prst="rect">
                <a:avLst/>
              </a:prstGeom>
              <a:blipFill>
                <a:blip r:embed="rId8"/>
                <a:stretch>
                  <a:fillRect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8F9AC94C-5468-984A-BBE6-C9E0EEF45C59}"/>
                  </a:ext>
                </a:extLst>
              </p:cNvPr>
              <p:cNvSpPr txBox="1"/>
              <p:nvPr/>
            </p:nvSpPr>
            <p:spPr>
              <a:xfrm>
                <a:off x="9569437" y="5553855"/>
                <a:ext cx="19245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1" i="1" smtClean="0">
                              <a:solidFill>
                                <a:srgbClr val="0C6980"/>
                              </a:solidFill>
                              <a:latin typeface="Cambria Math" panose="02040503050406030204" pitchFamily="18" charset="0"/>
                            </a:rPr>
                          </m:ctrlPr>
                        </m:sSubPr>
                        <m:e>
                          <m:r>
                            <a:rPr lang="es-CO" sz="2400" b="1" i="1" smtClean="0">
                              <a:solidFill>
                                <a:srgbClr val="0C6980"/>
                              </a:solidFill>
                              <a:latin typeface="Cambria Math" panose="02040503050406030204" pitchFamily="18" charset="0"/>
                            </a:rPr>
                            <m:t>𝒌</m:t>
                          </m:r>
                        </m:e>
                        <m:sub>
                          <m:r>
                            <a:rPr lang="es-CO" sz="2400" b="1" i="1" smtClean="0">
                              <a:solidFill>
                                <a:srgbClr val="0C6980"/>
                              </a:solidFill>
                              <a:latin typeface="Cambria Math" panose="02040503050406030204" pitchFamily="18" charset="0"/>
                            </a:rPr>
                            <m:t>𝒊</m:t>
                          </m:r>
                        </m:sub>
                      </m:sSub>
                      <m:r>
                        <a:rPr lang="es-CO" sz="2400" b="1" i="1" smtClean="0">
                          <a:solidFill>
                            <a:srgbClr val="0C6980"/>
                          </a:solidFill>
                          <a:latin typeface="Cambria Math" panose="02040503050406030204" pitchFamily="18" charset="0"/>
                        </a:rPr>
                        <m:t> ≥</m:t>
                      </m:r>
                      <m:r>
                        <a:rPr lang="es-CO" sz="2400" b="1" i="1" smtClean="0">
                          <a:solidFill>
                            <a:srgbClr val="0C6980"/>
                          </a:solidFill>
                          <a:latin typeface="Cambria Math" panose="02040503050406030204" pitchFamily="18" charset="0"/>
                        </a:rPr>
                        <m:t>𝟗</m:t>
                      </m:r>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𝟏𝟖𝟑𝟔</m:t>
                      </m:r>
                      <m:r>
                        <a:rPr lang="es-CO" sz="2400" b="1" i="1" smtClean="0">
                          <a:solidFill>
                            <a:srgbClr val="0C6980"/>
                          </a:solidFill>
                          <a:latin typeface="Cambria Math" panose="02040503050406030204" pitchFamily="18" charset="0"/>
                        </a:rPr>
                        <m:t> </m:t>
                      </m:r>
                    </m:oMath>
                  </m:oMathPara>
                </a14:m>
                <a:endParaRPr lang="es-CO" sz="2400" b="1">
                  <a:solidFill>
                    <a:srgbClr val="0C6980"/>
                  </a:solidFill>
                </a:endParaRPr>
              </a:p>
            </p:txBody>
          </p:sp>
        </mc:Choice>
        <mc:Fallback xmlns="">
          <p:sp>
            <p:nvSpPr>
              <p:cNvPr id="18" name="CuadroTexto 17">
                <a:extLst>
                  <a:ext uri="{FF2B5EF4-FFF2-40B4-BE49-F238E27FC236}">
                    <a16:creationId xmlns:a16="http://schemas.microsoft.com/office/drawing/2014/main" id="{8F9AC94C-5468-984A-BBE6-C9E0EEF45C59}"/>
                  </a:ext>
                </a:extLst>
              </p:cNvPr>
              <p:cNvSpPr txBox="1">
                <a:spLocks noRot="1" noChangeAspect="1" noMove="1" noResize="1" noEditPoints="1" noAdjustHandles="1" noChangeArrowheads="1" noChangeShapeType="1" noTextEdit="1"/>
              </p:cNvSpPr>
              <p:nvPr/>
            </p:nvSpPr>
            <p:spPr>
              <a:xfrm>
                <a:off x="9569437" y="5553855"/>
                <a:ext cx="1924566" cy="369332"/>
              </a:xfrm>
              <a:prstGeom prst="rect">
                <a:avLst/>
              </a:prstGeom>
              <a:blipFill>
                <a:blip r:embed="rId9"/>
                <a:stretch>
                  <a:fillRect l="-3810" b="-14754"/>
                </a:stretch>
              </a:blipFill>
            </p:spPr>
            <p:txBody>
              <a:bodyPr/>
              <a:lstStyle/>
              <a:p>
                <a:r>
                  <a:rPr lang="en-US">
                    <a:noFill/>
                  </a:rPr>
                  <a:t> </a:t>
                </a:r>
              </a:p>
            </p:txBody>
          </p:sp>
        </mc:Fallback>
      </mc:AlternateContent>
      <p:sp>
        <p:nvSpPr>
          <p:cNvPr id="6" name="CuadroTexto 5">
            <a:extLst>
              <a:ext uri="{FF2B5EF4-FFF2-40B4-BE49-F238E27FC236}">
                <a16:creationId xmlns:a16="http://schemas.microsoft.com/office/drawing/2014/main" id="{2C46297F-01F8-189F-95D9-BB7BF3199457}"/>
              </a:ext>
            </a:extLst>
          </p:cNvPr>
          <p:cNvSpPr txBox="1"/>
          <p:nvPr/>
        </p:nvSpPr>
        <p:spPr>
          <a:xfrm>
            <a:off x="7144855" y="1932333"/>
            <a:ext cx="698090" cy="523220"/>
          </a:xfrm>
          <a:prstGeom prst="rect">
            <a:avLst/>
          </a:prstGeom>
          <a:noFill/>
        </p:spPr>
        <p:txBody>
          <a:bodyPr wrap="square" rtlCol="0">
            <a:spAutoFit/>
          </a:bodyPr>
          <a:lstStyle/>
          <a:p>
            <a:r>
              <a:rPr lang="es-CO" sz="2800" b="1">
                <a:latin typeface="Ancizar Sans" panose="020B0602040300000003" pitchFamily="34" charset="0"/>
              </a:rPr>
              <a:t>PID</a:t>
            </a:r>
          </a:p>
        </p:txBody>
      </p:sp>
      <p:cxnSp>
        <p:nvCxnSpPr>
          <p:cNvPr id="8" name="Conector recto de flecha 7">
            <a:extLst>
              <a:ext uri="{FF2B5EF4-FFF2-40B4-BE49-F238E27FC236}">
                <a16:creationId xmlns:a16="http://schemas.microsoft.com/office/drawing/2014/main" id="{F2E3FC0A-0A36-4080-AD14-DD75D0B1C5E3}"/>
              </a:ext>
            </a:extLst>
          </p:cNvPr>
          <p:cNvCxnSpPr/>
          <p:nvPr/>
        </p:nvCxnSpPr>
        <p:spPr>
          <a:xfrm>
            <a:off x="6238844" y="2200387"/>
            <a:ext cx="768359" cy="0"/>
          </a:xfrm>
          <a:prstGeom prst="straightConnector1">
            <a:avLst/>
          </a:prstGeom>
          <a:ln w="28575">
            <a:solidFill>
              <a:srgbClr val="FD8E7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28BA6B08-B7CF-B1A2-3DEC-37F7E756DF6D}"/>
                  </a:ext>
                </a:extLst>
              </p:cNvPr>
              <p:cNvSpPr txBox="1"/>
              <p:nvPr/>
            </p:nvSpPr>
            <p:spPr>
              <a:xfrm>
                <a:off x="389102" y="5688194"/>
                <a:ext cx="7962629" cy="7055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𝑘</m:t>
                          </m:r>
                        </m:e>
                        <m:sub>
                          <m:r>
                            <a:rPr lang="es-CO" sz="2000" b="0" i="1" smtClean="0">
                              <a:latin typeface="Cambria Math" panose="02040503050406030204" pitchFamily="18" charset="0"/>
                            </a:rPr>
                            <m:t>𝑣</m:t>
                          </m:r>
                        </m:sub>
                      </m:sSub>
                      <m:r>
                        <a:rPr lang="es-CO" sz="2000" b="0" i="1" smtClean="0">
                          <a:latin typeface="Cambria Math" panose="02040503050406030204" pitchFamily="18" charset="0"/>
                        </a:rPr>
                        <m:t>= </m:t>
                      </m:r>
                      <m:func>
                        <m:funcPr>
                          <m:ctrlPr>
                            <a:rPr lang="es-CO" sz="2000" b="0" i="1" smtClean="0">
                              <a:latin typeface="Cambria Math" panose="02040503050406030204" pitchFamily="18" charset="0"/>
                            </a:rPr>
                          </m:ctrlPr>
                        </m:funcPr>
                        <m:fName>
                          <m:limLow>
                            <m:limLowPr>
                              <m:ctrlPr>
                                <a:rPr lang="es-CO" sz="2000" b="0" i="1" smtClean="0">
                                  <a:latin typeface="Cambria Math" panose="02040503050406030204" pitchFamily="18" charset="0"/>
                                </a:rPr>
                              </m:ctrlPr>
                            </m:limLowPr>
                            <m:e>
                              <m:r>
                                <m:rPr>
                                  <m:sty m:val="p"/>
                                </m:rPr>
                                <a:rPr lang="es-CO" sz="2000" b="0" i="0" smtClean="0">
                                  <a:latin typeface="Cambria Math" panose="02040503050406030204" pitchFamily="18" charset="0"/>
                                </a:rPr>
                                <m:t>lim</m:t>
                              </m:r>
                            </m:e>
                            <m:lim>
                              <m:r>
                                <a:rPr lang="es-CO" sz="2000" b="0" i="1" smtClean="0">
                                  <a:latin typeface="Cambria Math" panose="02040503050406030204" pitchFamily="18" charset="0"/>
                                </a:rPr>
                                <m:t>𝑠</m:t>
                              </m:r>
                              <m:r>
                                <a:rPr lang="es-CO" sz="2000" b="0" i="1" smtClean="0">
                                  <a:latin typeface="Cambria Math" panose="02040503050406030204" pitchFamily="18" charset="0"/>
                                  <a:ea typeface="Cambria Math" panose="02040503050406030204" pitchFamily="18" charset="0"/>
                                </a:rPr>
                                <m:t>→0</m:t>
                              </m:r>
                            </m:lim>
                          </m:limLow>
                        </m:fName>
                        <m:e>
                          <m:r>
                            <a:rPr lang="es-CO" sz="2000" b="0" i="1" smtClean="0">
                              <a:latin typeface="Cambria Math" panose="02040503050406030204" pitchFamily="18" charset="0"/>
                            </a:rPr>
                            <m:t>𝑠</m:t>
                          </m:r>
                          <m:r>
                            <a:rPr lang="es-CO" sz="2000" b="0" i="1" smtClean="0">
                              <a:latin typeface="Cambria Math" panose="02040503050406030204" pitchFamily="18" charset="0"/>
                            </a:rPr>
                            <m:t>⋅</m:t>
                          </m:r>
                          <m:d>
                            <m:dPr>
                              <m:ctrlPr>
                                <a:rPr lang="es-CO" sz="2000" b="0" i="1" smtClean="0">
                                  <a:solidFill>
                                    <a:srgbClr val="414754"/>
                                  </a:solidFill>
                                  <a:latin typeface="Cambria Math" panose="02040503050406030204" pitchFamily="18" charset="0"/>
                                </a:rPr>
                              </m:ctrlPr>
                            </m:dPr>
                            <m:e>
                              <m:r>
                                <a:rPr lang="es-CO" sz="2000" i="1">
                                  <a:solidFill>
                                    <a:srgbClr val="414754"/>
                                  </a:solidFill>
                                  <a:latin typeface="Cambria Math" panose="02040503050406030204" pitchFamily="18" charset="0"/>
                                </a:rPr>
                                <m:t> </m:t>
                              </m:r>
                              <m:f>
                                <m:fPr>
                                  <m:ctrlPr>
                                    <a:rPr lang="es-CO" sz="2000" i="1">
                                      <a:solidFill>
                                        <a:srgbClr val="414754"/>
                                      </a:solidFill>
                                      <a:latin typeface="Cambria Math" panose="02040503050406030204" pitchFamily="18" charset="0"/>
                                    </a:rPr>
                                  </m:ctrlPr>
                                </m:fPr>
                                <m:num>
                                  <m:sSub>
                                    <m:sSubPr>
                                      <m:ctrlPr>
                                        <a:rPr lang="es-CO" sz="2000" i="1">
                                          <a:solidFill>
                                            <a:srgbClr val="414754"/>
                                          </a:solidFill>
                                          <a:latin typeface="Cambria Math" panose="02040503050406030204" pitchFamily="18" charset="0"/>
                                        </a:rPr>
                                      </m:ctrlPr>
                                    </m:sSubPr>
                                    <m:e>
                                      <m:sSub>
                                        <m:sSubPr>
                                          <m:ctrlPr>
                                            <a:rPr lang="es-CO" sz="2000" b="0" i="1" smtClean="0">
                                              <a:solidFill>
                                                <a:srgbClr val="414754"/>
                                              </a:solidFill>
                                              <a:latin typeface="Cambria Math" panose="02040503050406030204" pitchFamily="18" charset="0"/>
                                            </a:rPr>
                                          </m:ctrlPr>
                                        </m:sSubPr>
                                        <m:e>
                                          <m:r>
                                            <a:rPr lang="es-CO" sz="2000" b="0" i="1" smtClean="0">
                                              <a:solidFill>
                                                <a:srgbClr val="414754"/>
                                              </a:solidFill>
                                              <a:latin typeface="Cambria Math" panose="02040503050406030204" pitchFamily="18" charset="0"/>
                                            </a:rPr>
                                            <m:t>𝑘</m:t>
                                          </m:r>
                                        </m:e>
                                        <m:sub>
                                          <m:r>
                                            <a:rPr lang="es-CO" sz="2000" b="0" i="1" smtClean="0">
                                              <a:solidFill>
                                                <a:srgbClr val="414754"/>
                                              </a:solidFill>
                                              <a:latin typeface="Cambria Math" panose="02040503050406030204" pitchFamily="18" charset="0"/>
                                            </a:rPr>
                                            <m:t>𝑑</m:t>
                                          </m:r>
                                        </m:sub>
                                      </m:sSub>
                                      <m:r>
                                        <a:rPr lang="es-CO" sz="2000" b="0" i="1" smtClean="0">
                                          <a:solidFill>
                                            <a:srgbClr val="414754"/>
                                          </a:solidFill>
                                          <a:latin typeface="Cambria Math" panose="02040503050406030204" pitchFamily="18" charset="0"/>
                                        </a:rPr>
                                        <m:t>⋅</m:t>
                                      </m:r>
                                      <m:sSup>
                                        <m:sSupPr>
                                          <m:ctrlPr>
                                            <a:rPr lang="es-CO" sz="2000" b="0" i="1" smtClean="0">
                                              <a:solidFill>
                                                <a:srgbClr val="414754"/>
                                              </a:solidFill>
                                              <a:latin typeface="Cambria Math" panose="02040503050406030204" pitchFamily="18" charset="0"/>
                                            </a:rPr>
                                          </m:ctrlPr>
                                        </m:sSupPr>
                                        <m:e>
                                          <m:r>
                                            <a:rPr lang="es-CO" sz="2000" b="0" i="1" smtClean="0">
                                              <a:solidFill>
                                                <a:srgbClr val="414754"/>
                                              </a:solidFill>
                                              <a:latin typeface="Cambria Math" panose="02040503050406030204" pitchFamily="18" charset="0"/>
                                            </a:rPr>
                                            <m:t>𝑠</m:t>
                                          </m:r>
                                        </m:e>
                                        <m:sup>
                                          <m:r>
                                            <a:rPr lang="es-CO" sz="2000" b="0" i="1" smtClean="0">
                                              <a:solidFill>
                                                <a:srgbClr val="414754"/>
                                              </a:solidFill>
                                              <a:latin typeface="Cambria Math" panose="02040503050406030204" pitchFamily="18" charset="0"/>
                                            </a:rPr>
                                            <m:t>2</m:t>
                                          </m:r>
                                        </m:sup>
                                      </m:sSup>
                                      <m:r>
                                        <a:rPr lang="es-CO" sz="2000" b="0" i="1" smtClean="0">
                                          <a:solidFill>
                                            <a:srgbClr val="414754"/>
                                          </a:solidFill>
                                          <a:latin typeface="Cambria Math" panose="02040503050406030204" pitchFamily="18" charset="0"/>
                                        </a:rPr>
                                        <m:t>+</m:t>
                                      </m:r>
                                      <m:sSub>
                                        <m:sSubPr>
                                          <m:ctrlPr>
                                            <a:rPr lang="es-CO" sz="2000" b="0" i="1" smtClean="0">
                                              <a:solidFill>
                                                <a:srgbClr val="414754"/>
                                              </a:solidFill>
                                              <a:latin typeface="Cambria Math" panose="02040503050406030204" pitchFamily="18" charset="0"/>
                                            </a:rPr>
                                          </m:ctrlPr>
                                        </m:sSubPr>
                                        <m:e>
                                          <m:r>
                                            <a:rPr lang="es-CO" sz="2000" b="0" i="1" smtClean="0">
                                              <a:solidFill>
                                                <a:srgbClr val="414754"/>
                                              </a:solidFill>
                                              <a:latin typeface="Cambria Math" panose="02040503050406030204" pitchFamily="18" charset="0"/>
                                            </a:rPr>
                                            <m:t>𝑘</m:t>
                                          </m:r>
                                        </m:e>
                                        <m:sub>
                                          <m:r>
                                            <a:rPr lang="es-CO" sz="2000" b="0" i="1" smtClean="0">
                                              <a:solidFill>
                                                <a:srgbClr val="414754"/>
                                              </a:solidFill>
                                              <a:latin typeface="Cambria Math" panose="02040503050406030204" pitchFamily="18" charset="0"/>
                                            </a:rPr>
                                            <m:t>𝑝</m:t>
                                          </m:r>
                                        </m:sub>
                                      </m:sSub>
                                      <m:r>
                                        <a:rPr lang="es-CO" sz="2000" b="0" i="1" smtClean="0">
                                          <a:solidFill>
                                            <a:srgbClr val="414754"/>
                                          </a:solidFill>
                                          <a:latin typeface="Cambria Math" panose="02040503050406030204" pitchFamily="18" charset="0"/>
                                        </a:rPr>
                                        <m:t>⋅</m:t>
                                      </m:r>
                                      <m:r>
                                        <a:rPr lang="es-CO" sz="2000" b="0" i="1" smtClean="0">
                                          <a:solidFill>
                                            <a:srgbClr val="414754"/>
                                          </a:solidFill>
                                          <a:latin typeface="Cambria Math" panose="02040503050406030204" pitchFamily="18" charset="0"/>
                                        </a:rPr>
                                        <m:t>𝑠</m:t>
                                      </m:r>
                                      <m:r>
                                        <a:rPr lang="es-CO" sz="2000" b="0" i="1" smtClean="0">
                                          <a:solidFill>
                                            <a:srgbClr val="414754"/>
                                          </a:solidFill>
                                          <a:latin typeface="Cambria Math" panose="02040503050406030204" pitchFamily="18" charset="0"/>
                                        </a:rPr>
                                        <m:t>+ </m:t>
                                      </m:r>
                                      <m:r>
                                        <a:rPr lang="es-CO" sz="2000" i="1">
                                          <a:solidFill>
                                            <a:srgbClr val="414754"/>
                                          </a:solidFill>
                                          <a:latin typeface="Cambria Math" panose="02040503050406030204" pitchFamily="18" charset="0"/>
                                        </a:rPr>
                                        <m:t>𝑘</m:t>
                                      </m:r>
                                    </m:e>
                                    <m:sub>
                                      <m:r>
                                        <a:rPr lang="es-CO" sz="2000" i="1">
                                          <a:solidFill>
                                            <a:srgbClr val="414754"/>
                                          </a:solidFill>
                                          <a:latin typeface="Cambria Math" panose="02040503050406030204" pitchFamily="18" charset="0"/>
                                        </a:rPr>
                                        <m:t>𝑖</m:t>
                                      </m:r>
                                    </m:sub>
                                  </m:sSub>
                                </m:num>
                                <m:den>
                                  <m:r>
                                    <a:rPr lang="es-CO" sz="2000" i="1">
                                      <a:solidFill>
                                        <a:srgbClr val="414754"/>
                                      </a:solidFill>
                                      <a:latin typeface="Cambria Math" panose="02040503050406030204" pitchFamily="18" charset="0"/>
                                    </a:rPr>
                                    <m:t>𝑠</m:t>
                                  </m:r>
                                </m:den>
                              </m:f>
                            </m:e>
                          </m:d>
                          <m:r>
                            <a:rPr lang="es-CO" sz="2000" b="0" i="1" smtClean="0">
                              <a:latin typeface="Cambria Math" panose="02040503050406030204" pitchFamily="18" charset="0"/>
                            </a:rPr>
                            <m:t>⋅</m:t>
                          </m:r>
                          <m:f>
                            <m:fPr>
                              <m:ctrlPr>
                                <a:rPr lang="es-CO" sz="2000" i="1">
                                  <a:solidFill>
                                    <a:srgbClr val="414754"/>
                                  </a:solidFill>
                                  <a:latin typeface="Cambria Math" panose="02040503050406030204" pitchFamily="18" charset="0"/>
                                </a:rPr>
                              </m:ctrlPr>
                            </m:fPr>
                            <m:num>
                              <m:r>
                                <a:rPr lang="es-CO" sz="2000" b="0" i="1">
                                  <a:solidFill>
                                    <a:srgbClr val="414754"/>
                                  </a:solidFill>
                                  <a:latin typeface="Cambria Math" panose="02040503050406030204" pitchFamily="18" charset="0"/>
                                </a:rPr>
                                <m:t>156,4</m:t>
                              </m:r>
                            </m:num>
                            <m:den>
                              <m:sSup>
                                <m:sSupPr>
                                  <m:ctrlPr>
                                    <a:rPr lang="es-CO" sz="2000" i="1">
                                      <a:solidFill>
                                        <a:srgbClr val="414754"/>
                                      </a:solidFill>
                                      <a:latin typeface="Cambria Math" panose="02040503050406030204" pitchFamily="18" charset="0"/>
                                    </a:rPr>
                                  </m:ctrlPr>
                                </m:sSupPr>
                                <m:e>
                                  <m:r>
                                    <a:rPr lang="es-CO" sz="2000" b="0" i="1">
                                      <a:solidFill>
                                        <a:srgbClr val="414754"/>
                                      </a:solidFill>
                                      <a:latin typeface="Cambria Math" panose="02040503050406030204" pitchFamily="18" charset="0"/>
                                    </a:rPr>
                                    <m:t>𝑠</m:t>
                                  </m:r>
                                </m:e>
                                <m:sup>
                                  <m:r>
                                    <a:rPr lang="es-CO" sz="2000" b="0" i="1">
                                      <a:solidFill>
                                        <a:srgbClr val="414754"/>
                                      </a:solidFill>
                                      <a:latin typeface="Cambria Math" panose="02040503050406030204" pitchFamily="18" charset="0"/>
                                    </a:rPr>
                                    <m:t>2</m:t>
                                  </m:r>
                                </m:sup>
                              </m:sSup>
                              <m:r>
                                <a:rPr lang="es-CO" sz="2000" b="0" i="1">
                                  <a:solidFill>
                                    <a:srgbClr val="414754"/>
                                  </a:solidFill>
                                  <a:latin typeface="Cambria Math" panose="02040503050406030204" pitchFamily="18" charset="0"/>
                                </a:rPr>
                                <m:t>+1,7⋅</m:t>
                              </m:r>
                              <m:r>
                                <a:rPr lang="es-CO" sz="2000" b="0" i="1">
                                  <a:solidFill>
                                    <a:srgbClr val="414754"/>
                                  </a:solidFill>
                                  <a:latin typeface="Cambria Math" panose="02040503050406030204" pitchFamily="18" charset="0"/>
                                </a:rPr>
                                <m:t>𝑠</m:t>
                              </m:r>
                              <m:r>
                                <a:rPr lang="es-CO" sz="2000" b="0" i="1">
                                  <a:solidFill>
                                    <a:srgbClr val="414754"/>
                                  </a:solidFill>
                                  <a:latin typeface="Cambria Math" panose="02040503050406030204" pitchFamily="18" charset="0"/>
                                </a:rPr>
                                <m:t> +71,93</m:t>
                              </m:r>
                            </m:den>
                          </m:f>
                          <m:r>
                            <a:rPr lang="es-CO" sz="2000" b="0" i="1" smtClean="0">
                              <a:solidFill>
                                <a:srgbClr val="414754"/>
                              </a:solidFill>
                              <a:latin typeface="Cambria Math" panose="02040503050406030204" pitchFamily="18" charset="0"/>
                            </a:rPr>
                            <m:t>=</m:t>
                          </m:r>
                          <m:r>
                            <a:rPr lang="es-CO" sz="2000" i="1">
                              <a:latin typeface="Cambria Math" panose="02040503050406030204" pitchFamily="18" charset="0"/>
                            </a:rPr>
                            <m:t>2,1743⋅</m:t>
                          </m:r>
                          <m:sSub>
                            <m:sSubPr>
                              <m:ctrlPr>
                                <a:rPr lang="es-CO" sz="2000" b="0" i="1" smtClean="0">
                                  <a:latin typeface="Cambria Math" panose="02040503050406030204" pitchFamily="18" charset="0"/>
                                </a:rPr>
                              </m:ctrlPr>
                            </m:sSubPr>
                            <m:e>
                              <m:r>
                                <a:rPr lang="es-CO" sz="2000" i="1">
                                  <a:latin typeface="Cambria Math" panose="02040503050406030204" pitchFamily="18" charset="0"/>
                                </a:rPr>
                                <m:t>𝑘</m:t>
                              </m:r>
                            </m:e>
                            <m:sub>
                              <m:r>
                                <a:rPr lang="es-CO" sz="2000" b="0" i="1" smtClean="0">
                                  <a:latin typeface="Cambria Math" panose="02040503050406030204" pitchFamily="18" charset="0"/>
                                </a:rPr>
                                <m:t>𝑖</m:t>
                              </m:r>
                            </m:sub>
                          </m:sSub>
                        </m:e>
                      </m:func>
                    </m:oMath>
                  </m:oMathPara>
                </a14:m>
                <a:endParaRPr lang="es-CO" sz="2000"/>
              </a:p>
            </p:txBody>
          </p:sp>
        </mc:Choice>
        <mc:Fallback xmlns="">
          <p:sp>
            <p:nvSpPr>
              <p:cNvPr id="20" name="CuadroTexto 19">
                <a:extLst>
                  <a:ext uri="{FF2B5EF4-FFF2-40B4-BE49-F238E27FC236}">
                    <a16:creationId xmlns:a16="http://schemas.microsoft.com/office/drawing/2014/main" id="{28BA6B08-B7CF-B1A2-3DEC-37F7E756DF6D}"/>
                  </a:ext>
                </a:extLst>
              </p:cNvPr>
              <p:cNvSpPr txBox="1">
                <a:spLocks noRot="1" noChangeAspect="1" noMove="1" noResize="1" noEditPoints="1" noAdjustHandles="1" noChangeArrowheads="1" noChangeShapeType="1" noTextEdit="1"/>
              </p:cNvSpPr>
              <p:nvPr/>
            </p:nvSpPr>
            <p:spPr>
              <a:xfrm>
                <a:off x="389102" y="5688194"/>
                <a:ext cx="7962629" cy="70557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2168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29309" y="1425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Controlador PI </a:t>
            </a:r>
            <a:r>
              <a:rPr lang="es-CO" sz="5400" b="1" i="1" err="1">
                <a:solidFill>
                  <a:srgbClr val="0C6980"/>
                </a:solidFill>
                <a:latin typeface="Ancizar Sans" panose="020B0602040300000003" pitchFamily="34" charset="0"/>
              </a:rPr>
              <a:t>Root</a:t>
            </a:r>
            <a:r>
              <a:rPr lang="es-CO" sz="5400" b="1" i="1">
                <a:solidFill>
                  <a:srgbClr val="0C6980"/>
                </a:solidFill>
                <a:latin typeface="Ancizar Sans" panose="020B0602040300000003" pitchFamily="34" charset="0"/>
              </a:rPr>
              <a:t> Locus</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A69A5552-1160-2852-0A99-0E5C8ED9F1F2}"/>
                  </a:ext>
                </a:extLst>
              </p:cNvPr>
              <p:cNvSpPr txBox="1"/>
              <p:nvPr/>
            </p:nvSpPr>
            <p:spPr>
              <a:xfrm>
                <a:off x="199509" y="1362717"/>
                <a:ext cx="7864319" cy="5618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Función de transferencia dejando variable </a:t>
                </a:r>
                <a14:m>
                  <m:oMath xmlns:m="http://schemas.openxmlformats.org/officeDocument/2006/math">
                    <m:sSub>
                      <m:sSubPr>
                        <m:ctrlPr>
                          <a:rPr lang="es-CO" sz="2800" b="1" i="1" smtClean="0">
                            <a:solidFill>
                              <a:srgbClr val="FD8E7A"/>
                            </a:solidFill>
                            <a:latin typeface="Cambria Math" panose="02040503050406030204" pitchFamily="18" charset="0"/>
                          </a:rPr>
                        </m:ctrlPr>
                      </m:sSubPr>
                      <m:e>
                        <m:r>
                          <a:rPr lang="es-CO" sz="2800" b="1" i="1" smtClean="0">
                            <a:solidFill>
                              <a:srgbClr val="FD8E7A"/>
                            </a:solidFill>
                            <a:latin typeface="Cambria Math" panose="02040503050406030204" pitchFamily="18" charset="0"/>
                          </a:rPr>
                          <m:t>𝒌</m:t>
                        </m:r>
                      </m:e>
                      <m:sub>
                        <m:r>
                          <a:rPr lang="es-CO" sz="2800" b="1" i="1" smtClean="0">
                            <a:solidFill>
                              <a:srgbClr val="FD8E7A"/>
                            </a:solidFill>
                            <a:latin typeface="Cambria Math" panose="02040503050406030204" pitchFamily="18" charset="0"/>
                          </a:rPr>
                          <m:t>𝒑</m:t>
                        </m:r>
                      </m:sub>
                    </m:sSub>
                  </m:oMath>
                </a14:m>
                <a:r>
                  <a:rPr lang="es-CO" sz="2800" b="1" i="1">
                    <a:solidFill>
                      <a:srgbClr val="FD8E7A"/>
                    </a:solidFill>
                    <a:latin typeface="Ancizar Sans" panose="020B0602040300000003" pitchFamily="34" charset="0"/>
                  </a:rPr>
                  <a:t> con </a:t>
                </a:r>
                <a14:m>
                  <m:oMath xmlns:m="http://schemas.openxmlformats.org/officeDocument/2006/math">
                    <m:sSub>
                      <m:sSubPr>
                        <m:ctrlPr>
                          <a:rPr lang="es-CO" sz="2800" b="1" i="1" smtClean="0">
                            <a:solidFill>
                              <a:srgbClr val="FD8E7A"/>
                            </a:solidFill>
                            <a:latin typeface="Cambria Math" panose="02040503050406030204" pitchFamily="18" charset="0"/>
                          </a:rPr>
                        </m:ctrlPr>
                      </m:sSubPr>
                      <m:e>
                        <m:r>
                          <a:rPr lang="es-CO" sz="2800" b="1" i="1" smtClean="0">
                            <a:solidFill>
                              <a:srgbClr val="FD8E7A"/>
                            </a:solidFill>
                            <a:latin typeface="Cambria Math" panose="02040503050406030204" pitchFamily="18" charset="0"/>
                          </a:rPr>
                          <m:t>𝒌</m:t>
                        </m:r>
                      </m:e>
                      <m:sub>
                        <m:r>
                          <a:rPr lang="es-CO" sz="2800" b="1" i="1" smtClean="0">
                            <a:solidFill>
                              <a:srgbClr val="FD8E7A"/>
                            </a:solidFill>
                            <a:latin typeface="Cambria Math" panose="02040503050406030204" pitchFamily="18" charset="0"/>
                          </a:rPr>
                          <m:t>𝒊</m:t>
                        </m:r>
                      </m:sub>
                    </m:sSub>
                  </m:oMath>
                </a14:m>
                <a:r>
                  <a:rPr lang="es-CO" sz="2800" b="1" i="1">
                    <a:solidFill>
                      <a:srgbClr val="FD8E7A"/>
                    </a:solidFill>
                    <a:latin typeface="Ancizar Sans" panose="020B0602040300000003" pitchFamily="34" charset="0"/>
                  </a:rPr>
                  <a:t> 10 </a:t>
                </a:r>
              </a:p>
            </p:txBody>
          </p:sp>
        </mc:Choice>
        <mc:Fallback xmlns="">
          <p:sp>
            <p:nvSpPr>
              <p:cNvPr id="5" name="CuadroTexto 4">
                <a:extLst>
                  <a:ext uri="{FF2B5EF4-FFF2-40B4-BE49-F238E27FC236}">
                    <a16:creationId xmlns:a16="http://schemas.microsoft.com/office/drawing/2014/main" id="{A69A5552-1160-2852-0A99-0E5C8ED9F1F2}"/>
                  </a:ext>
                </a:extLst>
              </p:cNvPr>
              <p:cNvSpPr txBox="1">
                <a:spLocks noRot="1" noChangeAspect="1" noMove="1" noResize="1" noEditPoints="1" noAdjustHandles="1" noChangeArrowheads="1" noChangeShapeType="1" noTextEdit="1"/>
              </p:cNvSpPr>
              <p:nvPr/>
            </p:nvSpPr>
            <p:spPr>
              <a:xfrm>
                <a:off x="199509" y="1362717"/>
                <a:ext cx="7864319" cy="561820"/>
              </a:xfrm>
              <a:prstGeom prst="rect">
                <a:avLst/>
              </a:prstGeom>
              <a:blipFill>
                <a:blip r:embed="rId2"/>
                <a:stretch>
                  <a:fillRect l="-1628" t="-10870" b="-10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9BCFFA8-2220-3DD6-0C7D-572D72713926}"/>
                  </a:ext>
                </a:extLst>
              </p:cNvPr>
              <p:cNvSpPr txBox="1"/>
              <p:nvPr/>
            </p:nvSpPr>
            <p:spPr>
              <a:xfrm>
                <a:off x="1331160" y="2221334"/>
                <a:ext cx="9092297" cy="763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𝐺</m:t>
                          </m:r>
                        </m:e>
                        <m:sub>
                          <m:r>
                            <a:rPr lang="es-CO" sz="2400" b="0" i="1" smtClean="0">
                              <a:latin typeface="Cambria Math" panose="02040503050406030204" pitchFamily="18" charset="0"/>
                            </a:rPr>
                            <m:t>𝑅𝐿</m:t>
                          </m:r>
                        </m:sub>
                      </m:sSub>
                      <m:r>
                        <a:rPr lang="es-CO" sz="2400" b="0" i="1" smtClean="0">
                          <a:latin typeface="Cambria Math" panose="02040503050406030204" pitchFamily="18" charset="0"/>
                        </a:rPr>
                        <m:t>= </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𝑎</m:t>
                          </m:r>
                          <m:r>
                            <a:rPr lang="es-CO" sz="2400" b="0" i="1" smtClean="0">
                              <a:latin typeface="Cambria Math" panose="02040503050406030204" pitchFamily="18" charset="0"/>
                            </a:rPr>
                            <m:t>⋅</m:t>
                          </m:r>
                          <m:r>
                            <a:rPr lang="es-CO" sz="2400" b="0" i="1" smtClean="0">
                              <a:latin typeface="Cambria Math" panose="02040503050406030204" pitchFamily="18" charset="0"/>
                            </a:rPr>
                            <m:t>𝑠</m:t>
                          </m:r>
                        </m:num>
                        <m:den>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𝑠</m:t>
                              </m:r>
                            </m:e>
                            <m:sup>
                              <m:r>
                                <a:rPr lang="es-CO" sz="2400" b="0" i="1" smtClean="0">
                                  <a:latin typeface="Cambria Math" panose="02040503050406030204" pitchFamily="18" charset="0"/>
                                </a:rPr>
                                <m:t>3</m:t>
                              </m:r>
                            </m:sup>
                          </m:sSup>
                          <m:r>
                            <a:rPr lang="es-CO" sz="2400" b="0" i="1" smtClean="0">
                              <a:latin typeface="Cambria Math" panose="02040503050406030204" pitchFamily="18" charset="0"/>
                            </a:rPr>
                            <m:t>+</m:t>
                          </m:r>
                          <m:r>
                            <a:rPr lang="es-CO" sz="2400" b="0" i="1" smtClean="0">
                              <a:latin typeface="Cambria Math" panose="02040503050406030204" pitchFamily="18" charset="0"/>
                            </a:rPr>
                            <m:t>𝑏</m:t>
                          </m:r>
                          <m:r>
                            <a:rPr lang="es-CO" sz="2400" b="0" i="1" smtClean="0">
                              <a:latin typeface="Cambria Math" panose="02040503050406030204" pitchFamily="18" charset="0"/>
                            </a:rPr>
                            <m:t>⋅</m:t>
                          </m:r>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𝑠</m:t>
                              </m:r>
                            </m:e>
                            <m:sup>
                              <m:r>
                                <a:rPr lang="es-CO" sz="2400" b="0" i="1" smtClean="0">
                                  <a:latin typeface="Cambria Math" panose="02040503050406030204" pitchFamily="18" charset="0"/>
                                </a:rPr>
                                <m:t>2</m:t>
                              </m:r>
                            </m:sup>
                          </m:sSup>
                          <m:r>
                            <a:rPr lang="es-CO" sz="2400" b="0" i="1" smtClean="0">
                              <a:latin typeface="Cambria Math" panose="02040503050406030204" pitchFamily="18" charset="0"/>
                            </a:rPr>
                            <m:t>+</m:t>
                          </m:r>
                          <m:r>
                            <a:rPr lang="es-CO" sz="2400" b="0" i="1" smtClean="0">
                              <a:latin typeface="Cambria Math" panose="02040503050406030204" pitchFamily="18" charset="0"/>
                            </a:rPr>
                            <m:t>𝑐</m:t>
                          </m:r>
                          <m:r>
                            <a:rPr lang="es-CO" sz="2400" b="0" i="1" smtClean="0">
                              <a:latin typeface="Cambria Math" panose="02040503050406030204" pitchFamily="18" charset="0"/>
                            </a:rPr>
                            <m:t>⋅</m:t>
                          </m:r>
                          <m:r>
                            <a:rPr lang="es-CO" sz="2400" b="0" i="1" smtClean="0">
                              <a:latin typeface="Cambria Math" panose="02040503050406030204" pitchFamily="18" charset="0"/>
                            </a:rPr>
                            <m:t>𝑠</m:t>
                          </m:r>
                          <m:r>
                            <a:rPr lang="es-CO" sz="2400" b="0" i="1" smtClean="0">
                              <a:latin typeface="Cambria Math" panose="02040503050406030204" pitchFamily="18" charset="0"/>
                            </a:rPr>
                            <m:t>+</m:t>
                          </m:r>
                          <m:r>
                            <a:rPr lang="es-CO" sz="2400" b="0" i="1" smtClean="0">
                              <a:latin typeface="Cambria Math" panose="02040503050406030204" pitchFamily="18" charset="0"/>
                            </a:rPr>
                            <m:t>𝑎</m:t>
                          </m:r>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𝑖</m:t>
                              </m:r>
                            </m:sub>
                          </m:sSub>
                        </m:den>
                      </m:f>
                      <m:r>
                        <a:rPr lang="es-CO" sz="2400" b="0" i="1" smtClean="0">
                          <a:latin typeface="Cambria Math" panose="02040503050406030204" pitchFamily="18" charset="0"/>
                        </a:rPr>
                        <m:t>=</m:t>
                      </m:r>
                      <m:f>
                        <m:fPr>
                          <m:ctrlPr>
                            <a:rPr lang="es-CO" sz="2400" i="1">
                              <a:latin typeface="Cambria Math" panose="02040503050406030204" pitchFamily="18" charset="0"/>
                            </a:rPr>
                          </m:ctrlPr>
                        </m:fPr>
                        <m:num>
                          <m:r>
                            <a:rPr lang="es-CO" sz="2400" b="0" i="1" smtClean="0">
                              <a:latin typeface="Cambria Math" panose="02040503050406030204" pitchFamily="18" charset="0"/>
                            </a:rPr>
                            <m:t>156,4⋅</m:t>
                          </m:r>
                          <m:r>
                            <a:rPr lang="es-CO" sz="2400" b="0" i="1" smtClean="0">
                              <a:latin typeface="Cambria Math" panose="02040503050406030204" pitchFamily="18" charset="0"/>
                            </a:rPr>
                            <m:t>𝑠</m:t>
                          </m:r>
                        </m:num>
                        <m:den>
                          <m:sSup>
                            <m:sSupPr>
                              <m:ctrlPr>
                                <a:rPr lang="es-CO" sz="2400" i="1">
                                  <a:latin typeface="Cambria Math" panose="02040503050406030204" pitchFamily="18" charset="0"/>
                                </a:rPr>
                              </m:ctrlPr>
                            </m:sSupPr>
                            <m:e>
                              <m:r>
                                <a:rPr lang="es-CO" sz="2400" i="1">
                                  <a:latin typeface="Cambria Math" panose="02040503050406030204" pitchFamily="18" charset="0"/>
                                </a:rPr>
                                <m:t>𝑠</m:t>
                              </m:r>
                            </m:e>
                            <m:sup>
                              <m:r>
                                <a:rPr lang="es-CO" sz="2400" i="1">
                                  <a:latin typeface="Cambria Math" panose="02040503050406030204" pitchFamily="18" charset="0"/>
                                </a:rPr>
                                <m:t>3</m:t>
                              </m:r>
                            </m:sup>
                          </m:sSup>
                          <m:r>
                            <a:rPr lang="es-CO" sz="2400" i="1">
                              <a:latin typeface="Cambria Math" panose="02040503050406030204" pitchFamily="18" charset="0"/>
                            </a:rPr>
                            <m:t>+</m:t>
                          </m:r>
                          <m:r>
                            <a:rPr lang="es-CO" sz="2400" b="0" i="1" smtClean="0">
                              <a:latin typeface="Cambria Math" panose="02040503050406030204" pitchFamily="18" charset="0"/>
                            </a:rPr>
                            <m:t>1,7</m:t>
                          </m:r>
                          <m:r>
                            <a:rPr lang="es-CO" sz="2400" i="1">
                              <a:latin typeface="Cambria Math" panose="02040503050406030204" pitchFamily="18" charset="0"/>
                            </a:rPr>
                            <m:t>⋅</m:t>
                          </m:r>
                          <m:sSup>
                            <m:sSupPr>
                              <m:ctrlPr>
                                <a:rPr lang="es-CO" sz="2400" i="1">
                                  <a:latin typeface="Cambria Math" panose="02040503050406030204" pitchFamily="18" charset="0"/>
                                </a:rPr>
                              </m:ctrlPr>
                            </m:sSupPr>
                            <m:e>
                              <m:r>
                                <a:rPr lang="es-CO" sz="2400" i="1">
                                  <a:latin typeface="Cambria Math" panose="02040503050406030204" pitchFamily="18" charset="0"/>
                                </a:rPr>
                                <m:t>𝑠</m:t>
                              </m:r>
                            </m:e>
                            <m:sup>
                              <m:r>
                                <a:rPr lang="es-CO" sz="2400" i="1">
                                  <a:latin typeface="Cambria Math" panose="02040503050406030204" pitchFamily="18" charset="0"/>
                                </a:rPr>
                                <m:t>2</m:t>
                              </m:r>
                            </m:sup>
                          </m:sSup>
                          <m:r>
                            <a:rPr lang="es-CO" sz="2400" i="1">
                              <a:latin typeface="Cambria Math" panose="02040503050406030204" pitchFamily="18" charset="0"/>
                            </a:rPr>
                            <m:t>+</m:t>
                          </m:r>
                          <m:r>
                            <a:rPr lang="es-CO" sz="2400" b="0" i="1" smtClean="0">
                              <a:latin typeface="Cambria Math" panose="02040503050406030204" pitchFamily="18" charset="0"/>
                            </a:rPr>
                            <m:t>71,93</m:t>
                          </m:r>
                          <m:r>
                            <a:rPr lang="es-CO" sz="2400" i="1">
                              <a:latin typeface="Cambria Math" panose="02040503050406030204" pitchFamily="18" charset="0"/>
                            </a:rPr>
                            <m:t>⋅</m:t>
                          </m:r>
                          <m:r>
                            <a:rPr lang="es-CO" sz="2400" i="1">
                              <a:latin typeface="Cambria Math" panose="02040503050406030204" pitchFamily="18" charset="0"/>
                            </a:rPr>
                            <m:t>𝑠</m:t>
                          </m:r>
                          <m:r>
                            <a:rPr lang="es-CO" sz="2400" i="1">
                              <a:latin typeface="Cambria Math" panose="02040503050406030204" pitchFamily="18" charset="0"/>
                            </a:rPr>
                            <m:t>+1564</m:t>
                          </m:r>
                        </m:den>
                      </m:f>
                    </m:oMath>
                  </m:oMathPara>
                </a14:m>
                <a:endParaRPr lang="es-CO" sz="2400">
                  <a:latin typeface="Ancizar Sans" panose="020B0602040300000003" pitchFamily="34" charset="0"/>
                </a:endParaRPr>
              </a:p>
            </p:txBody>
          </p:sp>
        </mc:Choice>
        <mc:Fallback xmlns="">
          <p:sp>
            <p:nvSpPr>
              <p:cNvPr id="7" name="CuadroTexto 6">
                <a:extLst>
                  <a:ext uri="{FF2B5EF4-FFF2-40B4-BE49-F238E27FC236}">
                    <a16:creationId xmlns:a16="http://schemas.microsoft.com/office/drawing/2014/main" id="{A9BCFFA8-2220-3DD6-0C7D-572D72713926}"/>
                  </a:ext>
                </a:extLst>
              </p:cNvPr>
              <p:cNvSpPr txBox="1">
                <a:spLocks noRot="1" noChangeAspect="1" noMove="1" noResize="1" noEditPoints="1" noAdjustHandles="1" noChangeArrowheads="1" noChangeShapeType="1" noTextEdit="1"/>
              </p:cNvSpPr>
              <p:nvPr/>
            </p:nvSpPr>
            <p:spPr>
              <a:xfrm>
                <a:off x="1331160" y="2221334"/>
                <a:ext cx="9092297" cy="763799"/>
              </a:xfrm>
              <a:prstGeom prst="rect">
                <a:avLst/>
              </a:prstGeom>
              <a:blipFill>
                <a:blip r:embed="rId3"/>
                <a:stretch>
                  <a:fillRect/>
                </a:stretch>
              </a:blipFill>
            </p:spPr>
            <p:txBody>
              <a:bodyPr/>
              <a:lstStyle/>
              <a:p>
                <a:r>
                  <a:rPr lang="en-US">
                    <a:noFill/>
                  </a:rPr>
                  <a:t> </a:t>
                </a:r>
              </a:p>
            </p:txBody>
          </p:sp>
        </mc:Fallback>
      </mc:AlternateContent>
      <p:pic>
        <p:nvPicPr>
          <p:cNvPr id="9" name="Imagen 8">
            <a:extLst>
              <a:ext uri="{FF2B5EF4-FFF2-40B4-BE49-F238E27FC236}">
                <a16:creationId xmlns:a16="http://schemas.microsoft.com/office/drawing/2014/main" id="{DB436BAF-BF3F-460E-46DE-78B9488BFD45}"/>
              </a:ext>
            </a:extLst>
          </p:cNvPr>
          <p:cNvPicPr>
            <a:picLocks noChangeAspect="1"/>
          </p:cNvPicPr>
          <p:nvPr/>
        </p:nvPicPr>
        <p:blipFill>
          <a:blip r:embed="rId4"/>
          <a:stretch>
            <a:fillRect/>
          </a:stretch>
        </p:blipFill>
        <p:spPr>
          <a:xfrm>
            <a:off x="637519" y="3099084"/>
            <a:ext cx="6191906" cy="3377973"/>
          </a:xfrm>
          <a:prstGeom prst="rect">
            <a:avLst/>
          </a:prstGeom>
        </p:spPr>
      </p:pic>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0460E58-53F0-2A11-DBA9-9519D5B58980}"/>
                  </a:ext>
                </a:extLst>
              </p:cNvPr>
              <p:cNvSpPr txBox="1"/>
              <p:nvPr/>
            </p:nvSpPr>
            <p:spPr>
              <a:xfrm>
                <a:off x="7785087" y="4676090"/>
                <a:ext cx="2107885"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11,9≤</m:t>
                      </m:r>
                      <m:sSub>
                        <m:sSubPr>
                          <m:ctrlPr>
                            <a:rPr lang="es-CO" sz="2400" i="1">
                              <a:latin typeface="Cambria Math" panose="02040503050406030204" pitchFamily="18" charset="0"/>
                            </a:rPr>
                          </m:ctrlPr>
                        </m:sSubPr>
                        <m:e>
                          <m:r>
                            <a:rPr lang="es-CO" sz="2400" i="1">
                              <a:latin typeface="Cambria Math" panose="02040503050406030204" pitchFamily="18" charset="0"/>
                            </a:rPr>
                            <m:t>𝑘</m:t>
                          </m:r>
                        </m:e>
                        <m:sub>
                          <m:r>
                            <a:rPr lang="es-CO" sz="2400" b="0" i="1" smtClean="0">
                              <a:latin typeface="Cambria Math" panose="02040503050406030204" pitchFamily="18" charset="0"/>
                            </a:rPr>
                            <m:t>𝑝</m:t>
                          </m:r>
                        </m:sub>
                      </m:sSub>
                      <m:r>
                        <a:rPr lang="es-CO" sz="2400" b="0" i="1" smtClean="0">
                          <a:latin typeface="Cambria Math" panose="02040503050406030204" pitchFamily="18" charset="0"/>
                        </a:rPr>
                        <m:t>≤22</m:t>
                      </m:r>
                    </m:oMath>
                  </m:oMathPara>
                </a14:m>
                <a:endParaRPr lang="es-CO" sz="2400">
                  <a:latin typeface="Ancizar Sans" panose="020B0602040300000003" pitchFamily="34" charset="0"/>
                </a:endParaRPr>
              </a:p>
            </p:txBody>
          </p:sp>
        </mc:Choice>
        <mc:Fallback xmlns="">
          <p:sp>
            <p:nvSpPr>
              <p:cNvPr id="10" name="CuadroTexto 9">
                <a:extLst>
                  <a:ext uri="{FF2B5EF4-FFF2-40B4-BE49-F238E27FC236}">
                    <a16:creationId xmlns:a16="http://schemas.microsoft.com/office/drawing/2014/main" id="{A0460E58-53F0-2A11-DBA9-9519D5B58980}"/>
                  </a:ext>
                </a:extLst>
              </p:cNvPr>
              <p:cNvSpPr txBox="1">
                <a:spLocks noRot="1" noChangeAspect="1" noMove="1" noResize="1" noEditPoints="1" noAdjustHandles="1" noChangeArrowheads="1" noChangeShapeType="1" noTextEdit="1"/>
              </p:cNvSpPr>
              <p:nvPr/>
            </p:nvSpPr>
            <p:spPr>
              <a:xfrm>
                <a:off x="7785087" y="4676090"/>
                <a:ext cx="2107885" cy="397866"/>
              </a:xfrm>
              <a:prstGeom prst="rect">
                <a:avLst/>
              </a:prstGeom>
              <a:blipFill>
                <a:blip r:embed="rId5"/>
                <a:stretch>
                  <a:fillRect l="-2890" r="-3179" b="-20000"/>
                </a:stretch>
              </a:blipFill>
            </p:spPr>
            <p:txBody>
              <a:bodyPr/>
              <a:lstStyle/>
              <a:p>
                <a:r>
                  <a:rPr lang="en-US">
                    <a:noFill/>
                  </a:rPr>
                  <a:t> </a:t>
                </a:r>
              </a:p>
            </p:txBody>
          </p:sp>
        </mc:Fallback>
      </mc:AlternateContent>
    </p:spTree>
    <p:extLst>
      <p:ext uri="{BB962C8B-B14F-4D97-AF65-F5344CB8AC3E}">
        <p14:creationId xmlns:p14="http://schemas.microsoft.com/office/powerpoint/2010/main" val="1232712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29309" y="1425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Controlador PID</a:t>
            </a: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4AFEED8-F079-9FB2-9D0D-3B4A05798174}"/>
                  </a:ext>
                </a:extLst>
              </p:cNvPr>
              <p:cNvSpPr txBox="1"/>
              <p:nvPr/>
            </p:nvSpPr>
            <p:spPr>
              <a:xfrm>
                <a:off x="4569258" y="1323627"/>
                <a:ext cx="2869375" cy="694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solidFill>
                            <a:srgbClr val="414754"/>
                          </a:solidFill>
                          <a:latin typeface="Cambria Math" panose="02040503050406030204" pitchFamily="18" charset="0"/>
                        </a:rPr>
                        <m:t>𝐶</m:t>
                      </m:r>
                      <m:d>
                        <m:dPr>
                          <m:ctrlPr>
                            <a:rPr lang="es-CO" sz="2400" i="1" smtClean="0">
                              <a:solidFill>
                                <a:srgbClr val="414754"/>
                              </a:solidFill>
                              <a:latin typeface="Cambria Math" panose="02040503050406030204" pitchFamily="18" charset="0"/>
                            </a:rPr>
                          </m:ctrlPr>
                        </m:dPr>
                        <m:e>
                          <m:r>
                            <a:rPr lang="es-CO" sz="2400" b="0" i="1" smtClean="0">
                              <a:solidFill>
                                <a:srgbClr val="414754"/>
                              </a:solidFill>
                              <a:latin typeface="Cambria Math" panose="02040503050406030204" pitchFamily="18" charset="0"/>
                            </a:rPr>
                            <m:t>𝑠</m:t>
                          </m:r>
                        </m:e>
                      </m:d>
                      <m:r>
                        <a:rPr lang="es-CO" sz="2400" b="0" i="1" smtClean="0">
                          <a:solidFill>
                            <a:srgbClr val="414754"/>
                          </a:solidFill>
                          <a:latin typeface="Cambria Math" panose="02040503050406030204" pitchFamily="18" charset="0"/>
                        </a:rPr>
                        <m:t>=12+ </m:t>
                      </m:r>
                      <m:f>
                        <m:fPr>
                          <m:ctrlPr>
                            <a:rPr lang="es-CO" sz="2400" i="1" smtClean="0">
                              <a:solidFill>
                                <a:srgbClr val="414754"/>
                              </a:solidFill>
                              <a:latin typeface="Cambria Math" panose="02040503050406030204" pitchFamily="18" charset="0"/>
                            </a:rPr>
                          </m:ctrlPr>
                        </m:fPr>
                        <m:num>
                          <m:r>
                            <a:rPr lang="es-CO" sz="2400" b="0" i="1" smtClean="0">
                              <a:solidFill>
                                <a:srgbClr val="414754"/>
                              </a:solidFill>
                              <a:latin typeface="Cambria Math" panose="02040503050406030204" pitchFamily="18" charset="0"/>
                            </a:rPr>
                            <m:t>10</m:t>
                          </m:r>
                        </m:num>
                        <m:den>
                          <m:r>
                            <a:rPr lang="es-CO" sz="2400" b="0" i="1" smtClean="0">
                              <a:solidFill>
                                <a:srgbClr val="414754"/>
                              </a:solidFill>
                              <a:latin typeface="Cambria Math" panose="02040503050406030204" pitchFamily="18" charset="0"/>
                            </a:rPr>
                            <m:t>𝑠</m:t>
                          </m:r>
                        </m:den>
                      </m:f>
                      <m:r>
                        <a:rPr lang="es-CO" sz="2400" b="0" i="1" smtClean="0">
                          <a:solidFill>
                            <a:srgbClr val="414754"/>
                          </a:solidFill>
                          <a:latin typeface="Cambria Math" panose="02040503050406030204" pitchFamily="18" charset="0"/>
                        </a:rPr>
                        <m:t>+5</m:t>
                      </m:r>
                      <m:r>
                        <a:rPr lang="es-CO" sz="2400" b="0" i="1" smtClean="0">
                          <a:solidFill>
                            <a:srgbClr val="414754"/>
                          </a:solidFill>
                          <a:latin typeface="Cambria Math" panose="02040503050406030204" pitchFamily="18" charset="0"/>
                        </a:rPr>
                        <m:t>𝑠</m:t>
                      </m:r>
                    </m:oMath>
                  </m:oMathPara>
                </a14:m>
                <a:endParaRPr lang="es-CO" sz="2400">
                  <a:solidFill>
                    <a:srgbClr val="414754"/>
                  </a:solidFill>
                </a:endParaRPr>
              </a:p>
            </p:txBody>
          </p:sp>
        </mc:Choice>
        <mc:Fallback xmlns="">
          <p:sp>
            <p:nvSpPr>
              <p:cNvPr id="9" name="CuadroTexto 8">
                <a:extLst>
                  <a:ext uri="{FF2B5EF4-FFF2-40B4-BE49-F238E27FC236}">
                    <a16:creationId xmlns:a16="http://schemas.microsoft.com/office/drawing/2014/main" id="{E4AFEED8-F079-9FB2-9D0D-3B4A05798174}"/>
                  </a:ext>
                </a:extLst>
              </p:cNvPr>
              <p:cNvSpPr txBox="1">
                <a:spLocks noRot="1" noChangeAspect="1" noMove="1" noResize="1" noEditPoints="1" noAdjustHandles="1" noChangeArrowheads="1" noChangeShapeType="1" noTextEdit="1"/>
              </p:cNvSpPr>
              <p:nvPr/>
            </p:nvSpPr>
            <p:spPr>
              <a:xfrm>
                <a:off x="4569258" y="1323627"/>
                <a:ext cx="2869375" cy="694036"/>
              </a:xfrm>
              <a:prstGeom prst="rect">
                <a:avLst/>
              </a:prstGeom>
              <a:blipFill>
                <a:blip r:embed="rId2"/>
                <a:stretch>
                  <a:fillRect/>
                </a:stretch>
              </a:blipFill>
            </p:spPr>
            <p:txBody>
              <a:bodyPr/>
              <a:lstStyle/>
              <a:p>
                <a:r>
                  <a:rPr lang="en-US">
                    <a:noFill/>
                  </a:rPr>
                  <a:t> </a:t>
                </a:r>
              </a:p>
            </p:txBody>
          </p:sp>
        </mc:Fallback>
      </mc:AlternateContent>
      <p:pic>
        <p:nvPicPr>
          <p:cNvPr id="4" name="Imagen 3">
            <a:extLst>
              <a:ext uri="{FF2B5EF4-FFF2-40B4-BE49-F238E27FC236}">
                <a16:creationId xmlns:a16="http://schemas.microsoft.com/office/drawing/2014/main" id="{1C778314-E3A3-84EC-31BB-6FD5416635EF}"/>
              </a:ext>
            </a:extLst>
          </p:cNvPr>
          <p:cNvPicPr>
            <a:picLocks noChangeAspect="1"/>
          </p:cNvPicPr>
          <p:nvPr/>
        </p:nvPicPr>
        <p:blipFill>
          <a:blip r:embed="rId3"/>
          <a:stretch>
            <a:fillRect/>
          </a:stretch>
        </p:blipFill>
        <p:spPr>
          <a:xfrm>
            <a:off x="3608945" y="2140915"/>
            <a:ext cx="5383375" cy="4263987"/>
          </a:xfrm>
          <a:prstGeom prst="rect">
            <a:avLst/>
          </a:prstGeom>
        </p:spPr>
      </p:pic>
      <p:sp>
        <p:nvSpPr>
          <p:cNvPr id="5" name="CuadroTexto 4">
            <a:extLst>
              <a:ext uri="{FF2B5EF4-FFF2-40B4-BE49-F238E27FC236}">
                <a16:creationId xmlns:a16="http://schemas.microsoft.com/office/drawing/2014/main" id="{242928F7-5401-D874-F34F-59FEA15B7B62}"/>
              </a:ext>
            </a:extLst>
          </p:cNvPr>
          <p:cNvSpPr txBox="1"/>
          <p:nvPr/>
        </p:nvSpPr>
        <p:spPr>
          <a:xfrm>
            <a:off x="129309" y="910920"/>
            <a:ext cx="6981825" cy="461665"/>
          </a:xfrm>
          <a:prstGeom prst="rect">
            <a:avLst/>
          </a:prstGeom>
          <a:noFill/>
        </p:spPr>
        <p:txBody>
          <a:bodyPr wrap="square" rtlCol="0">
            <a:spAutoFit/>
          </a:bodyPr>
          <a:lstStyle/>
          <a:p>
            <a:r>
              <a:rPr lang="es-CO" sz="2400" b="1" i="1">
                <a:solidFill>
                  <a:srgbClr val="FD8E7A"/>
                </a:solidFill>
                <a:latin typeface="Ancizar Sans" panose="020B0602040300000003" pitchFamily="34" charset="0"/>
              </a:rPr>
              <a:t>Se satura la señal de control con estos valores </a:t>
            </a:r>
          </a:p>
        </p:txBody>
      </p:sp>
    </p:spTree>
    <p:extLst>
      <p:ext uri="{BB962C8B-B14F-4D97-AF65-F5344CB8AC3E}">
        <p14:creationId xmlns:p14="http://schemas.microsoft.com/office/powerpoint/2010/main" val="2718212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29309" y="1425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Controlador PI </a:t>
            </a:r>
            <a:r>
              <a:rPr lang="es-CO" sz="5400" b="1" i="1" err="1">
                <a:solidFill>
                  <a:srgbClr val="0C6980"/>
                </a:solidFill>
                <a:latin typeface="Ancizar Sans" panose="020B0602040300000003" pitchFamily="34" charset="0"/>
              </a:rPr>
              <a:t>Root</a:t>
            </a:r>
            <a:r>
              <a:rPr lang="es-CO" sz="5400" b="1" i="1">
                <a:solidFill>
                  <a:srgbClr val="0C6980"/>
                </a:solidFill>
                <a:latin typeface="Ancizar Sans" panose="020B0602040300000003" pitchFamily="34" charset="0"/>
              </a:rPr>
              <a:t> Locus 2</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9BCFFA8-2220-3DD6-0C7D-572D72713926}"/>
                  </a:ext>
                </a:extLst>
              </p:cNvPr>
              <p:cNvSpPr txBox="1"/>
              <p:nvPr/>
            </p:nvSpPr>
            <p:spPr>
              <a:xfrm>
                <a:off x="2081753" y="2024231"/>
                <a:ext cx="7557582" cy="766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𝐺</m:t>
                          </m:r>
                        </m:e>
                        <m:sub>
                          <m:r>
                            <a:rPr lang="es-CO" sz="2400" b="0" i="1" smtClean="0">
                              <a:latin typeface="Cambria Math" panose="02040503050406030204" pitchFamily="18" charset="0"/>
                            </a:rPr>
                            <m:t>𝑅𝐿</m:t>
                          </m:r>
                        </m:sub>
                      </m:sSub>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1</m:t>
                          </m:r>
                        </m:num>
                        <m:den>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𝑖</m:t>
                              </m:r>
                            </m:sub>
                          </m:sSub>
                        </m:den>
                      </m:f>
                      <m:r>
                        <a:rPr lang="es-CO" sz="2400" b="0" i="1" smtClean="0">
                          <a:latin typeface="Cambria Math" panose="02040503050406030204" pitchFamily="18" charset="0"/>
                        </a:rPr>
                        <m:t>=</m:t>
                      </m:r>
                      <m:f>
                        <m:fPr>
                          <m:ctrlPr>
                            <a:rPr lang="es-CO" sz="2400" i="1">
                              <a:latin typeface="Cambria Math" panose="02040503050406030204" pitchFamily="18" charset="0"/>
                            </a:rPr>
                          </m:ctrlPr>
                        </m:fPr>
                        <m:num>
                          <m:r>
                            <a:rPr lang="es-CO" sz="2400" b="0" i="1" smtClean="0">
                              <a:latin typeface="Cambria Math" panose="02040503050406030204" pitchFamily="18" charset="0"/>
                            </a:rPr>
                            <m:t>15640</m:t>
                          </m:r>
                        </m:num>
                        <m:den>
                          <m:sSup>
                            <m:sSupPr>
                              <m:ctrlPr>
                                <a:rPr lang="es-CO" sz="2400" i="1">
                                  <a:latin typeface="Cambria Math" panose="02040503050406030204" pitchFamily="18" charset="0"/>
                                </a:rPr>
                              </m:ctrlPr>
                            </m:sSupPr>
                            <m:e>
                              <m:r>
                                <a:rPr lang="es-CO" sz="2400" b="0" i="1" smtClean="0">
                                  <a:latin typeface="Cambria Math" panose="02040503050406030204" pitchFamily="18" charset="0"/>
                                </a:rPr>
                                <m:t>100</m:t>
                              </m:r>
                              <m:r>
                                <a:rPr lang="es-CO" sz="2400" i="1">
                                  <a:latin typeface="Cambria Math" panose="02040503050406030204" pitchFamily="18" charset="0"/>
                                </a:rPr>
                                <m:t>𝑠</m:t>
                              </m:r>
                            </m:e>
                            <m:sup>
                              <m:r>
                                <a:rPr lang="es-CO" sz="2400" i="1">
                                  <a:latin typeface="Cambria Math" panose="02040503050406030204" pitchFamily="18" charset="0"/>
                                </a:rPr>
                                <m:t>3</m:t>
                              </m:r>
                            </m:sup>
                          </m:sSup>
                          <m:r>
                            <a:rPr lang="es-CO" sz="2400" i="1">
                              <a:latin typeface="Cambria Math" panose="02040503050406030204" pitchFamily="18" charset="0"/>
                            </a:rPr>
                            <m:t>+</m:t>
                          </m:r>
                          <m:r>
                            <a:rPr lang="es-CO" sz="2400" b="0" i="1" smtClean="0">
                              <a:latin typeface="Cambria Math" panose="02040503050406030204" pitchFamily="18" charset="0"/>
                            </a:rPr>
                            <m:t>170</m:t>
                          </m:r>
                          <m:r>
                            <a:rPr lang="es-CO" sz="2400" i="1">
                              <a:latin typeface="Cambria Math" panose="02040503050406030204" pitchFamily="18" charset="0"/>
                            </a:rPr>
                            <m:t>⋅</m:t>
                          </m:r>
                          <m:sSup>
                            <m:sSupPr>
                              <m:ctrlPr>
                                <a:rPr lang="es-CO" sz="2400" i="1">
                                  <a:latin typeface="Cambria Math" panose="02040503050406030204" pitchFamily="18" charset="0"/>
                                </a:rPr>
                              </m:ctrlPr>
                            </m:sSupPr>
                            <m:e>
                              <m:r>
                                <a:rPr lang="es-CO" sz="2400" i="1">
                                  <a:latin typeface="Cambria Math" panose="02040503050406030204" pitchFamily="18" charset="0"/>
                                </a:rPr>
                                <m:t>𝑠</m:t>
                              </m:r>
                            </m:e>
                            <m:sup>
                              <m:r>
                                <a:rPr lang="es-CO" sz="2400" i="1">
                                  <a:latin typeface="Cambria Math" panose="02040503050406030204" pitchFamily="18" charset="0"/>
                                </a:rPr>
                                <m:t>2</m:t>
                              </m:r>
                            </m:sup>
                          </m:sSup>
                          <m:r>
                            <a:rPr lang="es-CO" sz="2400" i="1">
                              <a:latin typeface="Cambria Math" panose="02040503050406030204" pitchFamily="18" charset="0"/>
                            </a:rPr>
                            <m:t>+</m:t>
                          </m:r>
                          <m:r>
                            <a:rPr lang="es-CO" sz="2400" b="0" i="1" smtClean="0">
                              <a:latin typeface="Cambria Math" panose="02040503050406030204" pitchFamily="18" charset="0"/>
                            </a:rPr>
                            <m:t>(7193</m:t>
                          </m:r>
                          <m:r>
                            <a:rPr lang="es-CO" sz="2400" i="1">
                              <a:latin typeface="Cambria Math" panose="02040503050406030204" pitchFamily="18" charset="0"/>
                            </a:rPr>
                            <m:t>+1564</m:t>
                          </m:r>
                          <m:r>
                            <a:rPr lang="es-CO" sz="2400" b="0" i="1" smtClean="0">
                              <a:latin typeface="Cambria Math" panose="02040503050406030204" pitchFamily="18" charset="0"/>
                            </a:rPr>
                            <m:t>0∙</m:t>
                          </m:r>
                          <m:r>
                            <a:rPr lang="es-CO" sz="2400" b="0" i="1" smtClean="0">
                              <a:latin typeface="Cambria Math" panose="02040503050406030204" pitchFamily="18" charset="0"/>
                            </a:rPr>
                            <m:t>𝑘𝑝</m:t>
                          </m:r>
                          <m:r>
                            <a:rPr lang="es-CO" sz="2400" b="0" i="1" smtClean="0">
                              <a:latin typeface="Cambria Math" panose="02040503050406030204" pitchFamily="18" charset="0"/>
                            </a:rPr>
                            <m:t>)⋅</m:t>
                          </m:r>
                          <m:r>
                            <a:rPr lang="es-CO" sz="2400" i="1">
                              <a:latin typeface="Cambria Math" panose="02040503050406030204" pitchFamily="18" charset="0"/>
                            </a:rPr>
                            <m:t>𝑠</m:t>
                          </m:r>
                        </m:den>
                      </m:f>
                    </m:oMath>
                  </m:oMathPara>
                </a14:m>
                <a:endParaRPr lang="es-CO" sz="2400">
                  <a:latin typeface="Ancizar Sans" panose="020B0602040300000003" pitchFamily="34" charset="0"/>
                </a:endParaRPr>
              </a:p>
            </p:txBody>
          </p:sp>
        </mc:Choice>
        <mc:Fallback xmlns="">
          <p:sp>
            <p:nvSpPr>
              <p:cNvPr id="7" name="CuadroTexto 6">
                <a:extLst>
                  <a:ext uri="{FF2B5EF4-FFF2-40B4-BE49-F238E27FC236}">
                    <a16:creationId xmlns:a16="http://schemas.microsoft.com/office/drawing/2014/main" id="{A9BCFFA8-2220-3DD6-0C7D-572D72713926}"/>
                  </a:ext>
                </a:extLst>
              </p:cNvPr>
              <p:cNvSpPr txBox="1">
                <a:spLocks noRot="1" noChangeAspect="1" noMove="1" noResize="1" noEditPoints="1" noAdjustHandles="1" noChangeArrowheads="1" noChangeShapeType="1" noTextEdit="1"/>
              </p:cNvSpPr>
              <p:nvPr/>
            </p:nvSpPr>
            <p:spPr>
              <a:xfrm>
                <a:off x="2081753" y="2024231"/>
                <a:ext cx="7557582" cy="766877"/>
              </a:xfrm>
              <a:prstGeom prst="rect">
                <a:avLst/>
              </a:prstGeom>
              <a:blipFill>
                <a:blip r:embed="rId2"/>
                <a:stretch>
                  <a:fillRect/>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1F6529A1-121E-786B-61E5-BBD070DE3BBD}"/>
              </a:ext>
            </a:extLst>
          </p:cNvPr>
          <p:cNvSpPr txBox="1"/>
          <p:nvPr/>
        </p:nvSpPr>
        <p:spPr>
          <a:xfrm>
            <a:off x="129309" y="814209"/>
            <a:ext cx="5206481" cy="400110"/>
          </a:xfrm>
          <a:prstGeom prst="rect">
            <a:avLst/>
          </a:prstGeom>
          <a:noFill/>
        </p:spPr>
        <p:txBody>
          <a:bodyPr wrap="square" rtlCol="0">
            <a:spAutoFit/>
          </a:bodyPr>
          <a:lstStyle/>
          <a:p>
            <a:r>
              <a:rPr lang="es-CO" sz="2000" b="1" i="1">
                <a:solidFill>
                  <a:srgbClr val="FD8E7A"/>
                </a:solidFill>
                <a:latin typeface="Ancizar Sans" panose="020B0602040300000003" pitchFamily="34" charset="0"/>
              </a:rPr>
              <a:t>Minimizar Error de velocidad (Menos estrictos)</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2D56C3E-E672-AAC3-8565-7788ED0E40D9}"/>
                  </a:ext>
                </a:extLst>
              </p:cNvPr>
              <p:cNvSpPr txBox="1"/>
              <p:nvPr/>
            </p:nvSpPr>
            <p:spPr>
              <a:xfrm>
                <a:off x="129309" y="1281351"/>
                <a:ext cx="7864319" cy="5618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Función de transferencia dejando variable </a:t>
                </a:r>
                <a14:m>
                  <m:oMath xmlns:m="http://schemas.openxmlformats.org/officeDocument/2006/math">
                    <m:sSub>
                      <m:sSubPr>
                        <m:ctrlPr>
                          <a:rPr lang="es-CO" sz="2800" b="1" i="1" smtClean="0">
                            <a:solidFill>
                              <a:srgbClr val="FD8E7A"/>
                            </a:solidFill>
                            <a:latin typeface="Cambria Math" panose="02040503050406030204" pitchFamily="18" charset="0"/>
                          </a:rPr>
                        </m:ctrlPr>
                      </m:sSubPr>
                      <m:e>
                        <m:r>
                          <a:rPr lang="es-CO" sz="2800" b="1" i="1" smtClean="0">
                            <a:solidFill>
                              <a:srgbClr val="FD8E7A"/>
                            </a:solidFill>
                            <a:latin typeface="Cambria Math" panose="02040503050406030204" pitchFamily="18" charset="0"/>
                          </a:rPr>
                          <m:t>𝒌</m:t>
                        </m:r>
                      </m:e>
                      <m:sub>
                        <m:r>
                          <a:rPr lang="es-CO" sz="2800" b="1" i="1" smtClean="0">
                            <a:solidFill>
                              <a:srgbClr val="FD8E7A"/>
                            </a:solidFill>
                            <a:latin typeface="Cambria Math" panose="02040503050406030204" pitchFamily="18" charset="0"/>
                          </a:rPr>
                          <m:t>𝒊</m:t>
                        </m:r>
                      </m:sub>
                    </m:sSub>
                  </m:oMath>
                </a14:m>
                <a:r>
                  <a:rPr lang="es-CO" sz="2800" b="1" i="1">
                    <a:solidFill>
                      <a:srgbClr val="FD8E7A"/>
                    </a:solidFill>
                    <a:latin typeface="Ancizar Sans" panose="020B0602040300000003" pitchFamily="34" charset="0"/>
                  </a:rPr>
                  <a:t> con </a:t>
                </a:r>
                <a14:m>
                  <m:oMath xmlns:m="http://schemas.openxmlformats.org/officeDocument/2006/math">
                    <m:sSub>
                      <m:sSubPr>
                        <m:ctrlPr>
                          <a:rPr lang="es-CO" sz="2800" b="1" i="1" smtClean="0">
                            <a:solidFill>
                              <a:srgbClr val="FD8E7A"/>
                            </a:solidFill>
                            <a:latin typeface="Cambria Math" panose="02040503050406030204" pitchFamily="18" charset="0"/>
                          </a:rPr>
                        </m:ctrlPr>
                      </m:sSubPr>
                      <m:e>
                        <m:r>
                          <a:rPr lang="es-CO" sz="2800" b="1" i="1" smtClean="0">
                            <a:solidFill>
                              <a:srgbClr val="FD8E7A"/>
                            </a:solidFill>
                            <a:latin typeface="Cambria Math" panose="02040503050406030204" pitchFamily="18" charset="0"/>
                          </a:rPr>
                          <m:t>𝒌</m:t>
                        </m:r>
                      </m:e>
                      <m:sub>
                        <m:r>
                          <a:rPr lang="es-CO" sz="2800" b="1" i="1" smtClean="0">
                            <a:solidFill>
                              <a:srgbClr val="FD8E7A"/>
                            </a:solidFill>
                            <a:latin typeface="Cambria Math" panose="02040503050406030204" pitchFamily="18" charset="0"/>
                          </a:rPr>
                          <m:t>𝒑</m:t>
                        </m:r>
                      </m:sub>
                    </m:sSub>
                  </m:oMath>
                </a14:m>
                <a:r>
                  <a:rPr lang="es-CO" sz="2800" b="1" i="1">
                    <a:solidFill>
                      <a:srgbClr val="FD8E7A"/>
                    </a:solidFill>
                    <a:latin typeface="Ancizar Sans" panose="020B0602040300000003" pitchFamily="34" charset="0"/>
                  </a:rPr>
                  <a:t> 0,4 </a:t>
                </a:r>
              </a:p>
            </p:txBody>
          </p:sp>
        </mc:Choice>
        <mc:Fallback xmlns="">
          <p:sp>
            <p:nvSpPr>
              <p:cNvPr id="10" name="CuadroTexto 9">
                <a:extLst>
                  <a:ext uri="{FF2B5EF4-FFF2-40B4-BE49-F238E27FC236}">
                    <a16:creationId xmlns:a16="http://schemas.microsoft.com/office/drawing/2014/main" id="{B2D56C3E-E672-AAC3-8565-7788ED0E40D9}"/>
                  </a:ext>
                </a:extLst>
              </p:cNvPr>
              <p:cNvSpPr txBox="1">
                <a:spLocks noRot="1" noChangeAspect="1" noMove="1" noResize="1" noEditPoints="1" noAdjustHandles="1" noChangeArrowheads="1" noChangeShapeType="1" noTextEdit="1"/>
              </p:cNvSpPr>
              <p:nvPr/>
            </p:nvSpPr>
            <p:spPr>
              <a:xfrm>
                <a:off x="129309" y="1281351"/>
                <a:ext cx="7864319" cy="561820"/>
              </a:xfrm>
              <a:prstGeom prst="rect">
                <a:avLst/>
              </a:prstGeom>
              <a:blipFill>
                <a:blip r:embed="rId3"/>
                <a:stretch>
                  <a:fillRect l="-1550" t="-9783" b="-106522"/>
                </a:stretch>
              </a:blipFill>
            </p:spPr>
            <p:txBody>
              <a:bodyPr/>
              <a:lstStyle/>
              <a:p>
                <a:r>
                  <a:rPr lang="en-US">
                    <a:noFill/>
                  </a:rPr>
                  <a:t> </a:t>
                </a:r>
              </a:p>
            </p:txBody>
          </p:sp>
        </mc:Fallback>
      </mc:AlternateContent>
      <p:pic>
        <p:nvPicPr>
          <p:cNvPr id="6" name="Imagen 5">
            <a:extLst>
              <a:ext uri="{FF2B5EF4-FFF2-40B4-BE49-F238E27FC236}">
                <a16:creationId xmlns:a16="http://schemas.microsoft.com/office/drawing/2014/main" id="{B46DD226-54E1-CBF5-6482-83119D346D3D}"/>
              </a:ext>
            </a:extLst>
          </p:cNvPr>
          <p:cNvPicPr>
            <a:picLocks noChangeAspect="1"/>
          </p:cNvPicPr>
          <p:nvPr/>
        </p:nvPicPr>
        <p:blipFill>
          <a:blip r:embed="rId4"/>
          <a:stretch>
            <a:fillRect/>
          </a:stretch>
        </p:blipFill>
        <p:spPr>
          <a:xfrm>
            <a:off x="495916" y="3076943"/>
            <a:ext cx="6809794" cy="3515116"/>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0402E50-56D0-AB38-6831-78C9B39794CD}"/>
                  </a:ext>
                </a:extLst>
              </p:cNvPr>
              <p:cNvSpPr txBox="1"/>
              <p:nvPr/>
            </p:nvSpPr>
            <p:spPr>
              <a:xfrm>
                <a:off x="7993628" y="3244334"/>
                <a:ext cx="26225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0,369≤</m:t>
                      </m:r>
                      <m:sSub>
                        <m:sSubPr>
                          <m:ctrlPr>
                            <a:rPr lang="es-CO" sz="2400" i="1">
                              <a:latin typeface="Cambria Math" panose="02040503050406030204" pitchFamily="18" charset="0"/>
                            </a:rPr>
                          </m:ctrlPr>
                        </m:sSubPr>
                        <m:e>
                          <m:r>
                            <a:rPr lang="es-CO" sz="2400" i="1">
                              <a:latin typeface="Cambria Math" panose="02040503050406030204" pitchFamily="18" charset="0"/>
                            </a:rPr>
                            <m:t>𝑘</m:t>
                          </m:r>
                        </m:e>
                        <m:sub>
                          <m:r>
                            <a:rPr lang="es-CO" sz="2400" i="1">
                              <a:latin typeface="Cambria Math" panose="02040503050406030204" pitchFamily="18" charset="0"/>
                            </a:rPr>
                            <m:t>𝑖</m:t>
                          </m:r>
                        </m:sub>
                      </m:sSub>
                      <m:r>
                        <a:rPr lang="es-CO" sz="2400" b="0" i="1" smtClean="0">
                          <a:latin typeface="Cambria Math" panose="02040503050406030204" pitchFamily="18" charset="0"/>
                        </a:rPr>
                        <m:t>≤0,645</m:t>
                      </m:r>
                    </m:oMath>
                  </m:oMathPara>
                </a14:m>
                <a:endParaRPr lang="es-CO" sz="2400">
                  <a:latin typeface="Ancizar Sans" panose="020B0602040300000003" pitchFamily="34" charset="0"/>
                </a:endParaRPr>
              </a:p>
            </p:txBody>
          </p:sp>
        </mc:Choice>
        <mc:Fallback xmlns="">
          <p:sp>
            <p:nvSpPr>
              <p:cNvPr id="13" name="CuadroTexto 12">
                <a:extLst>
                  <a:ext uri="{FF2B5EF4-FFF2-40B4-BE49-F238E27FC236}">
                    <a16:creationId xmlns:a16="http://schemas.microsoft.com/office/drawing/2014/main" id="{20402E50-56D0-AB38-6831-78C9B39794CD}"/>
                  </a:ext>
                </a:extLst>
              </p:cNvPr>
              <p:cNvSpPr txBox="1">
                <a:spLocks noRot="1" noChangeAspect="1" noMove="1" noResize="1" noEditPoints="1" noAdjustHandles="1" noChangeArrowheads="1" noChangeShapeType="1" noTextEdit="1"/>
              </p:cNvSpPr>
              <p:nvPr/>
            </p:nvSpPr>
            <p:spPr>
              <a:xfrm>
                <a:off x="7993628" y="3244334"/>
                <a:ext cx="2622576" cy="369332"/>
              </a:xfrm>
              <a:prstGeom prst="rect">
                <a:avLst/>
              </a:prstGeom>
              <a:blipFill>
                <a:blip r:embed="rId5"/>
                <a:stretch>
                  <a:fillRect l="-2320" r="-2784"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C32BD37-314F-C8E0-778D-FA56F18A891E}"/>
                  </a:ext>
                </a:extLst>
              </p:cNvPr>
              <p:cNvSpPr txBox="1"/>
              <p:nvPr/>
            </p:nvSpPr>
            <p:spPr>
              <a:xfrm>
                <a:off x="7184003" y="5165767"/>
                <a:ext cx="4695581"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𝑒</m:t>
                          </m:r>
                        </m:e>
                        <m:sub>
                          <m:r>
                            <a:rPr lang="es-CO" sz="2400" b="0" i="1" smtClean="0">
                              <a:latin typeface="Cambria Math" panose="02040503050406030204" pitchFamily="18" charset="0"/>
                            </a:rPr>
                            <m:t>𝑣</m:t>
                          </m:r>
                        </m:sub>
                      </m:sSub>
                      <m:r>
                        <a:rPr lang="es-CO" sz="2400" b="0" i="1" smtClean="0">
                          <a:latin typeface="Cambria Math" panose="02040503050406030204" pitchFamily="18" charset="0"/>
                        </a:rPr>
                        <m:t>=</m:t>
                      </m:r>
                      <m:d>
                        <m:dPr>
                          <m:begChr m:val="|"/>
                          <m:endChr m:val="|"/>
                          <m:ctrlPr>
                            <a:rPr lang="es-CO" sz="2400" b="0" i="1" smtClean="0">
                              <a:latin typeface="Cambria Math" panose="02040503050406030204" pitchFamily="18" charset="0"/>
                            </a:rPr>
                          </m:ctrlPr>
                        </m:dPr>
                        <m:e>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1</m:t>
                              </m:r>
                            </m:num>
                            <m:den>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𝑣</m:t>
                                  </m:r>
                                </m:sub>
                              </m:sSub>
                            </m:den>
                          </m:f>
                        </m:e>
                      </m:d>
                      <m:r>
                        <a:rPr lang="es-CO" sz="2400" b="0" i="1" smtClean="0">
                          <a:latin typeface="Cambria Math" panose="02040503050406030204" pitchFamily="18" charset="0"/>
                        </a:rPr>
                        <m:t>=</m:t>
                      </m:r>
                      <m:d>
                        <m:dPr>
                          <m:begChr m:val="|"/>
                          <m:endChr m:val="|"/>
                          <m:ctrlPr>
                            <a:rPr lang="es-CO" sz="2400" b="0" i="1" smtClean="0">
                              <a:latin typeface="Cambria Math" panose="02040503050406030204" pitchFamily="18" charset="0"/>
                            </a:rPr>
                          </m:ctrlPr>
                        </m:dPr>
                        <m:e>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1</m:t>
                              </m:r>
                            </m:num>
                            <m:den>
                              <m:r>
                                <a:rPr lang="es-CO" sz="2400" b="0" i="1" smtClean="0">
                                  <a:latin typeface="Cambria Math" panose="02040503050406030204" pitchFamily="18" charset="0"/>
                                </a:rPr>
                                <m:t>2,1743∙</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𝑖</m:t>
                                  </m:r>
                                </m:sub>
                              </m:sSub>
                            </m:den>
                          </m:f>
                        </m:e>
                      </m:d>
                      <m:r>
                        <a:rPr lang="es-CO" sz="2400" b="0" i="1" smtClean="0">
                          <a:latin typeface="Cambria Math" panose="02040503050406030204" pitchFamily="18" charset="0"/>
                        </a:rPr>
                        <m:t>=70,76%</m:t>
                      </m:r>
                    </m:oMath>
                  </m:oMathPara>
                </a14:m>
                <a:endParaRPr lang="es-CO" sz="2400">
                  <a:latin typeface="Ancizar Sans" panose="020B0602040300000003" pitchFamily="34" charset="0"/>
                </a:endParaRPr>
              </a:p>
            </p:txBody>
          </p:sp>
        </mc:Choice>
        <mc:Fallback xmlns="">
          <p:sp>
            <p:nvSpPr>
              <p:cNvPr id="14" name="CuadroTexto 13">
                <a:extLst>
                  <a:ext uri="{FF2B5EF4-FFF2-40B4-BE49-F238E27FC236}">
                    <a16:creationId xmlns:a16="http://schemas.microsoft.com/office/drawing/2014/main" id="{EC32BD37-314F-C8E0-778D-FA56F18A891E}"/>
                  </a:ext>
                </a:extLst>
              </p:cNvPr>
              <p:cNvSpPr txBox="1">
                <a:spLocks noRot="1" noChangeAspect="1" noMove="1" noResize="1" noEditPoints="1" noAdjustHandles="1" noChangeArrowheads="1" noChangeShapeType="1" noTextEdit="1"/>
              </p:cNvSpPr>
              <p:nvPr/>
            </p:nvSpPr>
            <p:spPr>
              <a:xfrm>
                <a:off x="7184003" y="5165767"/>
                <a:ext cx="4695581" cy="8217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BC77A24E-365F-FB5C-A4FC-99F8A2CEDE95}"/>
                  </a:ext>
                </a:extLst>
              </p:cNvPr>
              <p:cNvSpPr txBox="1"/>
              <p:nvPr/>
            </p:nvSpPr>
            <p:spPr>
              <a:xfrm>
                <a:off x="8566412" y="4219244"/>
                <a:ext cx="14770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r>
                            <a:rPr lang="es-CO" sz="2400" i="1">
                              <a:latin typeface="Cambria Math" panose="02040503050406030204" pitchFamily="18" charset="0"/>
                            </a:rPr>
                            <m:t>𝑘</m:t>
                          </m:r>
                        </m:e>
                        <m:sub>
                          <m:r>
                            <a:rPr lang="es-CO" sz="2400" i="1">
                              <a:latin typeface="Cambria Math" panose="02040503050406030204" pitchFamily="18" charset="0"/>
                            </a:rPr>
                            <m:t>𝑖</m:t>
                          </m:r>
                        </m:sub>
                      </m:sSub>
                      <m:r>
                        <a:rPr lang="es-CO" sz="2400" b="0" i="1" smtClean="0">
                          <a:latin typeface="Cambria Math" panose="02040503050406030204" pitchFamily="18" charset="0"/>
                        </a:rPr>
                        <m:t>=0,645</m:t>
                      </m:r>
                    </m:oMath>
                  </m:oMathPara>
                </a14:m>
                <a:endParaRPr lang="es-CO" sz="2400">
                  <a:latin typeface="Ancizar Sans" panose="020B0602040300000003" pitchFamily="34" charset="0"/>
                </a:endParaRPr>
              </a:p>
            </p:txBody>
          </p:sp>
        </mc:Choice>
        <mc:Fallback xmlns="">
          <p:sp>
            <p:nvSpPr>
              <p:cNvPr id="17" name="CuadroTexto 16">
                <a:extLst>
                  <a:ext uri="{FF2B5EF4-FFF2-40B4-BE49-F238E27FC236}">
                    <a16:creationId xmlns:a16="http://schemas.microsoft.com/office/drawing/2014/main" id="{BC77A24E-365F-FB5C-A4FC-99F8A2CEDE95}"/>
                  </a:ext>
                </a:extLst>
              </p:cNvPr>
              <p:cNvSpPr txBox="1">
                <a:spLocks noRot="1" noChangeAspect="1" noMove="1" noResize="1" noEditPoints="1" noAdjustHandles="1" noChangeArrowheads="1" noChangeShapeType="1" noTextEdit="1"/>
              </p:cNvSpPr>
              <p:nvPr/>
            </p:nvSpPr>
            <p:spPr>
              <a:xfrm>
                <a:off x="8566412" y="4219244"/>
                <a:ext cx="1477007" cy="369332"/>
              </a:xfrm>
              <a:prstGeom prst="rect">
                <a:avLst/>
              </a:prstGeom>
              <a:blipFill>
                <a:blip r:embed="rId7"/>
                <a:stretch>
                  <a:fillRect l="-4938" r="-5350" b="-14754"/>
                </a:stretch>
              </a:blipFill>
            </p:spPr>
            <p:txBody>
              <a:bodyPr/>
              <a:lstStyle/>
              <a:p>
                <a:r>
                  <a:rPr lang="en-US">
                    <a:noFill/>
                  </a:rPr>
                  <a:t> </a:t>
                </a:r>
              </a:p>
            </p:txBody>
          </p:sp>
        </mc:Fallback>
      </mc:AlternateContent>
    </p:spTree>
    <p:extLst>
      <p:ext uri="{BB962C8B-B14F-4D97-AF65-F5344CB8AC3E}">
        <p14:creationId xmlns:p14="http://schemas.microsoft.com/office/powerpoint/2010/main" val="3910388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29309" y="1425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Controlador PID </a:t>
            </a:r>
            <a:r>
              <a:rPr lang="es-CO" sz="5400" b="1" i="1" err="1">
                <a:solidFill>
                  <a:srgbClr val="0C6980"/>
                </a:solidFill>
                <a:latin typeface="Ancizar Sans" panose="020B0602040300000003" pitchFamily="34" charset="0"/>
              </a:rPr>
              <a:t>Root</a:t>
            </a:r>
            <a:r>
              <a:rPr lang="es-CO" sz="5400" b="1" i="1">
                <a:solidFill>
                  <a:srgbClr val="0C6980"/>
                </a:solidFill>
                <a:latin typeface="Ancizar Sans" panose="020B0602040300000003" pitchFamily="34" charset="0"/>
              </a:rPr>
              <a:t> Locus 2</a:t>
            </a:r>
          </a:p>
        </p:txBody>
      </p:sp>
      <p:sp>
        <p:nvSpPr>
          <p:cNvPr id="9" name="CuadroTexto 8">
            <a:extLst>
              <a:ext uri="{FF2B5EF4-FFF2-40B4-BE49-F238E27FC236}">
                <a16:creationId xmlns:a16="http://schemas.microsoft.com/office/drawing/2014/main" id="{1F6529A1-121E-786B-61E5-BBD070DE3BBD}"/>
              </a:ext>
            </a:extLst>
          </p:cNvPr>
          <p:cNvSpPr txBox="1"/>
          <p:nvPr/>
        </p:nvSpPr>
        <p:spPr>
          <a:xfrm>
            <a:off x="129309" y="814209"/>
            <a:ext cx="5206481" cy="400110"/>
          </a:xfrm>
          <a:prstGeom prst="rect">
            <a:avLst/>
          </a:prstGeom>
          <a:noFill/>
        </p:spPr>
        <p:txBody>
          <a:bodyPr wrap="square" rtlCol="0">
            <a:spAutoFit/>
          </a:bodyPr>
          <a:lstStyle/>
          <a:p>
            <a:r>
              <a:rPr lang="es-CO" sz="2000" b="1" i="1">
                <a:solidFill>
                  <a:srgbClr val="FD8E7A"/>
                </a:solidFill>
                <a:latin typeface="Ancizar Sans" panose="020B0602040300000003" pitchFamily="34" charset="0"/>
              </a:rPr>
              <a:t>Minimizar Error de velocidad (Menos estrictos)</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2D56C3E-E672-AAC3-8565-7788ED0E40D9}"/>
                  </a:ext>
                </a:extLst>
              </p:cNvPr>
              <p:cNvSpPr txBox="1"/>
              <p:nvPr/>
            </p:nvSpPr>
            <p:spPr>
              <a:xfrm>
                <a:off x="129309" y="1281351"/>
                <a:ext cx="10262466" cy="5618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Función de transferencia dejando variable </a:t>
                </a:r>
                <a14:m>
                  <m:oMath xmlns:m="http://schemas.openxmlformats.org/officeDocument/2006/math">
                    <m:sSub>
                      <m:sSubPr>
                        <m:ctrlPr>
                          <a:rPr lang="es-CO" sz="2800" b="1" i="1" smtClean="0">
                            <a:solidFill>
                              <a:srgbClr val="FD8E7A"/>
                            </a:solidFill>
                            <a:latin typeface="Cambria Math" panose="02040503050406030204" pitchFamily="18" charset="0"/>
                          </a:rPr>
                        </m:ctrlPr>
                      </m:sSubPr>
                      <m:e>
                        <m:r>
                          <a:rPr lang="es-CO" sz="2800" b="1" i="1" smtClean="0">
                            <a:solidFill>
                              <a:srgbClr val="FD8E7A"/>
                            </a:solidFill>
                            <a:latin typeface="Cambria Math" panose="02040503050406030204" pitchFamily="18" charset="0"/>
                          </a:rPr>
                          <m:t>𝒌</m:t>
                        </m:r>
                      </m:e>
                      <m:sub>
                        <m:r>
                          <a:rPr lang="es-CO" sz="2800" b="1" i="1" smtClean="0">
                            <a:solidFill>
                              <a:srgbClr val="FD8E7A"/>
                            </a:solidFill>
                            <a:latin typeface="Cambria Math" panose="02040503050406030204" pitchFamily="18" charset="0"/>
                          </a:rPr>
                          <m:t>𝒅</m:t>
                        </m:r>
                      </m:sub>
                    </m:sSub>
                  </m:oMath>
                </a14:m>
                <a:r>
                  <a:rPr lang="es-CO" sz="2800" b="1" i="1">
                    <a:solidFill>
                      <a:srgbClr val="FD8E7A"/>
                    </a:solidFill>
                    <a:latin typeface="Ancizar Sans" panose="020B0602040300000003" pitchFamily="34" charset="0"/>
                  </a:rPr>
                  <a:t> con </a:t>
                </a:r>
                <a14:m>
                  <m:oMath xmlns:m="http://schemas.openxmlformats.org/officeDocument/2006/math">
                    <m:sSub>
                      <m:sSubPr>
                        <m:ctrlPr>
                          <a:rPr lang="es-CO" sz="2800" b="1" i="1">
                            <a:solidFill>
                              <a:srgbClr val="FD8E7A"/>
                            </a:solidFill>
                            <a:latin typeface="Cambria Math" panose="02040503050406030204" pitchFamily="18" charset="0"/>
                          </a:rPr>
                        </m:ctrlPr>
                      </m:sSubPr>
                      <m:e>
                        <m:r>
                          <a:rPr lang="es-CO" sz="2800" b="1" i="1">
                            <a:solidFill>
                              <a:srgbClr val="FD8E7A"/>
                            </a:solidFill>
                            <a:latin typeface="Cambria Math" panose="02040503050406030204" pitchFamily="18" charset="0"/>
                          </a:rPr>
                          <m:t>𝒌</m:t>
                        </m:r>
                      </m:e>
                      <m:sub>
                        <m:r>
                          <a:rPr lang="es-CO" sz="2800" b="1" i="1">
                            <a:solidFill>
                              <a:srgbClr val="FD8E7A"/>
                            </a:solidFill>
                            <a:latin typeface="Cambria Math" panose="02040503050406030204" pitchFamily="18" charset="0"/>
                          </a:rPr>
                          <m:t>𝒑</m:t>
                        </m:r>
                      </m:sub>
                    </m:sSub>
                  </m:oMath>
                </a14:m>
                <a:r>
                  <a:rPr lang="es-CO" sz="2800" b="1" i="1">
                    <a:solidFill>
                      <a:srgbClr val="FD8E7A"/>
                    </a:solidFill>
                    <a:latin typeface="Ancizar Sans" panose="020B0602040300000003" pitchFamily="34" charset="0"/>
                  </a:rPr>
                  <a:t>=0,4 y </a:t>
                </a:r>
                <a14:m>
                  <m:oMath xmlns:m="http://schemas.openxmlformats.org/officeDocument/2006/math">
                    <m:sSub>
                      <m:sSubPr>
                        <m:ctrlPr>
                          <a:rPr lang="es-CO" sz="2800" b="1" i="1">
                            <a:solidFill>
                              <a:srgbClr val="FD8E7A"/>
                            </a:solidFill>
                            <a:latin typeface="Cambria Math" panose="02040503050406030204" pitchFamily="18" charset="0"/>
                          </a:rPr>
                        </m:ctrlPr>
                      </m:sSubPr>
                      <m:e>
                        <m:r>
                          <a:rPr lang="es-CO" sz="2800" b="1" i="1">
                            <a:solidFill>
                              <a:srgbClr val="FD8E7A"/>
                            </a:solidFill>
                            <a:latin typeface="Cambria Math" panose="02040503050406030204" pitchFamily="18" charset="0"/>
                          </a:rPr>
                          <m:t>𝒌</m:t>
                        </m:r>
                      </m:e>
                      <m:sub>
                        <m:r>
                          <a:rPr lang="es-CO" sz="2800" b="1" i="1" smtClean="0">
                            <a:solidFill>
                              <a:srgbClr val="FD8E7A"/>
                            </a:solidFill>
                            <a:latin typeface="Cambria Math" panose="02040503050406030204" pitchFamily="18" charset="0"/>
                          </a:rPr>
                          <m:t>𝒊</m:t>
                        </m:r>
                      </m:sub>
                    </m:sSub>
                  </m:oMath>
                </a14:m>
                <a:r>
                  <a:rPr lang="es-CO" sz="2800" b="1" i="1">
                    <a:solidFill>
                      <a:srgbClr val="FD8E7A"/>
                    </a:solidFill>
                    <a:latin typeface="Ancizar Sans" panose="020B0602040300000003" pitchFamily="34" charset="0"/>
                  </a:rPr>
                  <a:t>=0,645 </a:t>
                </a:r>
              </a:p>
            </p:txBody>
          </p:sp>
        </mc:Choice>
        <mc:Fallback xmlns="">
          <p:sp>
            <p:nvSpPr>
              <p:cNvPr id="10" name="CuadroTexto 9">
                <a:extLst>
                  <a:ext uri="{FF2B5EF4-FFF2-40B4-BE49-F238E27FC236}">
                    <a16:creationId xmlns:a16="http://schemas.microsoft.com/office/drawing/2014/main" id="{B2D56C3E-E672-AAC3-8565-7788ED0E40D9}"/>
                  </a:ext>
                </a:extLst>
              </p:cNvPr>
              <p:cNvSpPr txBox="1">
                <a:spLocks noRot="1" noChangeAspect="1" noMove="1" noResize="1" noEditPoints="1" noAdjustHandles="1" noChangeArrowheads="1" noChangeShapeType="1" noTextEdit="1"/>
              </p:cNvSpPr>
              <p:nvPr/>
            </p:nvSpPr>
            <p:spPr>
              <a:xfrm>
                <a:off x="129309" y="1281351"/>
                <a:ext cx="10262466" cy="561820"/>
              </a:xfrm>
              <a:prstGeom prst="rect">
                <a:avLst/>
              </a:prstGeom>
              <a:blipFill>
                <a:blip r:embed="rId2"/>
                <a:stretch>
                  <a:fillRect l="-1188" t="-9783" r="-1425"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0402E50-56D0-AB38-6831-78C9B39794CD}"/>
                  </a:ext>
                </a:extLst>
              </p:cNvPr>
              <p:cNvSpPr txBox="1"/>
              <p:nvPr/>
            </p:nvSpPr>
            <p:spPr>
              <a:xfrm>
                <a:off x="8307462" y="3244334"/>
                <a:ext cx="21154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0≤</m:t>
                      </m:r>
                      <m:sSub>
                        <m:sSubPr>
                          <m:ctrlPr>
                            <a:rPr lang="es-CO" sz="2400" i="1">
                              <a:latin typeface="Cambria Math" panose="02040503050406030204" pitchFamily="18" charset="0"/>
                            </a:rPr>
                          </m:ctrlPr>
                        </m:sSubPr>
                        <m:e>
                          <m:r>
                            <a:rPr lang="es-CO" sz="2400" i="1">
                              <a:latin typeface="Cambria Math" panose="02040503050406030204" pitchFamily="18" charset="0"/>
                            </a:rPr>
                            <m:t>𝑘</m:t>
                          </m:r>
                        </m:e>
                        <m:sub>
                          <m:r>
                            <a:rPr lang="es-CO" sz="2400" b="0" i="1" smtClean="0">
                              <a:latin typeface="Cambria Math" panose="02040503050406030204" pitchFamily="18" charset="0"/>
                            </a:rPr>
                            <m:t>𝑑</m:t>
                          </m:r>
                        </m:sub>
                      </m:sSub>
                      <m:r>
                        <a:rPr lang="es-CO" sz="2400" b="0" i="1" smtClean="0">
                          <a:latin typeface="Cambria Math" panose="02040503050406030204" pitchFamily="18" charset="0"/>
                        </a:rPr>
                        <m:t>≤0,939</m:t>
                      </m:r>
                    </m:oMath>
                  </m:oMathPara>
                </a14:m>
                <a:endParaRPr lang="es-CO" sz="2400">
                  <a:latin typeface="Ancizar Sans" panose="020B0602040300000003" pitchFamily="34" charset="0"/>
                </a:endParaRPr>
              </a:p>
            </p:txBody>
          </p:sp>
        </mc:Choice>
        <mc:Fallback xmlns="">
          <p:sp>
            <p:nvSpPr>
              <p:cNvPr id="13" name="CuadroTexto 12">
                <a:extLst>
                  <a:ext uri="{FF2B5EF4-FFF2-40B4-BE49-F238E27FC236}">
                    <a16:creationId xmlns:a16="http://schemas.microsoft.com/office/drawing/2014/main" id="{20402E50-56D0-AB38-6831-78C9B39794CD}"/>
                  </a:ext>
                </a:extLst>
              </p:cNvPr>
              <p:cNvSpPr txBox="1">
                <a:spLocks noRot="1" noChangeAspect="1" noMove="1" noResize="1" noEditPoints="1" noAdjustHandles="1" noChangeArrowheads="1" noChangeShapeType="1" noTextEdit="1"/>
              </p:cNvSpPr>
              <p:nvPr/>
            </p:nvSpPr>
            <p:spPr>
              <a:xfrm>
                <a:off x="8307462" y="3244334"/>
                <a:ext cx="2115451" cy="369332"/>
              </a:xfrm>
              <a:prstGeom prst="rect">
                <a:avLst/>
              </a:prstGeom>
              <a:blipFill>
                <a:blip r:embed="rId3"/>
                <a:stretch>
                  <a:fillRect l="-3170" r="-317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BC77A24E-365F-FB5C-A4FC-99F8A2CEDE95}"/>
                  </a:ext>
                </a:extLst>
              </p:cNvPr>
              <p:cNvSpPr txBox="1"/>
              <p:nvPr/>
            </p:nvSpPr>
            <p:spPr>
              <a:xfrm>
                <a:off x="8566412" y="4219244"/>
                <a:ext cx="15421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r>
                            <a:rPr lang="es-CO" sz="2400" i="1">
                              <a:latin typeface="Cambria Math" panose="02040503050406030204" pitchFamily="18" charset="0"/>
                            </a:rPr>
                            <m:t>𝑘</m:t>
                          </m:r>
                        </m:e>
                        <m:sub>
                          <m:r>
                            <a:rPr lang="es-CO" sz="2400" b="0" i="1" smtClean="0">
                              <a:latin typeface="Cambria Math" panose="02040503050406030204" pitchFamily="18" charset="0"/>
                            </a:rPr>
                            <m:t>𝑑</m:t>
                          </m:r>
                        </m:sub>
                      </m:sSub>
                      <m:r>
                        <a:rPr lang="es-CO" sz="2400" b="0" i="1" smtClean="0">
                          <a:latin typeface="Cambria Math" panose="02040503050406030204" pitchFamily="18" charset="0"/>
                        </a:rPr>
                        <m:t>=0,018</m:t>
                      </m:r>
                    </m:oMath>
                  </m:oMathPara>
                </a14:m>
                <a:endParaRPr lang="es-CO" sz="2400">
                  <a:latin typeface="Ancizar Sans" panose="020B0602040300000003" pitchFamily="34" charset="0"/>
                </a:endParaRPr>
              </a:p>
            </p:txBody>
          </p:sp>
        </mc:Choice>
        <mc:Fallback xmlns="">
          <p:sp>
            <p:nvSpPr>
              <p:cNvPr id="17" name="CuadroTexto 16">
                <a:extLst>
                  <a:ext uri="{FF2B5EF4-FFF2-40B4-BE49-F238E27FC236}">
                    <a16:creationId xmlns:a16="http://schemas.microsoft.com/office/drawing/2014/main" id="{BC77A24E-365F-FB5C-A4FC-99F8A2CEDE95}"/>
                  </a:ext>
                </a:extLst>
              </p:cNvPr>
              <p:cNvSpPr txBox="1">
                <a:spLocks noRot="1" noChangeAspect="1" noMove="1" noResize="1" noEditPoints="1" noAdjustHandles="1" noChangeArrowheads="1" noChangeShapeType="1" noTextEdit="1"/>
              </p:cNvSpPr>
              <p:nvPr/>
            </p:nvSpPr>
            <p:spPr>
              <a:xfrm>
                <a:off x="8566412" y="4219244"/>
                <a:ext cx="1542153" cy="369332"/>
              </a:xfrm>
              <a:prstGeom prst="rect">
                <a:avLst/>
              </a:prstGeom>
              <a:blipFill>
                <a:blip r:embed="rId4"/>
                <a:stretch>
                  <a:fillRect l="-4348" r="-4743" b="-14754"/>
                </a:stretch>
              </a:blipFill>
            </p:spPr>
            <p:txBody>
              <a:bodyPr/>
              <a:lstStyle/>
              <a:p>
                <a:r>
                  <a:rPr lang="en-US">
                    <a:noFill/>
                  </a:rPr>
                  <a:t> </a:t>
                </a:r>
              </a:p>
            </p:txBody>
          </p:sp>
        </mc:Fallback>
      </mc:AlternateContent>
      <p:pic>
        <p:nvPicPr>
          <p:cNvPr id="4" name="Imagen 3">
            <a:extLst>
              <a:ext uri="{FF2B5EF4-FFF2-40B4-BE49-F238E27FC236}">
                <a16:creationId xmlns:a16="http://schemas.microsoft.com/office/drawing/2014/main" id="{6A103308-59B4-12C4-6977-33AAC8C23B3B}"/>
              </a:ext>
            </a:extLst>
          </p:cNvPr>
          <p:cNvPicPr>
            <a:picLocks noChangeAspect="1"/>
          </p:cNvPicPr>
          <p:nvPr/>
        </p:nvPicPr>
        <p:blipFill rotWithShape="1">
          <a:blip r:embed="rId5"/>
          <a:srcRect t="21580"/>
          <a:stretch/>
        </p:blipFill>
        <p:spPr>
          <a:xfrm>
            <a:off x="1490121" y="1879381"/>
            <a:ext cx="9412346" cy="996235"/>
          </a:xfrm>
          <a:prstGeom prst="rect">
            <a:avLst/>
          </a:prstGeom>
        </p:spPr>
      </p:pic>
      <p:pic>
        <p:nvPicPr>
          <p:cNvPr id="8" name="Imagen 7">
            <a:extLst>
              <a:ext uri="{FF2B5EF4-FFF2-40B4-BE49-F238E27FC236}">
                <a16:creationId xmlns:a16="http://schemas.microsoft.com/office/drawing/2014/main" id="{7033A288-3C5F-218A-83D6-CA17EA634567}"/>
              </a:ext>
            </a:extLst>
          </p:cNvPr>
          <p:cNvPicPr>
            <a:picLocks noChangeAspect="1"/>
          </p:cNvPicPr>
          <p:nvPr/>
        </p:nvPicPr>
        <p:blipFill>
          <a:blip r:embed="rId6"/>
          <a:stretch>
            <a:fillRect/>
          </a:stretch>
        </p:blipFill>
        <p:spPr>
          <a:xfrm>
            <a:off x="464400" y="2868234"/>
            <a:ext cx="6719603" cy="3610276"/>
          </a:xfrm>
          <a:prstGeom prst="rect">
            <a:avLst/>
          </a:prstGeom>
        </p:spPr>
      </p:pic>
    </p:spTree>
    <p:extLst>
      <p:ext uri="{BB962C8B-B14F-4D97-AF65-F5344CB8AC3E}">
        <p14:creationId xmlns:p14="http://schemas.microsoft.com/office/powerpoint/2010/main" val="381624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29309" y="1425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Controlador PID </a:t>
            </a:r>
            <a:r>
              <a:rPr lang="es-CO" sz="5400" b="1" i="1" err="1">
                <a:solidFill>
                  <a:srgbClr val="0C6980"/>
                </a:solidFill>
                <a:latin typeface="Ancizar Sans" panose="020B0602040300000003" pitchFamily="34" charset="0"/>
              </a:rPr>
              <a:t>Root</a:t>
            </a:r>
            <a:r>
              <a:rPr lang="es-CO" sz="5400" b="1" i="1">
                <a:solidFill>
                  <a:srgbClr val="0C6980"/>
                </a:solidFill>
                <a:latin typeface="Ancizar Sans" panose="020B0602040300000003" pitchFamily="34" charset="0"/>
              </a:rPr>
              <a:t> Locus 2</a:t>
            </a:r>
          </a:p>
        </p:txBody>
      </p:sp>
      <p:sp>
        <p:nvSpPr>
          <p:cNvPr id="9" name="CuadroTexto 8">
            <a:extLst>
              <a:ext uri="{FF2B5EF4-FFF2-40B4-BE49-F238E27FC236}">
                <a16:creationId xmlns:a16="http://schemas.microsoft.com/office/drawing/2014/main" id="{1F6529A1-121E-786B-61E5-BBD070DE3BBD}"/>
              </a:ext>
            </a:extLst>
          </p:cNvPr>
          <p:cNvSpPr txBox="1"/>
          <p:nvPr/>
        </p:nvSpPr>
        <p:spPr>
          <a:xfrm>
            <a:off x="129309" y="814209"/>
            <a:ext cx="5206481" cy="400110"/>
          </a:xfrm>
          <a:prstGeom prst="rect">
            <a:avLst/>
          </a:prstGeom>
          <a:noFill/>
        </p:spPr>
        <p:txBody>
          <a:bodyPr wrap="square" rtlCol="0">
            <a:spAutoFit/>
          </a:bodyPr>
          <a:lstStyle/>
          <a:p>
            <a:r>
              <a:rPr lang="es-CO" sz="2000" b="1" i="1">
                <a:solidFill>
                  <a:srgbClr val="FD8E7A"/>
                </a:solidFill>
                <a:latin typeface="Ancizar Sans" panose="020B0602040300000003" pitchFamily="34" charset="0"/>
              </a:rPr>
              <a:t>Minimizar Error de velocidad (Menos estrictos)</a:t>
            </a:r>
          </a:p>
        </p:txBody>
      </p:sp>
      <p:pic>
        <p:nvPicPr>
          <p:cNvPr id="12" name="Imagen 11">
            <a:extLst>
              <a:ext uri="{FF2B5EF4-FFF2-40B4-BE49-F238E27FC236}">
                <a16:creationId xmlns:a16="http://schemas.microsoft.com/office/drawing/2014/main" id="{D7007239-8AC8-6F35-E72C-746F83A8F76C}"/>
              </a:ext>
            </a:extLst>
          </p:cNvPr>
          <p:cNvPicPr>
            <a:picLocks noChangeAspect="1"/>
          </p:cNvPicPr>
          <p:nvPr/>
        </p:nvPicPr>
        <p:blipFill>
          <a:blip r:embed="rId2"/>
          <a:stretch>
            <a:fillRect/>
          </a:stretch>
        </p:blipFill>
        <p:spPr>
          <a:xfrm>
            <a:off x="3354219" y="1214319"/>
            <a:ext cx="4420334" cy="996235"/>
          </a:xfrm>
          <a:prstGeom prst="rect">
            <a:avLst/>
          </a:prstGeom>
        </p:spPr>
      </p:pic>
      <p:pic>
        <p:nvPicPr>
          <p:cNvPr id="5" name="Imagen 4">
            <a:extLst>
              <a:ext uri="{FF2B5EF4-FFF2-40B4-BE49-F238E27FC236}">
                <a16:creationId xmlns:a16="http://schemas.microsoft.com/office/drawing/2014/main" id="{D8CA413D-77E5-49D3-463E-01051A1A17E6}"/>
              </a:ext>
            </a:extLst>
          </p:cNvPr>
          <p:cNvPicPr>
            <a:picLocks noChangeAspect="1"/>
          </p:cNvPicPr>
          <p:nvPr/>
        </p:nvPicPr>
        <p:blipFill>
          <a:blip r:embed="rId3"/>
          <a:stretch>
            <a:fillRect/>
          </a:stretch>
        </p:blipFill>
        <p:spPr>
          <a:xfrm>
            <a:off x="1276350" y="2210554"/>
            <a:ext cx="8372475" cy="4321526"/>
          </a:xfrm>
          <a:prstGeom prst="rect">
            <a:avLst/>
          </a:prstGeom>
        </p:spPr>
      </p:pic>
    </p:spTree>
    <p:extLst>
      <p:ext uri="{BB962C8B-B14F-4D97-AF65-F5344CB8AC3E}">
        <p14:creationId xmlns:p14="http://schemas.microsoft.com/office/powerpoint/2010/main" val="1428406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29309" y="142590"/>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Controlador PID </a:t>
            </a:r>
            <a:r>
              <a:rPr lang="es-CO" sz="5400" b="1" i="1" err="1">
                <a:solidFill>
                  <a:srgbClr val="0C6980"/>
                </a:solidFill>
                <a:latin typeface="Ancizar Sans" panose="020B0602040300000003" pitchFamily="34" charset="0"/>
              </a:rPr>
              <a:t>Root</a:t>
            </a:r>
            <a:r>
              <a:rPr lang="es-CO" sz="5400" b="1" i="1">
                <a:solidFill>
                  <a:srgbClr val="0C6980"/>
                </a:solidFill>
                <a:latin typeface="Ancizar Sans" panose="020B0602040300000003" pitchFamily="34" charset="0"/>
              </a:rPr>
              <a:t> Locus 2</a:t>
            </a:r>
          </a:p>
        </p:txBody>
      </p:sp>
      <p:sp>
        <p:nvSpPr>
          <p:cNvPr id="9" name="CuadroTexto 8">
            <a:extLst>
              <a:ext uri="{FF2B5EF4-FFF2-40B4-BE49-F238E27FC236}">
                <a16:creationId xmlns:a16="http://schemas.microsoft.com/office/drawing/2014/main" id="{1F6529A1-121E-786B-61E5-BBD070DE3BBD}"/>
              </a:ext>
            </a:extLst>
          </p:cNvPr>
          <p:cNvSpPr txBox="1"/>
          <p:nvPr/>
        </p:nvSpPr>
        <p:spPr>
          <a:xfrm>
            <a:off x="129309" y="814209"/>
            <a:ext cx="5206481" cy="400110"/>
          </a:xfrm>
          <a:prstGeom prst="rect">
            <a:avLst/>
          </a:prstGeom>
          <a:noFill/>
        </p:spPr>
        <p:txBody>
          <a:bodyPr wrap="square" rtlCol="0">
            <a:spAutoFit/>
          </a:bodyPr>
          <a:lstStyle/>
          <a:p>
            <a:r>
              <a:rPr lang="es-CO" sz="2000" b="1" i="1">
                <a:solidFill>
                  <a:srgbClr val="FD8E7A"/>
                </a:solidFill>
                <a:latin typeface="Ancizar Sans" panose="020B0602040300000003" pitchFamily="34" charset="0"/>
              </a:rPr>
              <a:t>Minimizar Error de velocidad (Menos estrictos)</a:t>
            </a:r>
          </a:p>
        </p:txBody>
      </p:sp>
      <p:pic>
        <p:nvPicPr>
          <p:cNvPr id="12" name="Imagen 11">
            <a:extLst>
              <a:ext uri="{FF2B5EF4-FFF2-40B4-BE49-F238E27FC236}">
                <a16:creationId xmlns:a16="http://schemas.microsoft.com/office/drawing/2014/main" id="{D7007239-8AC8-6F35-E72C-746F83A8F76C}"/>
              </a:ext>
            </a:extLst>
          </p:cNvPr>
          <p:cNvPicPr>
            <a:picLocks noChangeAspect="1"/>
          </p:cNvPicPr>
          <p:nvPr/>
        </p:nvPicPr>
        <p:blipFill>
          <a:blip r:embed="rId2"/>
          <a:stretch>
            <a:fillRect/>
          </a:stretch>
        </p:blipFill>
        <p:spPr>
          <a:xfrm>
            <a:off x="3401844" y="1214319"/>
            <a:ext cx="4420334" cy="996235"/>
          </a:xfrm>
          <a:prstGeom prst="rect">
            <a:avLst/>
          </a:prstGeom>
        </p:spPr>
      </p:pic>
      <p:pic>
        <p:nvPicPr>
          <p:cNvPr id="6" name="Imagen 5">
            <a:extLst>
              <a:ext uri="{FF2B5EF4-FFF2-40B4-BE49-F238E27FC236}">
                <a16:creationId xmlns:a16="http://schemas.microsoft.com/office/drawing/2014/main" id="{DEF0FE2E-F008-3F96-E5AE-BBD9C95C485F}"/>
              </a:ext>
            </a:extLst>
          </p:cNvPr>
          <p:cNvPicPr>
            <a:picLocks noChangeAspect="1"/>
          </p:cNvPicPr>
          <p:nvPr/>
        </p:nvPicPr>
        <p:blipFill>
          <a:blip r:embed="rId3"/>
          <a:stretch>
            <a:fillRect/>
          </a:stretch>
        </p:blipFill>
        <p:spPr>
          <a:xfrm>
            <a:off x="1519864" y="2072620"/>
            <a:ext cx="8424236" cy="4504825"/>
          </a:xfrm>
          <a:prstGeom prst="rect">
            <a:avLst/>
          </a:prstGeom>
        </p:spPr>
      </p:pic>
    </p:spTree>
    <p:extLst>
      <p:ext uri="{BB962C8B-B14F-4D97-AF65-F5344CB8AC3E}">
        <p14:creationId xmlns:p14="http://schemas.microsoft.com/office/powerpoint/2010/main" val="4002284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atraso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6B034AA-70F5-03B2-56F3-FCCE3767E8C2}"/>
                  </a:ext>
                </a:extLst>
              </p:cNvPr>
              <p:cNvSpPr txBox="1"/>
              <p:nvPr/>
            </p:nvSpPr>
            <p:spPr>
              <a:xfrm>
                <a:off x="1283197" y="1662370"/>
                <a:ext cx="3629135" cy="366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solidFill>
                            <a:schemeClr val="tx1"/>
                          </a:solidFill>
                          <a:latin typeface="Cambria Math" panose="02040503050406030204" pitchFamily="18" charset="0"/>
                        </a:rPr>
                        <m:t>𝛾</m:t>
                      </m:r>
                      <m:r>
                        <a:rPr lang="es-CO" sz="2000" b="0" i="1" smtClean="0">
                          <a:solidFill>
                            <a:schemeClr val="tx1"/>
                          </a:solidFill>
                          <a:latin typeface="Cambria Math" panose="02040503050406030204" pitchFamily="18" charset="0"/>
                        </a:rPr>
                        <m:t>=</m:t>
                      </m:r>
                      <m:sSub>
                        <m:sSubPr>
                          <m:ctrlPr>
                            <a:rPr lang="es-CO" sz="2000" b="0" i="1" smtClean="0">
                              <a:solidFill>
                                <a:schemeClr val="tx1"/>
                              </a:solidFill>
                              <a:latin typeface="Cambria Math" panose="02040503050406030204" pitchFamily="18" charset="0"/>
                            </a:rPr>
                          </m:ctrlPr>
                        </m:sSubPr>
                        <m:e>
                          <m:r>
                            <a:rPr lang="es-CO" sz="2000" b="0" i="1" smtClean="0">
                              <a:solidFill>
                                <a:schemeClr val="tx1"/>
                              </a:solidFill>
                              <a:latin typeface="Cambria Math" panose="02040503050406030204" pitchFamily="18" charset="0"/>
                            </a:rPr>
                            <m:t>𝑚</m:t>
                          </m:r>
                        </m:e>
                        <m:sub>
                          <m:sSub>
                            <m:sSubPr>
                              <m:ctrlPr>
                                <a:rPr lang="es-CO" sz="2000" b="0" i="1" smtClean="0">
                                  <a:solidFill>
                                    <a:schemeClr val="tx1"/>
                                  </a:solidFill>
                                  <a:latin typeface="Cambria Math" panose="02040503050406030204" pitchFamily="18" charset="0"/>
                                </a:rPr>
                              </m:ctrlPr>
                            </m:sSubPr>
                            <m:e>
                              <m:r>
                                <a:rPr lang="es-CO" sz="2000" b="0" i="1" smtClean="0">
                                  <a:solidFill>
                                    <a:schemeClr val="tx1"/>
                                  </a:solidFill>
                                  <a:latin typeface="Cambria Math" panose="02040503050406030204" pitchFamily="18" charset="0"/>
                                </a:rPr>
                                <m:t>𝑓</m:t>
                              </m:r>
                            </m:e>
                            <m:sub>
                              <m:r>
                                <a:rPr lang="es-CO" sz="2000" b="0" i="1" smtClean="0">
                                  <a:solidFill>
                                    <a:schemeClr val="tx1"/>
                                  </a:solidFill>
                                  <a:latin typeface="Cambria Math" panose="02040503050406030204" pitchFamily="18" charset="0"/>
                                </a:rPr>
                                <m:t>𝑟𝑒𝑞</m:t>
                              </m:r>
                            </m:sub>
                          </m:sSub>
                        </m:sub>
                      </m:sSub>
                      <m:r>
                        <a:rPr lang="es-CO" sz="2000" b="0" i="1" smtClean="0">
                          <a:solidFill>
                            <a:schemeClr val="tx1"/>
                          </a:solidFill>
                          <a:latin typeface="Cambria Math" panose="02040503050406030204" pitchFamily="18" charset="0"/>
                        </a:rPr>
                        <m:t>+6°=60°+6°=66°</m:t>
                      </m:r>
                    </m:oMath>
                  </m:oMathPara>
                </a14:m>
                <a:endParaRPr lang="es-CO" sz="2000">
                  <a:solidFill>
                    <a:schemeClr val="tx1"/>
                  </a:solidFill>
                </a:endParaRPr>
              </a:p>
            </p:txBody>
          </p:sp>
        </mc:Choice>
        <mc:Fallback xmlns="">
          <p:sp>
            <p:nvSpPr>
              <p:cNvPr id="3" name="CuadroTexto 2">
                <a:extLst>
                  <a:ext uri="{FF2B5EF4-FFF2-40B4-BE49-F238E27FC236}">
                    <a16:creationId xmlns:a16="http://schemas.microsoft.com/office/drawing/2014/main" id="{16B034AA-70F5-03B2-56F3-FCCE3767E8C2}"/>
                  </a:ext>
                </a:extLst>
              </p:cNvPr>
              <p:cNvSpPr txBox="1">
                <a:spLocks noRot="1" noChangeAspect="1" noMove="1" noResize="1" noEditPoints="1" noAdjustHandles="1" noChangeArrowheads="1" noChangeShapeType="1" noTextEdit="1"/>
              </p:cNvSpPr>
              <p:nvPr/>
            </p:nvSpPr>
            <p:spPr>
              <a:xfrm>
                <a:off x="1283197" y="1662370"/>
                <a:ext cx="3629135" cy="366126"/>
              </a:xfrm>
              <a:prstGeom prst="rect">
                <a:avLst/>
              </a:prstGeom>
              <a:blipFill>
                <a:blip r:embed="rId2"/>
                <a:stretch>
                  <a:fillRect l="-1007" r="-1174"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377B1710-DA98-BB6F-2CED-928C1AB49AC3}"/>
                  </a:ext>
                </a:extLst>
              </p:cNvPr>
              <p:cNvSpPr txBox="1"/>
              <p:nvPr/>
            </p:nvSpPr>
            <p:spPr>
              <a:xfrm>
                <a:off x="1452432" y="2565938"/>
                <a:ext cx="3569054" cy="492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i="1" smtClean="0">
                              <a:solidFill>
                                <a:schemeClr val="tx1"/>
                              </a:solidFill>
                              <a:latin typeface="Cambria Math" panose="02040503050406030204" pitchFamily="18" charset="0"/>
                            </a:rPr>
                          </m:ctrlPr>
                        </m:accPr>
                        <m:e>
                          <m:r>
                            <a:rPr lang="es-CO" b="0" i="1" smtClean="0">
                              <a:solidFill>
                                <a:schemeClr val="tx1"/>
                              </a:solidFill>
                              <a:latin typeface="Cambria Math" panose="02040503050406030204" pitchFamily="18" charset="0"/>
                            </a:rPr>
                            <m:t>𝐶</m:t>
                          </m:r>
                          <m:d>
                            <m:dPr>
                              <m:ctrlPr>
                                <a:rPr lang="es-CO" b="0" i="1" smtClean="0">
                                  <a:solidFill>
                                    <a:schemeClr val="tx1"/>
                                  </a:solidFill>
                                  <a:latin typeface="Cambria Math" panose="02040503050406030204" pitchFamily="18" charset="0"/>
                                </a:rPr>
                              </m:ctrlPr>
                            </m:dPr>
                            <m:e>
                              <m:r>
                                <a:rPr lang="es-CO" b="0" i="1" smtClean="0">
                                  <a:solidFill>
                                    <a:schemeClr val="tx1"/>
                                  </a:solidFill>
                                  <a:latin typeface="Cambria Math" panose="02040503050406030204" pitchFamily="18" charset="0"/>
                                </a:rPr>
                                <m:t>𝑗</m:t>
                              </m:r>
                              <m:r>
                                <a:rPr lang="es-CO" b="0" i="1" smtClean="0">
                                  <a:solidFill>
                                    <a:schemeClr val="tx1"/>
                                  </a:solidFill>
                                  <a:latin typeface="Cambria Math" panose="02040503050406030204" pitchFamily="18" charset="0"/>
                                </a:rPr>
                                <m:t>𝜔</m:t>
                              </m:r>
                            </m:e>
                          </m:d>
                          <m:r>
                            <a:rPr lang="es-CO" b="0" i="1" smtClean="0">
                              <a:solidFill>
                                <a:schemeClr val="tx1"/>
                              </a:solidFill>
                              <a:latin typeface="Cambria Math" panose="02040503050406030204" pitchFamily="18" charset="0"/>
                            </a:rPr>
                            <m:t>⋅</m:t>
                          </m:r>
                          <m:r>
                            <a:rPr lang="es-CO" b="0" i="1" smtClean="0">
                              <a:solidFill>
                                <a:schemeClr val="tx1"/>
                              </a:solidFill>
                              <a:latin typeface="Cambria Math" panose="02040503050406030204" pitchFamily="18" charset="0"/>
                            </a:rPr>
                            <m:t>𝐺</m:t>
                          </m:r>
                          <m:r>
                            <a:rPr lang="es-CO" b="0" i="1" smtClean="0">
                              <a:solidFill>
                                <a:schemeClr val="tx1"/>
                              </a:solidFill>
                              <a:latin typeface="Cambria Math" panose="02040503050406030204" pitchFamily="18" charset="0"/>
                            </a:rPr>
                            <m:t>(</m:t>
                          </m:r>
                          <m:r>
                            <a:rPr lang="es-CO" b="0" i="1" smtClean="0">
                              <a:solidFill>
                                <a:schemeClr val="tx1"/>
                              </a:solidFill>
                              <a:latin typeface="Cambria Math" panose="02040503050406030204" pitchFamily="18" charset="0"/>
                            </a:rPr>
                            <m:t>𝑗</m:t>
                          </m:r>
                          <m:r>
                            <a:rPr lang="es-CO" b="0" i="1" smtClean="0">
                              <a:solidFill>
                                <a:schemeClr val="tx1"/>
                              </a:solidFill>
                              <a:latin typeface="Cambria Math" panose="02040503050406030204" pitchFamily="18" charset="0"/>
                            </a:rPr>
                            <m:t>𝜔</m:t>
                          </m:r>
                          <m:r>
                            <a:rPr lang="es-CO" b="0" i="1" smtClean="0">
                              <a:solidFill>
                                <a:schemeClr val="tx1"/>
                              </a:solidFill>
                              <a:latin typeface="Cambria Math" panose="02040503050406030204" pitchFamily="18" charset="0"/>
                            </a:rPr>
                            <m:t>)</m:t>
                          </m:r>
                        </m:e>
                      </m:acc>
                      <m:d>
                        <m:dPr>
                          <m:begChr m:val="|"/>
                          <m:endChr m:val=""/>
                          <m:ctrlPr>
                            <a:rPr lang="es-CO" i="1" smtClean="0">
                              <a:solidFill>
                                <a:schemeClr val="tx1"/>
                              </a:solidFill>
                              <a:latin typeface="Cambria Math" panose="02040503050406030204" pitchFamily="18" charset="0"/>
                            </a:rPr>
                          </m:ctrlPr>
                        </m:dPr>
                        <m:e>
                          <m:sSub>
                            <m:sSubPr>
                              <m:ctrlPr>
                                <a:rPr lang="es-CO" i="1" smtClean="0">
                                  <a:solidFill>
                                    <a:schemeClr val="tx1"/>
                                  </a:solidFill>
                                  <a:latin typeface="Cambria Math" panose="02040503050406030204" pitchFamily="18" charset="0"/>
                                </a:rPr>
                              </m:ctrlPr>
                            </m:sSubPr>
                            <m:e>
                              <m:r>
                                <a:rPr lang="es-CO" b="0" i="1" smtClean="0">
                                  <a:solidFill>
                                    <a:schemeClr val="tx1"/>
                                  </a:solidFill>
                                  <a:latin typeface="Cambria Math" panose="02040503050406030204" pitchFamily="18" charset="0"/>
                                </a:rPr>
                                <m:t> </m:t>
                              </m:r>
                            </m:e>
                            <m:sub>
                              <m:sSub>
                                <m:sSubPr>
                                  <m:ctrlPr>
                                    <a:rPr lang="es-CO" b="0" i="1" smtClean="0">
                                      <a:solidFill>
                                        <a:schemeClr val="tx1"/>
                                      </a:solidFill>
                                      <a:latin typeface="Cambria Math" panose="02040503050406030204" pitchFamily="18" charset="0"/>
                                    </a:rPr>
                                  </m:ctrlPr>
                                </m:sSubPr>
                                <m:e>
                                  <m:r>
                                    <a:rPr lang="es-CO" b="0" i="1" smtClean="0">
                                      <a:solidFill>
                                        <a:schemeClr val="tx1"/>
                                      </a:solidFill>
                                      <a:latin typeface="Cambria Math" panose="02040503050406030204" pitchFamily="18" charset="0"/>
                                    </a:rPr>
                                    <m:t>𝜔</m:t>
                                  </m:r>
                                  <m:r>
                                    <a:rPr lang="es-CO" b="0" i="1" smtClean="0">
                                      <a:solidFill>
                                        <a:schemeClr val="tx1"/>
                                      </a:solidFill>
                                      <a:latin typeface="Cambria Math" panose="02040503050406030204" pitchFamily="18" charset="0"/>
                                    </a:rPr>
                                    <m:t> = </m:t>
                                  </m:r>
                                  <m:r>
                                    <a:rPr lang="es-CO" b="0" i="1" smtClean="0">
                                      <a:solidFill>
                                        <a:schemeClr val="tx1"/>
                                      </a:solidFill>
                                      <a:latin typeface="Cambria Math" panose="02040503050406030204" pitchFamily="18" charset="0"/>
                                    </a:rPr>
                                    <m:t>𝜔</m:t>
                                  </m:r>
                                </m:e>
                                <m:sub>
                                  <m:r>
                                    <a:rPr lang="es-CO" b="0" i="1" smtClean="0">
                                      <a:solidFill>
                                        <a:schemeClr val="tx1"/>
                                      </a:solidFill>
                                      <a:latin typeface="Cambria Math" panose="02040503050406030204" pitchFamily="18" charset="0"/>
                                    </a:rPr>
                                    <m:t>𝑔</m:t>
                                  </m:r>
                                </m:sub>
                              </m:sSub>
                            </m:sub>
                          </m:sSub>
                        </m:e>
                      </m:d>
                      <m:r>
                        <a:rPr lang="es-CO" b="0" i="1" smtClean="0">
                          <a:solidFill>
                            <a:schemeClr val="tx1"/>
                          </a:solidFill>
                          <a:latin typeface="Cambria Math" panose="02040503050406030204" pitchFamily="18" charset="0"/>
                        </a:rPr>
                        <m:t>=−180°+</m:t>
                      </m:r>
                      <m:r>
                        <a:rPr lang="es-CO" b="0" i="1" smtClean="0">
                          <a:solidFill>
                            <a:schemeClr val="tx1"/>
                          </a:solidFill>
                          <a:latin typeface="Cambria Math" panose="02040503050406030204" pitchFamily="18" charset="0"/>
                        </a:rPr>
                        <m:t>𝛾</m:t>
                      </m:r>
                      <m:r>
                        <a:rPr lang="es-CO" b="0" i="1" smtClean="0">
                          <a:solidFill>
                            <a:schemeClr val="tx1"/>
                          </a:solidFill>
                          <a:latin typeface="Cambria Math" panose="02040503050406030204" pitchFamily="18" charset="0"/>
                        </a:rPr>
                        <m:t> </m:t>
                      </m:r>
                    </m:oMath>
                  </m:oMathPara>
                </a14:m>
                <a:endParaRPr lang="es-CO">
                  <a:solidFill>
                    <a:schemeClr val="tx1"/>
                  </a:solidFill>
                </a:endParaRPr>
              </a:p>
            </p:txBody>
          </p:sp>
        </mc:Choice>
        <mc:Fallback xmlns="">
          <p:sp>
            <p:nvSpPr>
              <p:cNvPr id="12" name="CuadroTexto 11">
                <a:extLst>
                  <a:ext uri="{FF2B5EF4-FFF2-40B4-BE49-F238E27FC236}">
                    <a16:creationId xmlns:a16="http://schemas.microsoft.com/office/drawing/2014/main" id="{377B1710-DA98-BB6F-2CED-928C1AB49AC3}"/>
                  </a:ext>
                </a:extLst>
              </p:cNvPr>
              <p:cNvSpPr txBox="1">
                <a:spLocks noRot="1" noChangeAspect="1" noMove="1" noResize="1" noEditPoints="1" noAdjustHandles="1" noChangeArrowheads="1" noChangeShapeType="1" noTextEdit="1"/>
              </p:cNvSpPr>
              <p:nvPr/>
            </p:nvSpPr>
            <p:spPr>
              <a:xfrm>
                <a:off x="1452432" y="2565938"/>
                <a:ext cx="3569054" cy="4929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5FA8860B-C87C-DD0A-8FBA-EED74F9FA99B}"/>
                  </a:ext>
                </a:extLst>
              </p:cNvPr>
              <p:cNvSpPr txBox="1"/>
              <p:nvPr/>
            </p:nvSpPr>
            <p:spPr>
              <a:xfrm>
                <a:off x="-9524" y="3952875"/>
                <a:ext cx="6195526" cy="5852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CO" i="1">
                              <a:latin typeface="Cambria Math" panose="02040503050406030204" pitchFamily="18" charset="0"/>
                            </a:rPr>
                          </m:ctrlPr>
                        </m:accPr>
                        <m:e>
                          <m:r>
                            <a:rPr lang="es-CO" i="1">
                              <a:latin typeface="Cambria Math" panose="02040503050406030204" pitchFamily="18" charset="0"/>
                            </a:rPr>
                            <m:t>𝐶</m:t>
                          </m:r>
                          <m:d>
                            <m:dPr>
                              <m:ctrlPr>
                                <a:rPr lang="es-CO" i="1">
                                  <a:latin typeface="Cambria Math" panose="02040503050406030204" pitchFamily="18" charset="0"/>
                                </a:rPr>
                              </m:ctrlPr>
                            </m:dPr>
                            <m:e>
                              <m:r>
                                <a:rPr lang="es-CO" i="1">
                                  <a:latin typeface="Cambria Math" panose="02040503050406030204" pitchFamily="18" charset="0"/>
                                </a:rPr>
                                <m:t>𝑗</m:t>
                              </m:r>
                              <m:r>
                                <a:rPr lang="es-CO" i="1">
                                  <a:latin typeface="Cambria Math" panose="02040503050406030204" pitchFamily="18" charset="0"/>
                                </a:rPr>
                                <m:t>𝜔</m:t>
                              </m:r>
                            </m:e>
                          </m:d>
                          <m:r>
                            <a:rPr lang="es-CO" i="1">
                              <a:latin typeface="Cambria Math" panose="02040503050406030204" pitchFamily="18" charset="0"/>
                            </a:rPr>
                            <m:t>⋅</m:t>
                          </m:r>
                          <m:r>
                            <a:rPr lang="es-CO" i="1">
                              <a:latin typeface="Cambria Math" panose="02040503050406030204" pitchFamily="18" charset="0"/>
                            </a:rPr>
                            <m:t>𝐺</m:t>
                          </m:r>
                          <m:r>
                            <a:rPr lang="es-CO" i="1">
                              <a:latin typeface="Cambria Math" panose="02040503050406030204" pitchFamily="18" charset="0"/>
                            </a:rPr>
                            <m:t>(</m:t>
                          </m:r>
                          <m:r>
                            <a:rPr lang="es-CO" i="1">
                              <a:latin typeface="Cambria Math" panose="02040503050406030204" pitchFamily="18" charset="0"/>
                            </a:rPr>
                            <m:t>𝑗</m:t>
                          </m:r>
                          <m:r>
                            <a:rPr lang="es-CO" i="1">
                              <a:latin typeface="Cambria Math" panose="02040503050406030204" pitchFamily="18" charset="0"/>
                            </a:rPr>
                            <m:t>𝜔</m:t>
                          </m:r>
                          <m:r>
                            <a:rPr lang="es-CO" i="1">
                              <a:latin typeface="Cambria Math" panose="02040503050406030204" pitchFamily="18" charset="0"/>
                            </a:rPr>
                            <m:t>)</m:t>
                          </m:r>
                        </m:e>
                      </m:acc>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panose="02040503050406030204" pitchFamily="18" charset="0"/>
                                </a:rPr>
                                <m:t> </m:t>
                              </m:r>
                            </m:e>
                            <m:sub>
                              <m:sSub>
                                <m:sSubPr>
                                  <m:ctrlPr>
                                    <a:rPr lang="es-CO" i="1">
                                      <a:latin typeface="Cambria Math" panose="02040503050406030204" pitchFamily="18" charset="0"/>
                                    </a:rPr>
                                  </m:ctrlPr>
                                </m:sSubPr>
                                <m:e>
                                  <m:r>
                                    <a:rPr lang="es-CO" i="1">
                                      <a:latin typeface="Cambria Math" panose="02040503050406030204" pitchFamily="18" charset="0"/>
                                    </a:rPr>
                                    <m:t>𝜔</m:t>
                                  </m:r>
                                  <m:r>
                                    <a:rPr lang="es-CO" i="1">
                                      <a:latin typeface="Cambria Math" panose="02040503050406030204" pitchFamily="18" charset="0"/>
                                    </a:rPr>
                                    <m:t> = </m:t>
                                  </m:r>
                                  <m:r>
                                    <a:rPr lang="es-CO" i="1">
                                      <a:latin typeface="Cambria Math" panose="02040503050406030204" pitchFamily="18" charset="0"/>
                                    </a:rPr>
                                    <m:t>𝜔</m:t>
                                  </m:r>
                                </m:e>
                                <m:sub>
                                  <m:r>
                                    <a:rPr lang="es-CO" i="1">
                                      <a:latin typeface="Cambria Math" panose="02040503050406030204" pitchFamily="18" charset="0"/>
                                    </a:rPr>
                                    <m:t>𝑔</m:t>
                                  </m:r>
                                </m:sub>
                              </m:sSub>
                            </m:sub>
                          </m:sSub>
                        </m:e>
                      </m:d>
                      <m:r>
                        <a:rPr lang="es-CO" b="0" i="1" smtClean="0">
                          <a:solidFill>
                            <a:schemeClr val="tx1"/>
                          </a:solidFill>
                          <a:latin typeface="Cambria Math" panose="02040503050406030204" pitchFamily="18" charset="0"/>
                        </a:rPr>
                        <m:t>=−114° </m:t>
                      </m:r>
                    </m:oMath>
                  </m:oMathPara>
                </a14:m>
                <a:endParaRPr lang="es-CO">
                  <a:solidFill>
                    <a:schemeClr val="tx1"/>
                  </a:solidFill>
                </a:endParaRPr>
              </a:p>
            </p:txBody>
          </p:sp>
        </mc:Choice>
        <mc:Fallback xmlns="">
          <p:sp>
            <p:nvSpPr>
              <p:cNvPr id="15" name="CuadroTexto 14">
                <a:extLst>
                  <a:ext uri="{FF2B5EF4-FFF2-40B4-BE49-F238E27FC236}">
                    <a16:creationId xmlns:a16="http://schemas.microsoft.com/office/drawing/2014/main" id="{5FA8860B-C87C-DD0A-8FBA-EED74F9FA99B}"/>
                  </a:ext>
                </a:extLst>
              </p:cNvPr>
              <p:cNvSpPr txBox="1">
                <a:spLocks noRot="1" noChangeAspect="1" noMove="1" noResize="1" noEditPoints="1" noAdjustHandles="1" noChangeArrowheads="1" noChangeShapeType="1" noTextEdit="1"/>
              </p:cNvSpPr>
              <p:nvPr/>
            </p:nvSpPr>
            <p:spPr>
              <a:xfrm>
                <a:off x="-9524" y="3952875"/>
                <a:ext cx="6195526" cy="5852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39EEE50-2D80-8CD2-6619-D05D8141D543}"/>
                  </a:ext>
                </a:extLst>
              </p:cNvPr>
              <p:cNvSpPr txBox="1"/>
              <p:nvPr/>
            </p:nvSpPr>
            <p:spPr>
              <a:xfrm>
                <a:off x="1780549" y="5401554"/>
                <a:ext cx="1891480" cy="526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0C6980"/>
                              </a:solidFill>
                              <a:latin typeface="Cambria Math" panose="02040503050406030204" pitchFamily="18" charset="0"/>
                            </a:rPr>
                          </m:ctrlPr>
                        </m:sSubPr>
                        <m:e>
                          <m:r>
                            <a:rPr lang="es-CO" b="1" i="1" smtClean="0">
                              <a:solidFill>
                                <a:srgbClr val="0C6980"/>
                              </a:solidFill>
                              <a:latin typeface="Cambria Math" panose="02040503050406030204" pitchFamily="18" charset="0"/>
                            </a:rPr>
                            <m:t>𝝎</m:t>
                          </m:r>
                        </m:e>
                        <m:sub>
                          <m:r>
                            <a:rPr lang="es-CO" b="1" i="1" smtClean="0">
                              <a:solidFill>
                                <a:srgbClr val="0C6980"/>
                              </a:solidFill>
                              <a:latin typeface="Cambria Math" panose="02040503050406030204" pitchFamily="18" charset="0"/>
                            </a:rPr>
                            <m:t>𝒈</m:t>
                          </m:r>
                        </m:sub>
                      </m:sSub>
                      <m:r>
                        <a:rPr lang="es-CO" b="1" i="1" smtClean="0">
                          <a:solidFill>
                            <a:srgbClr val="0C6980"/>
                          </a:solidFill>
                          <a:latin typeface="Cambria Math" panose="02040503050406030204" pitchFamily="18" charset="0"/>
                        </a:rPr>
                        <m:t>=</m:t>
                      </m:r>
                      <m:r>
                        <a:rPr lang="es-CO" b="1" i="1" smtClean="0">
                          <a:solidFill>
                            <a:srgbClr val="0C6980"/>
                          </a:solidFill>
                          <a:latin typeface="Cambria Math" panose="02040503050406030204" pitchFamily="18" charset="0"/>
                        </a:rPr>
                        <m:t>𝟗</m:t>
                      </m:r>
                      <m:r>
                        <a:rPr lang="es-CO" b="1" i="1" smtClean="0">
                          <a:solidFill>
                            <a:srgbClr val="0C6980"/>
                          </a:solidFill>
                          <a:latin typeface="Cambria Math" panose="02040503050406030204" pitchFamily="18" charset="0"/>
                        </a:rPr>
                        <m:t>,</m:t>
                      </m:r>
                      <m:r>
                        <a:rPr lang="es-CO" b="1" i="1" smtClean="0">
                          <a:solidFill>
                            <a:srgbClr val="0C6980"/>
                          </a:solidFill>
                          <a:latin typeface="Cambria Math" panose="02040503050406030204" pitchFamily="18" charset="0"/>
                        </a:rPr>
                        <m:t>𝟏𝟑𝟑𝟎</m:t>
                      </m:r>
                      <m:f>
                        <m:fPr>
                          <m:ctrlPr>
                            <a:rPr lang="es-CO" b="1" i="1" smtClean="0">
                              <a:solidFill>
                                <a:srgbClr val="0C6980"/>
                              </a:solidFill>
                              <a:latin typeface="Cambria Math" panose="02040503050406030204" pitchFamily="18" charset="0"/>
                            </a:rPr>
                          </m:ctrlPr>
                        </m:fPr>
                        <m:num>
                          <m:r>
                            <a:rPr lang="es-CO" b="1" i="1" smtClean="0">
                              <a:solidFill>
                                <a:srgbClr val="0C6980"/>
                              </a:solidFill>
                              <a:latin typeface="Cambria Math" panose="02040503050406030204" pitchFamily="18" charset="0"/>
                            </a:rPr>
                            <m:t>𝒓𝒂𝒅</m:t>
                          </m:r>
                        </m:num>
                        <m:den>
                          <m:r>
                            <a:rPr lang="es-CO" b="1" i="1" smtClean="0">
                              <a:solidFill>
                                <a:srgbClr val="0C6980"/>
                              </a:solidFill>
                              <a:latin typeface="Cambria Math" panose="02040503050406030204" pitchFamily="18" charset="0"/>
                            </a:rPr>
                            <m:t>𝒔</m:t>
                          </m:r>
                        </m:den>
                      </m:f>
                    </m:oMath>
                  </m:oMathPara>
                </a14:m>
                <a:endParaRPr lang="es-CO" b="1">
                  <a:solidFill>
                    <a:srgbClr val="0C6980"/>
                  </a:solidFill>
                </a:endParaRPr>
              </a:p>
            </p:txBody>
          </p:sp>
        </mc:Choice>
        <mc:Fallback xmlns="">
          <p:sp>
            <p:nvSpPr>
              <p:cNvPr id="6" name="CuadroTexto 5">
                <a:extLst>
                  <a:ext uri="{FF2B5EF4-FFF2-40B4-BE49-F238E27FC236}">
                    <a16:creationId xmlns:a16="http://schemas.microsoft.com/office/drawing/2014/main" id="{939EEE50-2D80-8CD2-6619-D05D8141D543}"/>
                  </a:ext>
                </a:extLst>
              </p:cNvPr>
              <p:cNvSpPr txBox="1">
                <a:spLocks noRot="1" noChangeAspect="1" noMove="1" noResize="1" noEditPoints="1" noAdjustHandles="1" noChangeArrowheads="1" noChangeShapeType="1" noTextEdit="1"/>
              </p:cNvSpPr>
              <p:nvPr/>
            </p:nvSpPr>
            <p:spPr>
              <a:xfrm>
                <a:off x="1780549" y="5401554"/>
                <a:ext cx="1891480" cy="52610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2AFF103C-B9F7-AAFE-055B-BE19909EE4FD}"/>
                  </a:ext>
                </a:extLst>
              </p:cNvPr>
              <p:cNvSpPr txBox="1"/>
              <p:nvPr/>
            </p:nvSpPr>
            <p:spPr>
              <a:xfrm>
                <a:off x="7279670" y="2064306"/>
                <a:ext cx="2613343"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d>
                            <m:dPr>
                              <m:begChr m:val="|"/>
                              <m:endChr m:val="|"/>
                              <m:ctrlPr>
                                <a:rPr lang="es-CO" b="0" i="1" smtClean="0">
                                  <a:latin typeface="Cambria Math" panose="02040503050406030204" pitchFamily="18" charset="0"/>
                                </a:rPr>
                              </m:ctrlPr>
                            </m:dPr>
                            <m:e>
                              <m:r>
                                <a:rPr lang="es-CO" i="1">
                                  <a:latin typeface="Cambria Math" panose="02040503050406030204" pitchFamily="18" charset="0"/>
                                </a:rPr>
                                <m:t>𝐶</m:t>
                              </m:r>
                              <m:d>
                                <m:dPr>
                                  <m:ctrlPr>
                                    <a:rPr lang="es-CO" i="1">
                                      <a:latin typeface="Cambria Math" panose="02040503050406030204" pitchFamily="18" charset="0"/>
                                    </a:rPr>
                                  </m:ctrlPr>
                                </m:dPr>
                                <m:e>
                                  <m:r>
                                    <a:rPr lang="es-CO" i="1">
                                      <a:latin typeface="Cambria Math" panose="02040503050406030204" pitchFamily="18" charset="0"/>
                                    </a:rPr>
                                    <m:t>𝑗</m:t>
                                  </m:r>
                                  <m:r>
                                    <a:rPr lang="es-CO" i="1">
                                      <a:latin typeface="Cambria Math" panose="02040503050406030204" pitchFamily="18" charset="0"/>
                                    </a:rPr>
                                    <m:t>𝜔</m:t>
                                  </m:r>
                                </m:e>
                              </m:d>
                              <m:r>
                                <a:rPr lang="es-CO" i="1">
                                  <a:latin typeface="Cambria Math" panose="02040503050406030204" pitchFamily="18" charset="0"/>
                                </a:rPr>
                                <m:t>⋅</m:t>
                              </m:r>
                              <m:r>
                                <a:rPr lang="es-CO" i="1">
                                  <a:latin typeface="Cambria Math" panose="02040503050406030204" pitchFamily="18" charset="0"/>
                                </a:rPr>
                                <m:t>𝐺</m:t>
                              </m:r>
                              <m:d>
                                <m:dPr>
                                  <m:ctrlPr>
                                    <a:rPr lang="es-CO" i="1">
                                      <a:latin typeface="Cambria Math" panose="02040503050406030204" pitchFamily="18" charset="0"/>
                                    </a:rPr>
                                  </m:ctrlPr>
                                </m:dPr>
                                <m:e>
                                  <m:r>
                                    <a:rPr lang="es-CO" i="1">
                                      <a:latin typeface="Cambria Math" panose="02040503050406030204" pitchFamily="18" charset="0"/>
                                    </a:rPr>
                                    <m:t>𝑗</m:t>
                                  </m:r>
                                  <m:r>
                                    <a:rPr lang="es-CO" i="1">
                                      <a:latin typeface="Cambria Math" panose="02040503050406030204" pitchFamily="18" charset="0"/>
                                    </a:rPr>
                                    <m:t>𝜔</m:t>
                                  </m:r>
                                </m:e>
                              </m:d>
                            </m:e>
                          </m:d>
                        </m:e>
                        <m:sub>
                          <m:r>
                            <a:rPr lang="es-CO" b="0" i="1" smtClean="0">
                              <a:latin typeface="Cambria Math" panose="02040503050406030204" pitchFamily="18" charset="0"/>
                            </a:rPr>
                            <m:t>𝜔</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𝜔</m:t>
                              </m:r>
                            </m:e>
                            <m:sub>
                              <m:r>
                                <a:rPr lang="es-CO" b="0" i="1" smtClean="0">
                                  <a:latin typeface="Cambria Math" panose="02040503050406030204" pitchFamily="18" charset="0"/>
                                </a:rPr>
                                <m:t>𝑔</m:t>
                              </m:r>
                            </m:sub>
                          </m:sSub>
                        </m:sub>
                      </m:sSub>
                      <m:r>
                        <a:rPr lang="es-CO" i="1" smtClean="0">
                          <a:solidFill>
                            <a:schemeClr val="tx1"/>
                          </a:solidFill>
                          <a:latin typeface="Cambria Math" panose="02040503050406030204" pitchFamily="18" charset="0"/>
                        </a:rPr>
                        <m:t> </m:t>
                      </m:r>
                      <m:r>
                        <a:rPr lang="es-CO" b="0" i="1" smtClean="0">
                          <a:solidFill>
                            <a:schemeClr val="tx1"/>
                          </a:solidFill>
                          <a:latin typeface="Cambria Math" panose="02040503050406030204" pitchFamily="18" charset="0"/>
                        </a:rPr>
                        <m:t>=</m:t>
                      </m:r>
                      <m:f>
                        <m:fPr>
                          <m:ctrlPr>
                            <a:rPr lang="es-CO" b="0" i="1" smtClean="0">
                              <a:solidFill>
                                <a:schemeClr val="tx1"/>
                              </a:solidFill>
                              <a:latin typeface="Cambria Math" panose="02040503050406030204" pitchFamily="18" charset="0"/>
                            </a:rPr>
                          </m:ctrlPr>
                        </m:fPr>
                        <m:num>
                          <m:r>
                            <a:rPr lang="es-CO" b="0" i="1" smtClean="0">
                              <a:solidFill>
                                <a:schemeClr val="tx1"/>
                              </a:solidFill>
                              <a:latin typeface="Cambria Math" panose="02040503050406030204" pitchFamily="18" charset="0"/>
                            </a:rPr>
                            <m:t>1</m:t>
                          </m:r>
                        </m:num>
                        <m:den>
                          <m:r>
                            <a:rPr lang="es-CO" b="0" i="1" smtClean="0">
                              <a:solidFill>
                                <a:schemeClr val="tx1"/>
                              </a:solidFill>
                              <a:latin typeface="Cambria Math" panose="02040503050406030204" pitchFamily="18" charset="0"/>
                            </a:rPr>
                            <m:t>𝑎</m:t>
                          </m:r>
                        </m:den>
                      </m:f>
                    </m:oMath>
                  </m:oMathPara>
                </a14:m>
                <a:endParaRPr lang="es-CO">
                  <a:solidFill>
                    <a:schemeClr val="tx1"/>
                  </a:solidFill>
                </a:endParaRPr>
              </a:p>
            </p:txBody>
          </p:sp>
        </mc:Choice>
        <mc:Fallback xmlns="">
          <p:sp>
            <p:nvSpPr>
              <p:cNvPr id="20" name="CuadroTexto 19">
                <a:extLst>
                  <a:ext uri="{FF2B5EF4-FFF2-40B4-BE49-F238E27FC236}">
                    <a16:creationId xmlns:a16="http://schemas.microsoft.com/office/drawing/2014/main" id="{2AFF103C-B9F7-AAFE-055B-BE19909EE4FD}"/>
                  </a:ext>
                </a:extLst>
              </p:cNvPr>
              <p:cNvSpPr txBox="1">
                <a:spLocks noRot="1" noChangeAspect="1" noMove="1" noResize="1" noEditPoints="1" noAdjustHandles="1" noChangeArrowheads="1" noChangeShapeType="1" noTextEdit="1"/>
              </p:cNvSpPr>
              <p:nvPr/>
            </p:nvSpPr>
            <p:spPr>
              <a:xfrm>
                <a:off x="7279670" y="2064306"/>
                <a:ext cx="2613343" cy="5203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E023F11F-4B89-2232-6563-01B2E91F8F1E}"/>
                  </a:ext>
                </a:extLst>
              </p:cNvPr>
              <p:cNvSpPr txBox="1"/>
              <p:nvPr/>
            </p:nvSpPr>
            <p:spPr>
              <a:xfrm>
                <a:off x="8273847" y="3138954"/>
                <a:ext cx="1272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1" i="1" smtClean="0">
                          <a:solidFill>
                            <a:srgbClr val="0C6980"/>
                          </a:solidFill>
                          <a:latin typeface="Cambria Math" panose="02040503050406030204" pitchFamily="18" charset="0"/>
                        </a:rPr>
                        <m:t>𝒂</m:t>
                      </m:r>
                      <m:r>
                        <a:rPr lang="es-CO" b="1" i="1" smtClean="0">
                          <a:solidFill>
                            <a:srgbClr val="0C6980"/>
                          </a:solidFill>
                          <a:latin typeface="Cambria Math" panose="02040503050406030204" pitchFamily="18" charset="0"/>
                        </a:rPr>
                        <m:t>=</m:t>
                      </m:r>
                      <m:r>
                        <a:rPr lang="es-CO" b="1" i="1" smtClean="0">
                          <a:solidFill>
                            <a:srgbClr val="0C6980"/>
                          </a:solidFill>
                          <a:latin typeface="Cambria Math" panose="02040503050406030204" pitchFamily="18" charset="0"/>
                        </a:rPr>
                        <m:t>𝟎</m:t>
                      </m:r>
                      <m:r>
                        <a:rPr lang="es-CO" b="1" i="1" smtClean="0">
                          <a:solidFill>
                            <a:srgbClr val="0C6980"/>
                          </a:solidFill>
                          <a:latin typeface="Cambria Math" panose="02040503050406030204" pitchFamily="18" charset="0"/>
                        </a:rPr>
                        <m:t>,</m:t>
                      </m:r>
                      <m:r>
                        <a:rPr lang="es-CO" b="1" i="1" smtClean="0">
                          <a:solidFill>
                            <a:srgbClr val="0C6980"/>
                          </a:solidFill>
                          <a:latin typeface="Cambria Math" panose="02040503050406030204" pitchFamily="18" charset="0"/>
                        </a:rPr>
                        <m:t>𝟐𝟗𝟎𝟔</m:t>
                      </m:r>
                    </m:oMath>
                  </m:oMathPara>
                </a14:m>
                <a:endParaRPr lang="es-CO" b="1">
                  <a:solidFill>
                    <a:srgbClr val="0C6980"/>
                  </a:solidFill>
                </a:endParaRPr>
              </a:p>
            </p:txBody>
          </p:sp>
        </mc:Choice>
        <mc:Fallback xmlns="">
          <p:sp>
            <p:nvSpPr>
              <p:cNvPr id="21" name="CuadroTexto 20">
                <a:extLst>
                  <a:ext uri="{FF2B5EF4-FFF2-40B4-BE49-F238E27FC236}">
                    <a16:creationId xmlns:a16="http://schemas.microsoft.com/office/drawing/2014/main" id="{E023F11F-4B89-2232-6563-01B2E91F8F1E}"/>
                  </a:ext>
                </a:extLst>
              </p:cNvPr>
              <p:cNvSpPr txBox="1">
                <a:spLocks noRot="1" noChangeAspect="1" noMove="1" noResize="1" noEditPoints="1" noAdjustHandles="1" noChangeArrowheads="1" noChangeShapeType="1" noTextEdit="1"/>
              </p:cNvSpPr>
              <p:nvPr/>
            </p:nvSpPr>
            <p:spPr>
              <a:xfrm>
                <a:off x="8273847" y="3138954"/>
                <a:ext cx="1272784" cy="276999"/>
              </a:xfrm>
              <a:prstGeom prst="rect">
                <a:avLst/>
              </a:prstGeom>
              <a:blipFill>
                <a:blip r:embed="rId7"/>
                <a:stretch>
                  <a:fillRect l="-2392" r="-4306"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F18E0A21-8DD1-FF3F-C103-D521E57EBC69}"/>
                  </a:ext>
                </a:extLst>
              </p:cNvPr>
              <p:cNvSpPr txBox="1"/>
              <p:nvPr/>
            </p:nvSpPr>
            <p:spPr>
              <a:xfrm>
                <a:off x="8269880" y="3990430"/>
                <a:ext cx="1193660" cy="565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b="0" i="1" smtClean="0">
                              <a:solidFill>
                                <a:schemeClr val="tx1"/>
                              </a:solidFill>
                              <a:latin typeface="Cambria Math" panose="02040503050406030204" pitchFamily="18" charset="0"/>
                            </a:rPr>
                          </m:ctrlPr>
                        </m:fPr>
                        <m:num>
                          <m:r>
                            <a:rPr lang="es-CO" b="0" i="1" smtClean="0">
                              <a:solidFill>
                                <a:schemeClr val="tx1"/>
                              </a:solidFill>
                              <a:latin typeface="Cambria Math" panose="02040503050406030204" pitchFamily="18" charset="0"/>
                            </a:rPr>
                            <m:t>10</m:t>
                          </m:r>
                        </m:num>
                        <m:den>
                          <m:r>
                            <a:rPr lang="es-CO" b="0" i="1" smtClean="0">
                              <a:solidFill>
                                <a:schemeClr val="tx1"/>
                              </a:solidFill>
                              <a:latin typeface="Cambria Math" panose="02040503050406030204" pitchFamily="18" charset="0"/>
                            </a:rPr>
                            <m:t>𝑎</m:t>
                          </m:r>
                          <m:r>
                            <a:rPr lang="es-CO" b="0" i="1" smtClean="0">
                              <a:solidFill>
                                <a:schemeClr val="tx1"/>
                              </a:solidFill>
                              <a:latin typeface="Cambria Math" panose="02040503050406030204" pitchFamily="18" charset="0"/>
                            </a:rPr>
                            <m:t>∙</m:t>
                          </m:r>
                          <m:sSub>
                            <m:sSubPr>
                              <m:ctrlPr>
                                <a:rPr lang="es-CO" b="0" i="1" smtClean="0">
                                  <a:solidFill>
                                    <a:schemeClr val="tx1"/>
                                  </a:solidFill>
                                  <a:latin typeface="Cambria Math" panose="02040503050406030204" pitchFamily="18" charset="0"/>
                                </a:rPr>
                              </m:ctrlPr>
                            </m:sSubPr>
                            <m:e>
                              <m:r>
                                <a:rPr lang="es-CO" b="0" i="1" smtClean="0">
                                  <a:solidFill>
                                    <a:schemeClr val="tx1"/>
                                  </a:solidFill>
                                  <a:latin typeface="Cambria Math" panose="02040503050406030204" pitchFamily="18" charset="0"/>
                                </a:rPr>
                                <m:t>𝑇</m:t>
                              </m:r>
                            </m:e>
                            <m:sub>
                              <m:r>
                                <a:rPr lang="es-CO" b="0" i="1" smtClean="0">
                                  <a:solidFill>
                                    <a:schemeClr val="tx1"/>
                                  </a:solidFill>
                                  <a:latin typeface="Cambria Math" panose="02040503050406030204" pitchFamily="18" charset="0"/>
                                </a:rPr>
                                <m:t>1</m:t>
                              </m:r>
                            </m:sub>
                          </m:sSub>
                          <m:r>
                            <a:rPr lang="es-CO" b="0" i="1" smtClean="0">
                              <a:solidFill>
                                <a:schemeClr val="tx1"/>
                              </a:solidFill>
                              <a:latin typeface="Cambria Math" panose="02040503050406030204" pitchFamily="18" charset="0"/>
                            </a:rPr>
                            <m:t> </m:t>
                          </m:r>
                        </m:den>
                      </m:f>
                      <m:r>
                        <a:rPr lang="es-CO" b="0" i="1" smtClean="0">
                          <a:solidFill>
                            <a:schemeClr val="tx1"/>
                          </a:solidFill>
                          <a:latin typeface="Cambria Math" panose="02040503050406030204" pitchFamily="18" charset="0"/>
                        </a:rPr>
                        <m:t>=</m:t>
                      </m:r>
                      <m:sSub>
                        <m:sSubPr>
                          <m:ctrlPr>
                            <a:rPr lang="es-CO" b="0" i="1" smtClean="0">
                              <a:solidFill>
                                <a:schemeClr val="tx1"/>
                              </a:solidFill>
                              <a:latin typeface="Cambria Math" panose="02040503050406030204" pitchFamily="18" charset="0"/>
                            </a:rPr>
                          </m:ctrlPr>
                        </m:sSubPr>
                        <m:e>
                          <m:r>
                            <a:rPr lang="es-CO" b="0" i="1" smtClean="0">
                              <a:solidFill>
                                <a:schemeClr val="tx1"/>
                              </a:solidFill>
                              <a:latin typeface="Cambria Math" panose="02040503050406030204" pitchFamily="18" charset="0"/>
                            </a:rPr>
                            <m:t>𝜔</m:t>
                          </m:r>
                        </m:e>
                        <m:sub>
                          <m:r>
                            <a:rPr lang="es-CO" b="0" i="1" smtClean="0">
                              <a:solidFill>
                                <a:schemeClr val="tx1"/>
                              </a:solidFill>
                              <a:latin typeface="Cambria Math" panose="02040503050406030204" pitchFamily="18" charset="0"/>
                            </a:rPr>
                            <m:t>𝑔</m:t>
                          </m:r>
                        </m:sub>
                      </m:sSub>
                    </m:oMath>
                  </m:oMathPara>
                </a14:m>
                <a:endParaRPr lang="es-CO">
                  <a:solidFill>
                    <a:schemeClr val="tx1"/>
                  </a:solidFill>
                </a:endParaRPr>
              </a:p>
            </p:txBody>
          </p:sp>
        </mc:Choice>
        <mc:Fallback xmlns="">
          <p:sp>
            <p:nvSpPr>
              <p:cNvPr id="22" name="CuadroTexto 21">
                <a:extLst>
                  <a:ext uri="{FF2B5EF4-FFF2-40B4-BE49-F238E27FC236}">
                    <a16:creationId xmlns:a16="http://schemas.microsoft.com/office/drawing/2014/main" id="{F18E0A21-8DD1-FF3F-C103-D521E57EBC69}"/>
                  </a:ext>
                </a:extLst>
              </p:cNvPr>
              <p:cNvSpPr txBox="1">
                <a:spLocks noRot="1" noChangeAspect="1" noMove="1" noResize="1" noEditPoints="1" noAdjustHandles="1" noChangeArrowheads="1" noChangeShapeType="1" noTextEdit="1"/>
              </p:cNvSpPr>
              <p:nvPr/>
            </p:nvSpPr>
            <p:spPr>
              <a:xfrm>
                <a:off x="8269880" y="3990430"/>
                <a:ext cx="1193660" cy="565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CB8544DF-8357-EAF0-E241-BB3DA62EC9BF}"/>
                  </a:ext>
                </a:extLst>
              </p:cNvPr>
              <p:cNvSpPr txBox="1"/>
              <p:nvPr/>
            </p:nvSpPr>
            <p:spPr>
              <a:xfrm>
                <a:off x="7994988" y="5336976"/>
                <a:ext cx="15516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1" i="1" smtClean="0">
                              <a:solidFill>
                                <a:srgbClr val="0C6980"/>
                              </a:solidFill>
                              <a:latin typeface="Cambria Math" panose="02040503050406030204" pitchFamily="18" charset="0"/>
                            </a:rPr>
                          </m:ctrlPr>
                        </m:sSubPr>
                        <m:e>
                          <m:r>
                            <a:rPr lang="es-CO" b="1" i="1" smtClean="0">
                              <a:solidFill>
                                <a:srgbClr val="0C6980"/>
                              </a:solidFill>
                              <a:latin typeface="Cambria Math" panose="02040503050406030204" pitchFamily="18" charset="0"/>
                            </a:rPr>
                            <m:t>𝑻</m:t>
                          </m:r>
                        </m:e>
                        <m:sub>
                          <m:r>
                            <a:rPr lang="es-CO" b="1" i="1" smtClean="0">
                              <a:solidFill>
                                <a:srgbClr val="0C6980"/>
                              </a:solidFill>
                              <a:latin typeface="Cambria Math" panose="02040503050406030204" pitchFamily="18" charset="0"/>
                            </a:rPr>
                            <m:t>𝟏</m:t>
                          </m:r>
                        </m:sub>
                      </m:sSub>
                      <m:r>
                        <a:rPr lang="es-CO" b="1" i="1" smtClean="0">
                          <a:solidFill>
                            <a:srgbClr val="0C6980"/>
                          </a:solidFill>
                          <a:latin typeface="Cambria Math" panose="02040503050406030204" pitchFamily="18" charset="0"/>
                        </a:rPr>
                        <m:t>=</m:t>
                      </m:r>
                      <m:r>
                        <a:rPr lang="es-CO" b="1" i="1" smtClean="0">
                          <a:solidFill>
                            <a:srgbClr val="0C6980"/>
                          </a:solidFill>
                          <a:latin typeface="Cambria Math" panose="02040503050406030204" pitchFamily="18" charset="0"/>
                        </a:rPr>
                        <m:t>𝟑</m:t>
                      </m:r>
                      <m:r>
                        <a:rPr lang="es-CO" b="1" i="1" smtClean="0">
                          <a:solidFill>
                            <a:srgbClr val="0C6980"/>
                          </a:solidFill>
                          <a:latin typeface="Cambria Math" panose="02040503050406030204" pitchFamily="18" charset="0"/>
                        </a:rPr>
                        <m:t>,</m:t>
                      </m:r>
                      <m:r>
                        <a:rPr lang="es-CO" b="1" i="1" smtClean="0">
                          <a:solidFill>
                            <a:srgbClr val="0C6980"/>
                          </a:solidFill>
                          <a:latin typeface="Cambria Math" panose="02040503050406030204" pitchFamily="18" charset="0"/>
                        </a:rPr>
                        <m:t>𝟕𝟔𝟖𝟑</m:t>
                      </m:r>
                      <m:r>
                        <a:rPr lang="es-CO" b="1" i="1" smtClean="0">
                          <a:solidFill>
                            <a:srgbClr val="0C6980"/>
                          </a:solidFill>
                          <a:latin typeface="Cambria Math" panose="02040503050406030204" pitchFamily="18" charset="0"/>
                        </a:rPr>
                        <m:t> </m:t>
                      </m:r>
                      <m:r>
                        <a:rPr lang="es-CO" b="1" i="1" smtClean="0">
                          <a:solidFill>
                            <a:srgbClr val="0C6980"/>
                          </a:solidFill>
                          <a:latin typeface="Cambria Math" panose="02040503050406030204" pitchFamily="18" charset="0"/>
                        </a:rPr>
                        <m:t>𝒔</m:t>
                      </m:r>
                    </m:oMath>
                  </m:oMathPara>
                </a14:m>
                <a:endParaRPr lang="es-CO" b="1">
                  <a:solidFill>
                    <a:schemeClr val="tx1"/>
                  </a:solidFill>
                </a:endParaRPr>
              </a:p>
            </p:txBody>
          </p:sp>
        </mc:Choice>
        <mc:Fallback xmlns="">
          <p:sp>
            <p:nvSpPr>
              <p:cNvPr id="25" name="CuadroTexto 24">
                <a:extLst>
                  <a:ext uri="{FF2B5EF4-FFF2-40B4-BE49-F238E27FC236}">
                    <a16:creationId xmlns:a16="http://schemas.microsoft.com/office/drawing/2014/main" id="{CB8544DF-8357-EAF0-E241-BB3DA62EC9BF}"/>
                  </a:ext>
                </a:extLst>
              </p:cNvPr>
              <p:cNvSpPr txBox="1">
                <a:spLocks noRot="1" noChangeAspect="1" noMove="1" noResize="1" noEditPoints="1" noAdjustHandles="1" noChangeArrowheads="1" noChangeShapeType="1" noTextEdit="1"/>
              </p:cNvSpPr>
              <p:nvPr/>
            </p:nvSpPr>
            <p:spPr>
              <a:xfrm>
                <a:off x="7994988" y="5336976"/>
                <a:ext cx="1551643" cy="276999"/>
              </a:xfrm>
              <a:prstGeom prst="rect">
                <a:avLst/>
              </a:prstGeom>
              <a:blipFill>
                <a:blip r:embed="rId9"/>
                <a:stretch>
                  <a:fillRect l="-3543" r="-236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072F1BEE-9176-5BF2-E5A7-028374248EEC}"/>
                  </a:ext>
                </a:extLst>
              </p:cNvPr>
              <p:cNvSpPr txBox="1"/>
              <p:nvPr/>
            </p:nvSpPr>
            <p:spPr>
              <a:xfrm>
                <a:off x="-362192" y="1004456"/>
                <a:ext cx="6176962" cy="4218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sz="1800" b="1" i="1" smtClean="0">
                              <a:solidFill>
                                <a:srgbClr val="FD8E7A"/>
                              </a:solidFill>
                              <a:latin typeface="Cambria Math" panose="02040503050406030204" pitchFamily="18" charset="0"/>
                            </a:rPr>
                          </m:ctrlPr>
                        </m:sSubPr>
                        <m:e>
                          <m:r>
                            <a:rPr lang="es-CO" sz="1800" b="1" i="1" smtClean="0">
                              <a:solidFill>
                                <a:srgbClr val="FD8E7A"/>
                              </a:solidFill>
                              <a:latin typeface="Cambria Math" panose="02040503050406030204" pitchFamily="18" charset="0"/>
                            </a:rPr>
                            <m:t>𝒎</m:t>
                          </m:r>
                        </m:e>
                        <m:sub>
                          <m:sSub>
                            <m:sSubPr>
                              <m:ctrlPr>
                                <a:rPr lang="es-CO" sz="1800" b="1" i="1" smtClean="0">
                                  <a:solidFill>
                                    <a:srgbClr val="FD8E7A"/>
                                  </a:solidFill>
                                  <a:latin typeface="Cambria Math" panose="02040503050406030204" pitchFamily="18" charset="0"/>
                                </a:rPr>
                              </m:ctrlPr>
                            </m:sSubPr>
                            <m:e>
                              <m:r>
                                <a:rPr lang="es-CO" sz="1800" b="1" i="1" smtClean="0">
                                  <a:solidFill>
                                    <a:srgbClr val="FD8E7A"/>
                                  </a:solidFill>
                                  <a:latin typeface="Cambria Math" panose="02040503050406030204" pitchFamily="18" charset="0"/>
                                </a:rPr>
                                <m:t>𝒇</m:t>
                              </m:r>
                            </m:e>
                            <m:sub>
                              <m:r>
                                <a:rPr lang="es-CO" sz="1800" b="1" i="1" smtClean="0">
                                  <a:solidFill>
                                    <a:srgbClr val="FD8E7A"/>
                                  </a:solidFill>
                                  <a:latin typeface="Cambria Math" panose="02040503050406030204" pitchFamily="18" charset="0"/>
                                </a:rPr>
                                <m:t>𝒓𝒆𝒒</m:t>
                              </m:r>
                            </m:sub>
                          </m:sSub>
                        </m:sub>
                      </m:sSub>
                      <m:r>
                        <a:rPr lang="es-CO" sz="1800" b="1" i="1" smtClean="0">
                          <a:solidFill>
                            <a:srgbClr val="FD8E7A"/>
                          </a:solidFill>
                          <a:latin typeface="Cambria Math" panose="02040503050406030204" pitchFamily="18" charset="0"/>
                        </a:rPr>
                        <m:t>=</m:t>
                      </m:r>
                      <m:r>
                        <a:rPr lang="es-CO" sz="1800" b="1" i="1" smtClean="0">
                          <a:solidFill>
                            <a:srgbClr val="FD8E7A"/>
                          </a:solidFill>
                          <a:latin typeface="Cambria Math" panose="02040503050406030204" pitchFamily="18" charset="0"/>
                        </a:rPr>
                        <m:t>𝟔𝟎</m:t>
                      </m:r>
                      <m:r>
                        <a:rPr lang="es-CO" sz="1800" b="1" i="1" smtClean="0">
                          <a:solidFill>
                            <a:srgbClr val="FD8E7A"/>
                          </a:solidFill>
                          <a:latin typeface="Cambria Math" panose="02040503050406030204" pitchFamily="18" charset="0"/>
                        </a:rPr>
                        <m:t>°</m:t>
                      </m:r>
                    </m:oMath>
                  </m:oMathPara>
                </a14:m>
                <a:endParaRPr lang="es-CO" b="1"/>
              </a:p>
            </p:txBody>
          </p:sp>
        </mc:Choice>
        <mc:Fallback xmlns="">
          <p:sp>
            <p:nvSpPr>
              <p:cNvPr id="26" name="CuadroTexto 25">
                <a:extLst>
                  <a:ext uri="{FF2B5EF4-FFF2-40B4-BE49-F238E27FC236}">
                    <a16:creationId xmlns:a16="http://schemas.microsoft.com/office/drawing/2014/main" id="{072F1BEE-9176-5BF2-E5A7-028374248EEC}"/>
                  </a:ext>
                </a:extLst>
              </p:cNvPr>
              <p:cNvSpPr txBox="1">
                <a:spLocks noRot="1" noChangeAspect="1" noMove="1" noResize="1" noEditPoints="1" noAdjustHandles="1" noChangeArrowheads="1" noChangeShapeType="1" noTextEdit="1"/>
              </p:cNvSpPr>
              <p:nvPr/>
            </p:nvSpPr>
            <p:spPr>
              <a:xfrm>
                <a:off x="-362192" y="1004456"/>
                <a:ext cx="6176962" cy="421847"/>
              </a:xfrm>
              <a:prstGeom prst="rect">
                <a:avLst/>
              </a:prstGeom>
              <a:blipFill>
                <a:blip r:embed="rId10"/>
                <a:stretch>
                  <a:fillRect b="-2899"/>
                </a:stretch>
              </a:blipFill>
            </p:spPr>
            <p:txBody>
              <a:bodyPr/>
              <a:lstStyle/>
              <a:p>
                <a:r>
                  <a:rPr lang="en-US">
                    <a:noFill/>
                  </a:rPr>
                  <a:t> </a:t>
                </a:r>
              </a:p>
            </p:txBody>
          </p:sp>
        </mc:Fallback>
      </mc:AlternateContent>
    </p:spTree>
    <p:extLst>
      <p:ext uri="{BB962C8B-B14F-4D97-AF65-F5344CB8AC3E}">
        <p14:creationId xmlns:p14="http://schemas.microsoft.com/office/powerpoint/2010/main" val="236552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atraso</a:t>
            </a:r>
          </a:p>
        </p:txBody>
      </p: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4AB3C358-8EE9-CA6D-7919-23BFDC905DD3}"/>
                  </a:ext>
                </a:extLst>
              </p:cNvPr>
              <p:cNvSpPr txBox="1"/>
              <p:nvPr/>
            </p:nvSpPr>
            <p:spPr>
              <a:xfrm>
                <a:off x="2582972" y="885397"/>
                <a:ext cx="6892070" cy="8466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𝑪</m:t>
                          </m:r>
                        </m:e>
                        <m:sub>
                          <m:r>
                            <a:rPr lang="es-CO" sz="2400" b="1" i="1" smtClean="0">
                              <a:latin typeface="Cambria Math" panose="02040503050406030204" pitchFamily="18" charset="0"/>
                            </a:rPr>
                            <m:t>𝟏</m:t>
                          </m:r>
                        </m:sub>
                      </m:sSub>
                      <m:d>
                        <m:dPr>
                          <m:ctrlPr>
                            <a:rPr lang="es-CO" sz="2400" b="1" i="1" smtClean="0">
                              <a:latin typeface="Cambria Math" panose="02040503050406030204" pitchFamily="18" charset="0"/>
                            </a:rPr>
                          </m:ctrlPr>
                        </m:dPr>
                        <m:e>
                          <m:r>
                            <a:rPr lang="es-CO" sz="2400" b="1" i="1" smtClean="0">
                              <a:latin typeface="Cambria Math" panose="02040503050406030204" pitchFamily="18" charset="0"/>
                            </a:rPr>
                            <m:t>𝒔</m:t>
                          </m:r>
                        </m:e>
                      </m:d>
                      <m:r>
                        <a:rPr lang="es-CO" sz="2400" b="1" i="1" smtClean="0">
                          <a:latin typeface="Cambria Math" panose="02040503050406030204" pitchFamily="18" charset="0"/>
                        </a:rPr>
                        <m:t>= </m:t>
                      </m:r>
                      <m:f>
                        <m:fPr>
                          <m:ctrlPr>
                            <a:rPr lang="es-CO" sz="2400" b="1" i="1" smtClean="0">
                              <a:latin typeface="Cambria Math" panose="02040503050406030204" pitchFamily="18" charset="0"/>
                            </a:rPr>
                          </m:ctrlPr>
                        </m:fPr>
                        <m:num>
                          <m:r>
                            <a:rPr lang="es-CO" sz="2400" b="1" i="1" smtClean="0">
                              <a:latin typeface="Cambria Math" panose="02040503050406030204" pitchFamily="18" charset="0"/>
                            </a:rPr>
                            <m:t>𝟏</m:t>
                          </m:r>
                          <m:r>
                            <a:rPr lang="es-CO" sz="2400" b="1" i="1" smtClean="0">
                              <a:latin typeface="Cambria Math" panose="02040503050406030204" pitchFamily="18" charset="0"/>
                            </a:rPr>
                            <m:t>+</m:t>
                          </m:r>
                          <m:r>
                            <a:rPr lang="es-CO" sz="2400" b="1" i="1" smtClean="0">
                              <a:latin typeface="Cambria Math" panose="02040503050406030204" pitchFamily="18" charset="0"/>
                            </a:rPr>
                            <m:t>𝒂</m:t>
                          </m:r>
                          <m:r>
                            <a:rPr lang="es-CO" sz="2400" b="1" i="1" smtClean="0">
                              <a:latin typeface="Cambria Math" panose="02040503050406030204" pitchFamily="18" charset="0"/>
                            </a:rPr>
                            <m:t>⋅</m:t>
                          </m:r>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𝑻</m:t>
                              </m:r>
                            </m:e>
                            <m:sub>
                              <m:r>
                                <a:rPr lang="es-CO" sz="2400" b="1" i="1" smtClean="0">
                                  <a:latin typeface="Cambria Math" panose="02040503050406030204" pitchFamily="18" charset="0"/>
                                </a:rPr>
                                <m:t>𝟏</m:t>
                              </m:r>
                            </m:sub>
                          </m:sSub>
                          <m:r>
                            <a:rPr lang="es-CO" sz="2400" b="1" i="1" smtClean="0">
                              <a:latin typeface="Cambria Math" panose="02040503050406030204" pitchFamily="18" charset="0"/>
                            </a:rPr>
                            <m:t>⋅</m:t>
                          </m:r>
                          <m:r>
                            <a:rPr lang="es-CO" sz="2400" b="1" i="1" smtClean="0">
                              <a:latin typeface="Cambria Math" panose="02040503050406030204" pitchFamily="18" charset="0"/>
                            </a:rPr>
                            <m:t>𝒔</m:t>
                          </m:r>
                          <m:r>
                            <a:rPr lang="es-CO" sz="2400" b="1" i="1" smtClean="0">
                              <a:latin typeface="Cambria Math" panose="02040503050406030204" pitchFamily="18" charset="0"/>
                            </a:rPr>
                            <m:t> </m:t>
                          </m:r>
                        </m:num>
                        <m:den>
                          <m:r>
                            <a:rPr lang="es-CO" sz="2400" b="1" i="1" smtClean="0">
                              <a:latin typeface="Cambria Math" panose="02040503050406030204" pitchFamily="18" charset="0"/>
                            </a:rPr>
                            <m:t>𝟏</m:t>
                          </m:r>
                          <m:r>
                            <a:rPr lang="es-CO" sz="2400" b="1" i="1" smtClean="0">
                              <a:latin typeface="Cambria Math" panose="02040503050406030204" pitchFamily="18" charset="0"/>
                            </a:rPr>
                            <m:t>+</m:t>
                          </m:r>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𝑻</m:t>
                              </m:r>
                            </m:e>
                            <m:sub>
                              <m:r>
                                <a:rPr lang="es-CO" sz="2400" b="1" i="1" smtClean="0">
                                  <a:latin typeface="Cambria Math" panose="02040503050406030204" pitchFamily="18" charset="0"/>
                                </a:rPr>
                                <m:t>𝟏</m:t>
                              </m:r>
                            </m:sub>
                          </m:sSub>
                          <m:r>
                            <a:rPr lang="es-CO" sz="2400" b="1" i="1" smtClean="0">
                              <a:latin typeface="Cambria Math" panose="02040503050406030204" pitchFamily="18" charset="0"/>
                            </a:rPr>
                            <m:t>⋅</m:t>
                          </m:r>
                          <m:r>
                            <a:rPr lang="es-CO" sz="2400" b="1" i="1" smtClean="0">
                              <a:latin typeface="Cambria Math" panose="02040503050406030204" pitchFamily="18" charset="0"/>
                            </a:rPr>
                            <m:t>𝒔</m:t>
                          </m:r>
                        </m:den>
                      </m:f>
                      <m:r>
                        <a:rPr lang="es-CO" sz="2400" b="1" i="1" smtClean="0">
                          <a:latin typeface="Cambria Math" panose="02040503050406030204" pitchFamily="18" charset="0"/>
                        </a:rPr>
                        <m:t>=</m:t>
                      </m:r>
                      <m:f>
                        <m:fPr>
                          <m:ctrlPr>
                            <a:rPr lang="es-CO" sz="2400" b="1" i="1">
                              <a:latin typeface="Cambria Math" panose="02040503050406030204" pitchFamily="18" charset="0"/>
                            </a:rPr>
                          </m:ctrlPr>
                        </m:fPr>
                        <m:num>
                          <m:r>
                            <a:rPr lang="es-CO" sz="2400" b="1" i="1">
                              <a:latin typeface="Cambria Math" panose="02040503050406030204" pitchFamily="18" charset="0"/>
                            </a:rPr>
                            <m:t>𝟏</m:t>
                          </m:r>
                          <m:r>
                            <a:rPr lang="es-CO" sz="2400" b="1" i="1">
                              <a:latin typeface="Cambria Math" panose="02040503050406030204" pitchFamily="18" charset="0"/>
                            </a:rPr>
                            <m:t>+</m:t>
                          </m:r>
                          <m:r>
                            <a:rPr lang="es-CO" sz="2400" b="1" i="1" smtClean="0">
                              <a:latin typeface="Cambria Math" panose="02040503050406030204" pitchFamily="18" charset="0"/>
                            </a:rPr>
                            <m:t>𝟏</m:t>
                          </m:r>
                          <m:r>
                            <a:rPr lang="es-CO" sz="2400" b="1" i="1" smtClean="0">
                              <a:latin typeface="Cambria Math" panose="02040503050406030204" pitchFamily="18" charset="0"/>
                            </a:rPr>
                            <m:t>,</m:t>
                          </m:r>
                          <m:r>
                            <a:rPr lang="es-CO" sz="2400" b="1" i="1" smtClean="0">
                              <a:latin typeface="Cambria Math" panose="02040503050406030204" pitchFamily="18" charset="0"/>
                            </a:rPr>
                            <m:t>𝟎𝟗𝟓</m:t>
                          </m:r>
                          <m:r>
                            <a:rPr lang="es-CO" sz="2400" b="1" i="1" smtClean="0">
                              <a:latin typeface="Cambria Math" panose="02040503050406030204" pitchFamily="18" charset="0"/>
                            </a:rPr>
                            <m:t> ⋅</m:t>
                          </m:r>
                          <m:r>
                            <a:rPr lang="es-CO" sz="2400" b="1" i="1">
                              <a:latin typeface="Cambria Math" panose="02040503050406030204" pitchFamily="18" charset="0"/>
                            </a:rPr>
                            <m:t>𝒔</m:t>
                          </m:r>
                          <m:r>
                            <a:rPr lang="es-CO" sz="2400" b="1" i="1">
                              <a:latin typeface="Cambria Math" panose="02040503050406030204" pitchFamily="18" charset="0"/>
                            </a:rPr>
                            <m:t> </m:t>
                          </m:r>
                        </m:num>
                        <m:den>
                          <m:r>
                            <a:rPr lang="es-CO" sz="2400" b="1" i="1">
                              <a:latin typeface="Cambria Math" panose="02040503050406030204" pitchFamily="18" charset="0"/>
                            </a:rPr>
                            <m:t>𝟏</m:t>
                          </m:r>
                          <m:r>
                            <a:rPr lang="es-CO" sz="2400" b="1" i="1">
                              <a:latin typeface="Cambria Math" panose="02040503050406030204" pitchFamily="18" charset="0"/>
                            </a:rPr>
                            <m:t>+</m:t>
                          </m:r>
                          <m:r>
                            <a:rPr lang="es-CO" sz="2400" b="1" i="1" smtClean="0">
                              <a:latin typeface="Cambria Math" panose="02040503050406030204" pitchFamily="18" charset="0"/>
                            </a:rPr>
                            <m:t>𝟑</m:t>
                          </m:r>
                          <m:r>
                            <a:rPr lang="es-CO" sz="2400" b="1" i="1" smtClean="0">
                              <a:latin typeface="Cambria Math" panose="02040503050406030204" pitchFamily="18" charset="0"/>
                            </a:rPr>
                            <m:t>,</m:t>
                          </m:r>
                          <m:r>
                            <a:rPr lang="es-CO" sz="2400" b="1" i="1" smtClean="0">
                              <a:latin typeface="Cambria Math" panose="02040503050406030204" pitchFamily="18" charset="0"/>
                            </a:rPr>
                            <m:t>𝟕𝟔𝟖</m:t>
                          </m:r>
                          <m:r>
                            <a:rPr lang="es-CO" sz="2400" b="1" i="1">
                              <a:latin typeface="Cambria Math" panose="02040503050406030204" pitchFamily="18" charset="0"/>
                            </a:rPr>
                            <m:t>⋅</m:t>
                          </m:r>
                          <m:r>
                            <a:rPr lang="es-CO" sz="2400" b="1" i="1">
                              <a:latin typeface="Cambria Math" panose="02040503050406030204" pitchFamily="18" charset="0"/>
                            </a:rPr>
                            <m:t>𝒔</m:t>
                          </m:r>
                        </m:den>
                      </m:f>
                    </m:oMath>
                  </m:oMathPara>
                </a14:m>
                <a:endParaRPr lang="es-CO" sz="2400" b="1"/>
              </a:p>
            </p:txBody>
          </p:sp>
        </mc:Choice>
        <mc:Fallback xmlns="">
          <p:sp>
            <p:nvSpPr>
              <p:cNvPr id="24" name="CuadroTexto 23">
                <a:extLst>
                  <a:ext uri="{FF2B5EF4-FFF2-40B4-BE49-F238E27FC236}">
                    <a16:creationId xmlns:a16="http://schemas.microsoft.com/office/drawing/2014/main" id="{4AB3C358-8EE9-CA6D-7919-23BFDC905DD3}"/>
                  </a:ext>
                </a:extLst>
              </p:cNvPr>
              <p:cNvSpPr txBox="1">
                <a:spLocks noRot="1" noChangeAspect="1" noMove="1" noResize="1" noEditPoints="1" noAdjustHandles="1" noChangeArrowheads="1" noChangeShapeType="1" noTextEdit="1"/>
              </p:cNvSpPr>
              <p:nvPr/>
            </p:nvSpPr>
            <p:spPr>
              <a:xfrm>
                <a:off x="2582972" y="885397"/>
                <a:ext cx="6892070" cy="846642"/>
              </a:xfrm>
              <a:prstGeom prst="rect">
                <a:avLst/>
              </a:prstGeom>
              <a:blipFill>
                <a:blip r:embed="rId2"/>
                <a:stretch>
                  <a:fillRect/>
                </a:stretch>
              </a:blipFill>
            </p:spPr>
            <p:txBody>
              <a:bodyPr/>
              <a:lstStyle/>
              <a:p>
                <a:r>
                  <a:rPr lang="en-US">
                    <a:noFill/>
                  </a:rPr>
                  <a:t> </a:t>
                </a:r>
              </a:p>
            </p:txBody>
          </p:sp>
        </mc:Fallback>
      </mc:AlternateContent>
      <p:pic>
        <p:nvPicPr>
          <p:cNvPr id="4" name="Imagen 3">
            <a:extLst>
              <a:ext uri="{FF2B5EF4-FFF2-40B4-BE49-F238E27FC236}">
                <a16:creationId xmlns:a16="http://schemas.microsoft.com/office/drawing/2014/main" id="{26588F7B-5153-C592-7135-92E9776C45A3}"/>
              </a:ext>
            </a:extLst>
          </p:cNvPr>
          <p:cNvPicPr>
            <a:picLocks noChangeAspect="1"/>
          </p:cNvPicPr>
          <p:nvPr/>
        </p:nvPicPr>
        <p:blipFill>
          <a:blip r:embed="rId3"/>
          <a:stretch>
            <a:fillRect/>
          </a:stretch>
        </p:blipFill>
        <p:spPr>
          <a:xfrm>
            <a:off x="1514316" y="1732039"/>
            <a:ext cx="9163368" cy="4995016"/>
          </a:xfrm>
          <a:prstGeom prst="rect">
            <a:avLst/>
          </a:prstGeom>
        </p:spPr>
      </p:pic>
    </p:spTree>
    <p:extLst>
      <p:ext uri="{BB962C8B-B14F-4D97-AF65-F5344CB8AC3E}">
        <p14:creationId xmlns:p14="http://schemas.microsoft.com/office/powerpoint/2010/main" val="187359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14">
            <a:extLst>
              <a:ext uri="{FF2B5EF4-FFF2-40B4-BE49-F238E27FC236}">
                <a16:creationId xmlns:a16="http://schemas.microsoft.com/office/drawing/2014/main" id="{91576E06-3687-FA60-6400-4DC6616B5A9F}"/>
              </a:ext>
            </a:extLst>
          </p:cNvPr>
          <p:cNvSpPr txBox="1"/>
          <p:nvPr/>
        </p:nvSpPr>
        <p:spPr>
          <a:xfrm>
            <a:off x="68787" y="-101409"/>
            <a:ext cx="9638522"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Diagrama de Cuerpo Libre</a:t>
            </a:r>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2F7AD65F-790E-A8CC-9CCC-956CADAB33EB}"/>
                  </a:ext>
                </a:extLst>
              </p:cNvPr>
              <p:cNvSpPr txBox="1"/>
              <p:nvPr/>
            </p:nvSpPr>
            <p:spPr>
              <a:xfrm>
                <a:off x="994872" y="4800776"/>
                <a:ext cx="2020490" cy="10433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s-CO" sz="2800" i="1" smtClean="0">
                              <a:latin typeface="Cambria Math" panose="02040503050406030204" pitchFamily="18" charset="0"/>
                            </a:rPr>
                          </m:ctrlPr>
                        </m:naryPr>
                        <m:sub/>
                        <m:sup/>
                        <m:e>
                          <m:r>
                            <a:rPr lang="es-CO" sz="2800" b="0" i="1" smtClean="0">
                              <a:latin typeface="Cambria Math" panose="02040503050406030204" pitchFamily="18" charset="0"/>
                            </a:rPr>
                            <m:t>𝑀</m:t>
                          </m:r>
                        </m:e>
                      </m:nary>
                      <m:r>
                        <a:rPr lang="es-CO" sz="2800" b="0" i="1" smtClean="0">
                          <a:latin typeface="Cambria Math" panose="02040503050406030204" pitchFamily="18" charset="0"/>
                        </a:rPr>
                        <m:t>=</m:t>
                      </m:r>
                      <m:r>
                        <a:rPr lang="es-CO" sz="2800" b="0" i="1" smtClean="0">
                          <a:latin typeface="Cambria Math" panose="02040503050406030204" pitchFamily="18" charset="0"/>
                        </a:rPr>
                        <m:t>𝐼</m:t>
                      </m:r>
                      <m:r>
                        <a:rPr lang="es-CO" sz="2800" b="0" i="1" smtClean="0">
                          <a:latin typeface="Cambria Math" panose="02040503050406030204" pitchFamily="18" charset="0"/>
                        </a:rPr>
                        <m:t>⋅</m:t>
                      </m:r>
                      <m:acc>
                        <m:accPr>
                          <m:chr m:val="̈"/>
                          <m:ctrlPr>
                            <a:rPr lang="es-CO" sz="2800" b="0" i="1" smtClean="0">
                              <a:latin typeface="Cambria Math" panose="02040503050406030204" pitchFamily="18" charset="0"/>
                            </a:rPr>
                          </m:ctrlPr>
                        </m:accPr>
                        <m:e>
                          <m:r>
                            <a:rPr lang="es-CO" sz="2800" b="0" i="1" smtClean="0">
                              <a:latin typeface="Cambria Math" panose="02040503050406030204" pitchFamily="18" charset="0"/>
                            </a:rPr>
                            <m:t>𝜃</m:t>
                          </m:r>
                        </m:e>
                      </m:acc>
                    </m:oMath>
                  </m:oMathPara>
                </a14:m>
                <a:endParaRPr lang="es-CO" sz="2800"/>
              </a:p>
            </p:txBody>
          </p:sp>
        </mc:Choice>
        <mc:Fallback xmlns="">
          <p:sp>
            <p:nvSpPr>
              <p:cNvPr id="16" name="CuadroTexto 15">
                <a:extLst>
                  <a:ext uri="{FF2B5EF4-FFF2-40B4-BE49-F238E27FC236}">
                    <a16:creationId xmlns:a16="http://schemas.microsoft.com/office/drawing/2014/main" id="{2F7AD65F-790E-A8CC-9CCC-956CADAB33EB}"/>
                  </a:ext>
                </a:extLst>
              </p:cNvPr>
              <p:cNvSpPr txBox="1">
                <a:spLocks noRot="1" noChangeAspect="1" noMove="1" noResize="1" noEditPoints="1" noAdjustHandles="1" noChangeArrowheads="1" noChangeShapeType="1" noTextEdit="1"/>
              </p:cNvSpPr>
              <p:nvPr/>
            </p:nvSpPr>
            <p:spPr>
              <a:xfrm>
                <a:off x="994872" y="4800776"/>
                <a:ext cx="2020490" cy="104336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E51D79E-6657-1D22-B41D-1CB963D9EF05}"/>
                  </a:ext>
                </a:extLst>
              </p:cNvPr>
              <p:cNvSpPr txBox="1"/>
              <p:nvPr/>
            </p:nvSpPr>
            <p:spPr>
              <a:xfrm>
                <a:off x="987726" y="5772417"/>
                <a:ext cx="9754272" cy="494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𝑑</m:t>
                          </m:r>
                        </m:e>
                        <m:sub>
                          <m:r>
                            <a:rPr lang="es-CO" sz="2800" b="0" i="1" smtClean="0">
                              <a:latin typeface="Cambria Math" panose="02040503050406030204" pitchFamily="18" charset="0"/>
                            </a:rPr>
                            <m:t>1</m:t>
                          </m:r>
                        </m:sub>
                      </m:sSub>
                      <m:r>
                        <a:rPr lang="es-CO" sz="2800" b="0" i="1" smtClean="0">
                          <a:latin typeface="Cambria Math" panose="02040503050406030204" pitchFamily="18" charset="0"/>
                        </a:rPr>
                        <m:t>⋅</m:t>
                      </m:r>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𝐹</m:t>
                          </m:r>
                        </m:e>
                        <m:sub>
                          <m:r>
                            <a:rPr lang="es-CO" sz="2800" b="0" i="1" smtClean="0">
                              <a:latin typeface="Cambria Math" panose="02040503050406030204" pitchFamily="18" charset="0"/>
                            </a:rPr>
                            <m:t>𝑚</m:t>
                          </m:r>
                        </m:sub>
                      </m:sSub>
                      <m:r>
                        <a:rPr lang="es-CO" sz="2800" b="0" i="1" smtClean="0">
                          <a:latin typeface="Cambria Math" panose="02040503050406030204" pitchFamily="18" charset="0"/>
                        </a:rPr>
                        <m:t>+ </m:t>
                      </m:r>
                      <m:d>
                        <m:dPr>
                          <m:ctrlPr>
                            <a:rPr lang="es-CO" sz="2800" b="0" i="1" smtClean="0">
                              <a:latin typeface="Cambria Math" panose="02040503050406030204" pitchFamily="18" charset="0"/>
                            </a:rPr>
                          </m:ctrlPr>
                        </m:dPr>
                        <m:e>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𝑊</m:t>
                              </m:r>
                            </m:e>
                            <m:sub>
                              <m:r>
                                <a:rPr lang="es-CO" sz="2800" b="0" i="1" smtClean="0">
                                  <a:latin typeface="Cambria Math" panose="02040503050406030204" pitchFamily="18" charset="0"/>
                                </a:rPr>
                                <m:t>𝑐𝑝</m:t>
                              </m:r>
                            </m:sub>
                          </m:sSub>
                          <m:r>
                            <a:rPr lang="es-CO" sz="2800" b="0" i="1" smtClean="0">
                              <a:latin typeface="Cambria Math" panose="02040503050406030204" pitchFamily="18" charset="0"/>
                            </a:rPr>
                            <m:t>⋅</m:t>
                          </m:r>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𝑑</m:t>
                              </m:r>
                            </m:e>
                            <m:sub>
                              <m:r>
                                <a:rPr lang="es-CO" sz="2800" b="0" i="1" smtClean="0">
                                  <a:latin typeface="Cambria Math" panose="02040503050406030204" pitchFamily="18" charset="0"/>
                                </a:rPr>
                                <m:t>2</m:t>
                              </m:r>
                            </m:sub>
                          </m:sSub>
                          <m:r>
                            <a:rPr lang="es-CO" sz="2800" b="0" i="1" smtClean="0">
                              <a:latin typeface="Cambria Math" panose="02040503050406030204" pitchFamily="18" charset="0"/>
                            </a:rPr>
                            <m:t>− </m:t>
                          </m:r>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𝑊</m:t>
                              </m:r>
                            </m:e>
                            <m:sub>
                              <m:r>
                                <a:rPr lang="es-CO" sz="2800" b="0" i="1" smtClean="0">
                                  <a:latin typeface="Cambria Math" panose="02040503050406030204" pitchFamily="18" charset="0"/>
                                </a:rPr>
                                <m:t>𝑚</m:t>
                              </m:r>
                            </m:sub>
                          </m:sSub>
                          <m:r>
                            <a:rPr lang="es-CO" sz="2800" b="0" i="1" smtClean="0">
                              <a:latin typeface="Cambria Math" panose="02040503050406030204" pitchFamily="18" charset="0"/>
                            </a:rPr>
                            <m:t>⋅</m:t>
                          </m:r>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𝑑</m:t>
                              </m:r>
                            </m:e>
                            <m:sub>
                              <m:r>
                                <a:rPr lang="es-CO" sz="2800" b="0" i="1" smtClean="0">
                                  <a:latin typeface="Cambria Math" panose="02040503050406030204" pitchFamily="18" charset="0"/>
                                </a:rPr>
                                <m:t>1</m:t>
                              </m:r>
                            </m:sub>
                          </m:sSub>
                          <m:r>
                            <a:rPr lang="es-CO" sz="2800" b="0" i="1" smtClean="0">
                              <a:latin typeface="Cambria Math" panose="02040503050406030204" pitchFamily="18" charset="0"/>
                            </a:rPr>
                            <m:t> −</m:t>
                          </m:r>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𝑊</m:t>
                              </m:r>
                            </m:e>
                            <m:sub>
                              <m:r>
                                <a:rPr lang="es-CO" sz="2800" b="0" i="1" smtClean="0">
                                  <a:latin typeface="Cambria Math" panose="02040503050406030204" pitchFamily="18" charset="0"/>
                                </a:rPr>
                                <m:t>𝑏</m:t>
                              </m:r>
                            </m:sub>
                          </m:sSub>
                          <m:r>
                            <a:rPr lang="es-CO" sz="2800" b="0" i="1" smtClean="0">
                              <a:latin typeface="Cambria Math" panose="02040503050406030204" pitchFamily="18" charset="0"/>
                            </a:rPr>
                            <m:t>⋅</m:t>
                          </m:r>
                          <m:r>
                            <a:rPr lang="es-CO" sz="2800" b="0" i="1" smtClean="0">
                              <a:latin typeface="Cambria Math" panose="02040503050406030204" pitchFamily="18" charset="0"/>
                            </a:rPr>
                            <m:t>𝑒</m:t>
                          </m:r>
                        </m:e>
                      </m:d>
                      <m:r>
                        <a:rPr lang="es-CO" sz="2800" b="0" i="1" smtClean="0">
                          <a:latin typeface="Cambria Math" panose="02040503050406030204" pitchFamily="18" charset="0"/>
                        </a:rPr>
                        <m:t>⋅</m:t>
                      </m:r>
                      <m:func>
                        <m:funcPr>
                          <m:ctrlPr>
                            <a:rPr lang="es-CO" sz="2800" b="0" i="1" smtClean="0">
                              <a:latin typeface="Cambria Math" panose="02040503050406030204" pitchFamily="18" charset="0"/>
                            </a:rPr>
                          </m:ctrlPr>
                        </m:funcPr>
                        <m:fName>
                          <m:r>
                            <m:rPr>
                              <m:sty m:val="p"/>
                            </m:rPr>
                            <a:rPr lang="es-CO" sz="2800" b="0" i="0" smtClean="0">
                              <a:latin typeface="Cambria Math" panose="02040503050406030204" pitchFamily="18" charset="0"/>
                            </a:rPr>
                            <m:t>sin</m:t>
                          </m:r>
                        </m:fName>
                        <m:e>
                          <m:d>
                            <m:dPr>
                              <m:ctrlPr>
                                <a:rPr lang="es-CO" sz="2800" b="0" i="1" smtClean="0">
                                  <a:latin typeface="Cambria Math" panose="02040503050406030204" pitchFamily="18" charset="0"/>
                                </a:rPr>
                              </m:ctrlPr>
                            </m:dPr>
                            <m:e>
                              <m:r>
                                <a:rPr lang="es-CO" sz="2800" b="0" i="1" smtClean="0">
                                  <a:latin typeface="Cambria Math" panose="02040503050406030204" pitchFamily="18" charset="0"/>
                                </a:rPr>
                                <m:t>𝜃</m:t>
                              </m:r>
                            </m:e>
                          </m:d>
                        </m:e>
                      </m:func>
                      <m:r>
                        <a:rPr lang="es-CO" sz="2800" b="0" i="1" smtClean="0">
                          <a:latin typeface="Cambria Math" panose="02040503050406030204" pitchFamily="18" charset="0"/>
                        </a:rPr>
                        <m:t> −</m:t>
                      </m:r>
                      <m:r>
                        <a:rPr lang="es-CO" sz="2800" b="0" i="1" smtClean="0">
                          <a:latin typeface="Cambria Math" panose="02040503050406030204" pitchFamily="18" charset="0"/>
                        </a:rPr>
                        <m:t>𝜇</m:t>
                      </m:r>
                      <m:r>
                        <a:rPr lang="es-CO" sz="2800" b="0" i="1" smtClean="0">
                          <a:latin typeface="Cambria Math" panose="02040503050406030204" pitchFamily="18" charset="0"/>
                        </a:rPr>
                        <m:t>⋅</m:t>
                      </m:r>
                      <m:acc>
                        <m:accPr>
                          <m:chr m:val="̇"/>
                          <m:ctrlPr>
                            <a:rPr lang="es-CO" sz="2800" b="0" i="1" smtClean="0">
                              <a:latin typeface="Cambria Math" panose="02040503050406030204" pitchFamily="18" charset="0"/>
                            </a:rPr>
                          </m:ctrlPr>
                        </m:accPr>
                        <m:e>
                          <m:r>
                            <a:rPr lang="es-CO" sz="2800" b="0" i="1" smtClean="0">
                              <a:latin typeface="Cambria Math" panose="02040503050406030204" pitchFamily="18" charset="0"/>
                            </a:rPr>
                            <m:t>𝜃</m:t>
                          </m:r>
                        </m:e>
                      </m:acc>
                      <m:r>
                        <a:rPr lang="es-CO" sz="2800" b="0" i="1" smtClean="0">
                          <a:latin typeface="Cambria Math" panose="02040503050406030204" pitchFamily="18" charset="0"/>
                        </a:rPr>
                        <m:t>=</m:t>
                      </m:r>
                      <m:r>
                        <a:rPr lang="es-CO" sz="2800" b="0" i="1" smtClean="0">
                          <a:latin typeface="Cambria Math" panose="02040503050406030204" pitchFamily="18" charset="0"/>
                        </a:rPr>
                        <m:t>𝐼</m:t>
                      </m:r>
                      <m:r>
                        <a:rPr lang="es-CO" sz="2800" b="0" i="1" smtClean="0">
                          <a:latin typeface="Cambria Math" panose="02040503050406030204" pitchFamily="18" charset="0"/>
                        </a:rPr>
                        <m:t>⋅</m:t>
                      </m:r>
                      <m:acc>
                        <m:accPr>
                          <m:chr m:val="̈"/>
                          <m:ctrlPr>
                            <a:rPr lang="es-CO" sz="2800" b="0" i="1" smtClean="0">
                              <a:latin typeface="Cambria Math" panose="02040503050406030204" pitchFamily="18" charset="0"/>
                            </a:rPr>
                          </m:ctrlPr>
                        </m:accPr>
                        <m:e>
                          <m:r>
                            <a:rPr lang="es-CO" sz="2800" b="0" i="1" smtClean="0">
                              <a:latin typeface="Cambria Math" panose="02040503050406030204" pitchFamily="18" charset="0"/>
                            </a:rPr>
                            <m:t>𝜃</m:t>
                          </m:r>
                        </m:e>
                      </m:acc>
                    </m:oMath>
                  </m:oMathPara>
                </a14:m>
                <a:endParaRPr lang="es-CO" sz="2800"/>
              </a:p>
            </p:txBody>
          </p:sp>
        </mc:Choice>
        <mc:Fallback xmlns="">
          <p:sp>
            <p:nvSpPr>
              <p:cNvPr id="17" name="CuadroTexto 16">
                <a:extLst>
                  <a:ext uri="{FF2B5EF4-FFF2-40B4-BE49-F238E27FC236}">
                    <a16:creationId xmlns:a16="http://schemas.microsoft.com/office/drawing/2014/main" id="{2E51D79E-6657-1D22-B41D-1CB963D9EF05}"/>
                  </a:ext>
                </a:extLst>
              </p:cNvPr>
              <p:cNvSpPr txBox="1">
                <a:spLocks noRot="1" noChangeAspect="1" noMove="1" noResize="1" noEditPoints="1" noAdjustHandles="1" noChangeArrowheads="1" noChangeShapeType="1" noTextEdit="1"/>
              </p:cNvSpPr>
              <p:nvPr/>
            </p:nvSpPr>
            <p:spPr>
              <a:xfrm>
                <a:off x="987726" y="5772417"/>
                <a:ext cx="9754272" cy="494944"/>
              </a:xfrm>
              <a:prstGeom prst="rect">
                <a:avLst/>
              </a:prstGeom>
              <a:blipFill>
                <a:blip r:embed="rId3"/>
                <a:stretch>
                  <a:fillRect/>
                </a:stretch>
              </a:blipFill>
            </p:spPr>
            <p:txBody>
              <a:bodyPr/>
              <a:lstStyle/>
              <a:p>
                <a:r>
                  <a:rPr lang="en-US">
                    <a:noFill/>
                  </a:rPr>
                  <a:t> </a:t>
                </a:r>
              </a:p>
            </p:txBody>
          </p:sp>
        </mc:Fallback>
      </mc:AlternateContent>
      <p:grpSp>
        <p:nvGrpSpPr>
          <p:cNvPr id="24" name="Grupo 23">
            <a:extLst>
              <a:ext uri="{FF2B5EF4-FFF2-40B4-BE49-F238E27FC236}">
                <a16:creationId xmlns:a16="http://schemas.microsoft.com/office/drawing/2014/main" id="{FDB33097-BDAC-64D3-3EAF-0EF42CF2FBC0}"/>
              </a:ext>
            </a:extLst>
          </p:cNvPr>
          <p:cNvGrpSpPr/>
          <p:nvPr/>
        </p:nvGrpSpPr>
        <p:grpSpPr>
          <a:xfrm>
            <a:off x="2098675" y="774740"/>
            <a:ext cx="7994650" cy="3672821"/>
            <a:chOff x="1786226" y="465070"/>
            <a:chExt cx="7994650" cy="3672821"/>
          </a:xfrm>
        </p:grpSpPr>
        <p:grpSp>
          <p:nvGrpSpPr>
            <p:cNvPr id="25" name="Grupo 24">
              <a:extLst>
                <a:ext uri="{FF2B5EF4-FFF2-40B4-BE49-F238E27FC236}">
                  <a16:creationId xmlns:a16="http://schemas.microsoft.com/office/drawing/2014/main" id="{E03784E5-FCFB-E7C5-675F-F159A77DC3BA}"/>
                </a:ext>
              </a:extLst>
            </p:cNvPr>
            <p:cNvGrpSpPr/>
            <p:nvPr/>
          </p:nvGrpSpPr>
          <p:grpSpPr>
            <a:xfrm rot="19533205">
              <a:off x="1786226" y="465070"/>
              <a:ext cx="7994650" cy="3356610"/>
              <a:chOff x="2098675" y="1750695"/>
              <a:chExt cx="7994650" cy="3356610"/>
            </a:xfrm>
          </p:grpSpPr>
          <p:sp>
            <p:nvSpPr>
              <p:cNvPr id="32" name="Shape 21">
                <a:extLst>
                  <a:ext uri="{FF2B5EF4-FFF2-40B4-BE49-F238E27FC236}">
                    <a16:creationId xmlns:a16="http://schemas.microsoft.com/office/drawing/2014/main" id="{822C5658-E38C-0641-940C-38747D39CD1D}"/>
                  </a:ext>
                </a:extLst>
              </p:cNvPr>
              <p:cNvSpPr/>
              <p:nvPr/>
            </p:nvSpPr>
            <p:spPr>
              <a:xfrm>
                <a:off x="2098675" y="2965450"/>
                <a:ext cx="7994650" cy="2141855"/>
              </a:xfrm>
              <a:custGeom>
                <a:avLst/>
                <a:gdLst/>
                <a:ahLst/>
                <a:cxnLst/>
                <a:rect l="0" t="0" r="0" b="0"/>
                <a:pathLst>
                  <a:path w="7995328" h="2142342">
                    <a:moveTo>
                      <a:pt x="0" y="0"/>
                    </a:moveTo>
                    <a:lnTo>
                      <a:pt x="7995328" y="2142342"/>
                    </a:lnTo>
                  </a:path>
                </a:pathLst>
              </a:custGeom>
              <a:ln w="303505" cap="flat">
                <a:miter lim="100000"/>
              </a:ln>
            </p:spPr>
            <p:style>
              <a:lnRef idx="1">
                <a:srgbClr val="414754"/>
              </a:lnRef>
              <a:fillRef idx="0">
                <a:srgbClr val="000000">
                  <a:alpha val="0"/>
                </a:srgbClr>
              </a:fillRef>
              <a:effectRef idx="0">
                <a:scrgbClr r="0" g="0" b="0"/>
              </a:effectRef>
              <a:fontRef idx="none"/>
            </p:style>
            <p:txBody>
              <a:bodyPr/>
              <a:lstStyle/>
              <a:p>
                <a:endParaRPr lang="es-CO"/>
              </a:p>
            </p:txBody>
          </p:sp>
          <p:sp>
            <p:nvSpPr>
              <p:cNvPr id="33" name="Shape 25">
                <a:extLst>
                  <a:ext uri="{FF2B5EF4-FFF2-40B4-BE49-F238E27FC236}">
                    <a16:creationId xmlns:a16="http://schemas.microsoft.com/office/drawing/2014/main" id="{B61F6DE1-C4C6-2973-B64C-0B308B2744E6}"/>
                  </a:ext>
                </a:extLst>
              </p:cNvPr>
              <p:cNvSpPr/>
              <p:nvPr/>
            </p:nvSpPr>
            <p:spPr>
              <a:xfrm>
                <a:off x="3141980" y="2063750"/>
                <a:ext cx="904875" cy="398145"/>
              </a:xfrm>
              <a:custGeom>
                <a:avLst/>
                <a:gdLst/>
                <a:ahLst/>
                <a:cxnLst/>
                <a:rect l="0" t="0" r="0" b="0"/>
                <a:pathLst>
                  <a:path w="905432" h="398307">
                    <a:moveTo>
                      <a:pt x="38887" y="0"/>
                    </a:moveTo>
                    <a:cubicBezTo>
                      <a:pt x="38887" y="0"/>
                      <a:pt x="504993" y="2379"/>
                      <a:pt x="741283" y="213309"/>
                    </a:cubicBezTo>
                    <a:cubicBezTo>
                      <a:pt x="905432" y="359955"/>
                      <a:pt x="787881" y="398307"/>
                      <a:pt x="553483" y="291013"/>
                    </a:cubicBezTo>
                    <a:cubicBezTo>
                      <a:pt x="261529" y="157523"/>
                      <a:pt x="0" y="97278"/>
                      <a:pt x="7524" y="94766"/>
                    </a:cubicBezTo>
                    <a:cubicBezTo>
                      <a:pt x="14798" y="92170"/>
                      <a:pt x="41957" y="20007"/>
                      <a:pt x="38887" y="0"/>
                    </a:cubicBezTo>
                    <a:close/>
                  </a:path>
                </a:pathLst>
              </a:custGeom>
              <a:solidFill>
                <a:srgbClr val="0C6980"/>
              </a:solidFill>
              <a:ln w="0" cap="flat">
                <a:solidFill>
                  <a:srgbClr val="0C6980"/>
                </a:solidFill>
                <a:miter lim="127000"/>
              </a:ln>
            </p:spPr>
            <p:style>
              <a:lnRef idx="0">
                <a:srgbClr val="000000">
                  <a:alpha val="0"/>
                </a:srgbClr>
              </a:lnRef>
              <a:fillRef idx="1">
                <a:srgbClr val="0C6980"/>
              </a:fillRef>
              <a:effectRef idx="0">
                <a:scrgbClr r="0" g="0" b="0"/>
              </a:effectRef>
              <a:fontRef idx="none"/>
            </p:style>
            <p:txBody>
              <a:bodyPr/>
              <a:lstStyle/>
              <a:p>
                <a:endParaRPr lang="es-CO"/>
              </a:p>
            </p:txBody>
          </p:sp>
          <p:sp>
            <p:nvSpPr>
              <p:cNvPr id="34" name="Shape 26">
                <a:extLst>
                  <a:ext uri="{FF2B5EF4-FFF2-40B4-BE49-F238E27FC236}">
                    <a16:creationId xmlns:a16="http://schemas.microsoft.com/office/drawing/2014/main" id="{DC7F1063-468B-B6D0-8A2C-02D94E5DAE52}"/>
                  </a:ext>
                </a:extLst>
              </p:cNvPr>
              <p:cNvSpPr/>
              <p:nvPr/>
            </p:nvSpPr>
            <p:spPr>
              <a:xfrm>
                <a:off x="3204845" y="2091055"/>
                <a:ext cx="709295" cy="245745"/>
              </a:xfrm>
              <a:custGeom>
                <a:avLst/>
                <a:gdLst/>
                <a:ahLst/>
                <a:cxnLst/>
                <a:rect l="0" t="0" r="0" b="0"/>
                <a:pathLst>
                  <a:path w="709856" h="245921">
                    <a:moveTo>
                      <a:pt x="17442" y="215"/>
                    </a:moveTo>
                    <a:cubicBezTo>
                      <a:pt x="17442" y="215"/>
                      <a:pt x="471600" y="0"/>
                      <a:pt x="709856" y="245921"/>
                    </a:cubicBezTo>
                    <a:cubicBezTo>
                      <a:pt x="709856" y="245921"/>
                      <a:pt x="419967" y="58688"/>
                      <a:pt x="26024" y="23737"/>
                    </a:cubicBezTo>
                    <a:lnTo>
                      <a:pt x="0" y="52453"/>
                    </a:lnTo>
                    <a:cubicBezTo>
                      <a:pt x="1683" y="42408"/>
                      <a:pt x="9796" y="36463"/>
                      <a:pt x="17442" y="215"/>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35" name="Shape 28">
                <a:extLst>
                  <a:ext uri="{FF2B5EF4-FFF2-40B4-BE49-F238E27FC236}">
                    <a16:creationId xmlns:a16="http://schemas.microsoft.com/office/drawing/2014/main" id="{EF730881-16A8-7424-A73B-B6E6A2A7F6A3}"/>
                  </a:ext>
                </a:extLst>
              </p:cNvPr>
              <p:cNvSpPr/>
              <p:nvPr/>
            </p:nvSpPr>
            <p:spPr>
              <a:xfrm>
                <a:off x="2186940" y="1750695"/>
                <a:ext cx="843280" cy="353695"/>
              </a:xfrm>
              <a:custGeom>
                <a:avLst/>
                <a:gdLst/>
                <a:ahLst/>
                <a:cxnLst/>
                <a:rect l="0" t="0" r="0" b="0"/>
                <a:pathLst>
                  <a:path w="843877" h="354314">
                    <a:moveTo>
                      <a:pt x="84684" y="2070"/>
                    </a:moveTo>
                    <a:cubicBezTo>
                      <a:pt x="131027" y="3312"/>
                      <a:pt x="202494" y="23066"/>
                      <a:pt x="290394" y="63301"/>
                    </a:cubicBezTo>
                    <a:cubicBezTo>
                      <a:pt x="582348" y="196791"/>
                      <a:pt x="843877" y="257037"/>
                      <a:pt x="836352" y="259549"/>
                    </a:cubicBezTo>
                    <a:cubicBezTo>
                      <a:pt x="829078" y="262145"/>
                      <a:pt x="801919" y="334308"/>
                      <a:pt x="804989" y="354314"/>
                    </a:cubicBezTo>
                    <a:cubicBezTo>
                      <a:pt x="804989" y="354314"/>
                      <a:pt x="338883" y="351936"/>
                      <a:pt x="102594" y="141006"/>
                    </a:cubicBezTo>
                    <a:cubicBezTo>
                      <a:pt x="0" y="49352"/>
                      <a:pt x="7446" y="0"/>
                      <a:pt x="84684" y="2070"/>
                    </a:cubicBezTo>
                    <a:close/>
                  </a:path>
                </a:pathLst>
              </a:custGeom>
              <a:ln w="0" cap="flat">
                <a:miter lim="127000"/>
              </a:ln>
            </p:spPr>
            <p:style>
              <a:lnRef idx="0">
                <a:srgbClr val="000000">
                  <a:alpha val="0"/>
                </a:srgbClr>
              </a:lnRef>
              <a:fillRef idx="1">
                <a:srgbClr val="0C6980"/>
              </a:fillRef>
              <a:effectRef idx="0">
                <a:scrgbClr r="0" g="0" b="0"/>
              </a:effectRef>
              <a:fontRef idx="none"/>
            </p:style>
            <p:txBody>
              <a:bodyPr/>
              <a:lstStyle/>
              <a:p>
                <a:endParaRPr lang="es-CO"/>
              </a:p>
            </p:txBody>
          </p:sp>
          <p:sp>
            <p:nvSpPr>
              <p:cNvPr id="36" name="Shape 29">
                <a:extLst>
                  <a:ext uri="{FF2B5EF4-FFF2-40B4-BE49-F238E27FC236}">
                    <a16:creationId xmlns:a16="http://schemas.microsoft.com/office/drawing/2014/main" id="{B9252EC4-1D06-2F3A-3E27-4538491E69D5}"/>
                  </a:ext>
                </a:extLst>
              </p:cNvPr>
              <p:cNvSpPr/>
              <p:nvPr/>
            </p:nvSpPr>
            <p:spPr>
              <a:xfrm>
                <a:off x="2258060" y="1831340"/>
                <a:ext cx="709295" cy="245745"/>
              </a:xfrm>
              <a:custGeom>
                <a:avLst/>
                <a:gdLst/>
                <a:ahLst/>
                <a:cxnLst/>
                <a:rect l="0" t="0" r="0" b="0"/>
                <a:pathLst>
                  <a:path w="709856" h="245921">
                    <a:moveTo>
                      <a:pt x="0" y="0"/>
                    </a:moveTo>
                    <a:cubicBezTo>
                      <a:pt x="0" y="0"/>
                      <a:pt x="289889" y="187234"/>
                      <a:pt x="683832" y="222184"/>
                    </a:cubicBezTo>
                    <a:lnTo>
                      <a:pt x="709856" y="193468"/>
                    </a:lnTo>
                    <a:cubicBezTo>
                      <a:pt x="708173" y="203513"/>
                      <a:pt x="700060" y="209458"/>
                      <a:pt x="692414" y="245706"/>
                    </a:cubicBezTo>
                    <a:cubicBezTo>
                      <a:pt x="692414" y="245706"/>
                      <a:pt x="238256" y="245921"/>
                      <a:pt x="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37" name="Shape 40">
                <a:extLst>
                  <a:ext uri="{FF2B5EF4-FFF2-40B4-BE49-F238E27FC236}">
                    <a16:creationId xmlns:a16="http://schemas.microsoft.com/office/drawing/2014/main" id="{7788E089-570C-BBF8-8D4A-EED6B6F25BBC}"/>
                  </a:ext>
                </a:extLst>
              </p:cNvPr>
              <p:cNvSpPr/>
              <p:nvPr/>
            </p:nvSpPr>
            <p:spPr>
              <a:xfrm>
                <a:off x="2971165" y="1943735"/>
                <a:ext cx="240665" cy="243840"/>
              </a:xfrm>
              <a:custGeom>
                <a:avLst/>
                <a:gdLst/>
                <a:ahLst/>
                <a:cxnLst/>
                <a:rect l="0" t="0" r="0" b="0"/>
                <a:pathLst>
                  <a:path w="240711" h="244360">
                    <a:moveTo>
                      <a:pt x="102067" y="30143"/>
                    </a:moveTo>
                    <a:cubicBezTo>
                      <a:pt x="139233" y="25524"/>
                      <a:pt x="178080" y="40379"/>
                      <a:pt x="202240" y="72313"/>
                    </a:cubicBezTo>
                    <a:cubicBezTo>
                      <a:pt x="240711" y="124796"/>
                      <a:pt x="226178" y="191684"/>
                      <a:pt x="180257" y="225759"/>
                    </a:cubicBezTo>
                    <a:cubicBezTo>
                      <a:pt x="169571" y="233567"/>
                      <a:pt x="158428" y="239106"/>
                      <a:pt x="147172" y="242626"/>
                    </a:cubicBezTo>
                    <a:lnTo>
                      <a:pt x="134837" y="244360"/>
                    </a:lnTo>
                    <a:lnTo>
                      <a:pt x="155551" y="238249"/>
                    </a:lnTo>
                    <a:cubicBezTo>
                      <a:pt x="195366" y="220633"/>
                      <a:pt x="222223" y="178395"/>
                      <a:pt x="216634" y="130994"/>
                    </a:cubicBezTo>
                    <a:cubicBezTo>
                      <a:pt x="204543" y="30373"/>
                      <a:pt x="63415" y="0"/>
                      <a:pt x="17162" y="106822"/>
                    </a:cubicBezTo>
                    <a:cubicBezTo>
                      <a:pt x="6013" y="136876"/>
                      <a:pt x="9637" y="166279"/>
                      <a:pt x="21354" y="190010"/>
                    </a:cubicBezTo>
                    <a:lnTo>
                      <a:pt x="39132" y="213951"/>
                    </a:lnTo>
                    <a:lnTo>
                      <a:pt x="28643" y="203807"/>
                    </a:lnTo>
                    <a:cubicBezTo>
                      <a:pt x="8646" y="177812"/>
                      <a:pt x="0" y="142579"/>
                      <a:pt x="11983" y="104813"/>
                    </a:cubicBezTo>
                    <a:cubicBezTo>
                      <a:pt x="29418" y="58853"/>
                      <a:pt x="64902" y="34761"/>
                      <a:pt x="102067" y="30143"/>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38" name="Shape 44">
                <a:extLst>
                  <a:ext uri="{FF2B5EF4-FFF2-40B4-BE49-F238E27FC236}">
                    <a16:creationId xmlns:a16="http://schemas.microsoft.com/office/drawing/2014/main" id="{9781DDBB-CCAD-CAC5-D676-2E3E2D710F2E}"/>
                  </a:ext>
                </a:extLst>
              </p:cNvPr>
              <p:cNvSpPr/>
              <p:nvPr/>
            </p:nvSpPr>
            <p:spPr>
              <a:xfrm>
                <a:off x="3034665" y="2023745"/>
                <a:ext cx="114935" cy="76835"/>
              </a:xfrm>
              <a:custGeom>
                <a:avLst/>
                <a:gdLst/>
                <a:ahLst/>
                <a:cxnLst/>
                <a:rect l="0" t="0" r="0" b="0"/>
                <a:pathLst>
                  <a:path w="115169" h="77329">
                    <a:moveTo>
                      <a:pt x="49404" y="315"/>
                    </a:moveTo>
                    <a:cubicBezTo>
                      <a:pt x="56404" y="0"/>
                      <a:pt x="63690" y="862"/>
                      <a:pt x="70833" y="3247"/>
                    </a:cubicBezTo>
                    <a:cubicBezTo>
                      <a:pt x="99406" y="12788"/>
                      <a:pt x="115169" y="43173"/>
                      <a:pt x="109466" y="60251"/>
                    </a:cubicBezTo>
                    <a:cubicBezTo>
                      <a:pt x="103764" y="77329"/>
                      <a:pt x="87331" y="48952"/>
                      <a:pt x="58758" y="39412"/>
                    </a:cubicBezTo>
                    <a:cubicBezTo>
                      <a:pt x="30185" y="29872"/>
                      <a:pt x="0" y="42683"/>
                      <a:pt x="5702" y="25605"/>
                    </a:cubicBezTo>
                    <a:cubicBezTo>
                      <a:pt x="9979" y="12797"/>
                      <a:pt x="28404" y="1258"/>
                      <a:pt x="49404" y="315"/>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39" name="Shape 47">
                <a:extLst>
                  <a:ext uri="{FF2B5EF4-FFF2-40B4-BE49-F238E27FC236}">
                    <a16:creationId xmlns:a16="http://schemas.microsoft.com/office/drawing/2014/main" id="{477B979A-5617-BD9D-2AAB-93E51B3EEA11}"/>
                  </a:ext>
                </a:extLst>
              </p:cNvPr>
              <p:cNvSpPr/>
              <p:nvPr/>
            </p:nvSpPr>
            <p:spPr>
              <a:xfrm>
                <a:off x="2568575" y="2168525"/>
                <a:ext cx="757555" cy="1002030"/>
              </a:xfrm>
              <a:custGeom>
                <a:avLst/>
                <a:gdLst/>
                <a:ahLst/>
                <a:cxnLst/>
                <a:rect l="0" t="0" r="0" b="0"/>
                <a:pathLst>
                  <a:path w="757585" h="1002683">
                    <a:moveTo>
                      <a:pt x="211521" y="0"/>
                    </a:moveTo>
                    <a:lnTo>
                      <a:pt x="757585" y="132778"/>
                    </a:lnTo>
                    <a:lnTo>
                      <a:pt x="546064" y="1002683"/>
                    </a:lnTo>
                    <a:lnTo>
                      <a:pt x="0" y="869905"/>
                    </a:lnTo>
                    <a:lnTo>
                      <a:pt x="211521" y="0"/>
                    </a:lnTo>
                    <a:close/>
                  </a:path>
                </a:pathLst>
              </a:custGeom>
              <a:ln w="0" cap="flat">
                <a:miter lim="127000"/>
              </a:ln>
            </p:spPr>
            <p:style>
              <a:lnRef idx="0">
                <a:srgbClr val="000000">
                  <a:alpha val="0"/>
                </a:srgbClr>
              </a:lnRef>
              <a:fillRef idx="1">
                <a:srgbClr val="414754"/>
              </a:fillRef>
              <a:effectRef idx="0">
                <a:scrgbClr r="0" g="0" b="0"/>
              </a:effectRef>
              <a:fontRef idx="none"/>
            </p:style>
            <p:txBody>
              <a:bodyPr/>
              <a:lstStyle/>
              <a:p>
                <a:endParaRPr lang="es-CO"/>
              </a:p>
            </p:txBody>
          </p:sp>
          <p:sp>
            <p:nvSpPr>
              <p:cNvPr id="40" name="Shape 50">
                <a:extLst>
                  <a:ext uri="{FF2B5EF4-FFF2-40B4-BE49-F238E27FC236}">
                    <a16:creationId xmlns:a16="http://schemas.microsoft.com/office/drawing/2014/main" id="{C4A7850A-BABD-2382-D342-4DA93C25EC32}"/>
                  </a:ext>
                </a:extLst>
              </p:cNvPr>
              <p:cNvSpPr/>
              <p:nvPr/>
            </p:nvSpPr>
            <p:spPr>
              <a:xfrm>
                <a:off x="9215755" y="4341495"/>
                <a:ext cx="840740" cy="700405"/>
              </a:xfrm>
              <a:custGeom>
                <a:avLst/>
                <a:gdLst/>
                <a:ahLst/>
                <a:cxnLst/>
                <a:rect l="0" t="0" r="0" b="0"/>
                <a:pathLst>
                  <a:path w="840927" h="700800">
                    <a:moveTo>
                      <a:pt x="128267" y="0"/>
                    </a:moveTo>
                    <a:lnTo>
                      <a:pt x="840927" y="173286"/>
                    </a:lnTo>
                    <a:lnTo>
                      <a:pt x="712660" y="700800"/>
                    </a:lnTo>
                    <a:lnTo>
                      <a:pt x="0" y="527513"/>
                    </a:lnTo>
                    <a:lnTo>
                      <a:pt x="128267" y="0"/>
                    </a:lnTo>
                    <a:close/>
                  </a:path>
                </a:pathLst>
              </a:custGeom>
              <a:ln w="0" cap="flat">
                <a:miter lim="127000"/>
              </a:ln>
            </p:spPr>
            <p:style>
              <a:lnRef idx="0">
                <a:srgbClr val="000000">
                  <a:alpha val="0"/>
                </a:srgbClr>
              </a:lnRef>
              <a:fillRef idx="1">
                <a:srgbClr val="414754"/>
              </a:fillRef>
              <a:effectRef idx="0">
                <a:scrgbClr r="0" g="0" b="0"/>
              </a:effectRef>
              <a:fontRef idx="none"/>
            </p:style>
            <p:txBody>
              <a:bodyPr/>
              <a:lstStyle/>
              <a:p>
                <a:endParaRPr lang="es-CO"/>
              </a:p>
            </p:txBody>
          </p:sp>
          <p:sp>
            <p:nvSpPr>
              <p:cNvPr id="42" name="Elipse 41">
                <a:extLst>
                  <a:ext uri="{FF2B5EF4-FFF2-40B4-BE49-F238E27FC236}">
                    <a16:creationId xmlns:a16="http://schemas.microsoft.com/office/drawing/2014/main" id="{03595E7B-7340-7F55-C909-AA89FF1CEB49}"/>
                  </a:ext>
                </a:extLst>
              </p:cNvPr>
              <p:cNvSpPr/>
              <p:nvPr/>
            </p:nvSpPr>
            <p:spPr>
              <a:xfrm>
                <a:off x="2958782" y="1968636"/>
                <a:ext cx="240665" cy="240665"/>
              </a:xfrm>
              <a:prstGeom prst="ellipse">
                <a:avLst/>
              </a:prstGeom>
              <a:solidFill>
                <a:srgbClr val="0C6980"/>
              </a:solidFill>
              <a:ln>
                <a:solidFill>
                  <a:srgbClr val="0C69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D1B6DDBE-FD93-2BFA-B4FD-08A81EF4E4FC}"/>
                  </a:ext>
                </a:extLst>
              </p:cNvPr>
              <p:cNvSpPr/>
              <p:nvPr/>
            </p:nvSpPr>
            <p:spPr>
              <a:xfrm>
                <a:off x="3007670" y="2019055"/>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Shape 22">
                <a:extLst>
                  <a:ext uri="{FF2B5EF4-FFF2-40B4-BE49-F238E27FC236}">
                    <a16:creationId xmlns:a16="http://schemas.microsoft.com/office/drawing/2014/main" id="{530F8698-DA24-75C1-B402-44E4C49F6A12}"/>
                  </a:ext>
                </a:extLst>
              </p:cNvPr>
              <p:cNvSpPr/>
              <p:nvPr/>
            </p:nvSpPr>
            <p:spPr>
              <a:xfrm>
                <a:off x="6768465" y="3906520"/>
                <a:ext cx="866140" cy="866140"/>
              </a:xfrm>
              <a:custGeom>
                <a:avLst/>
                <a:gdLst/>
                <a:ahLst/>
                <a:cxnLst/>
                <a:rect l="0" t="0" r="0" b="0"/>
                <a:pathLst>
                  <a:path w="866775" h="866775">
                    <a:moveTo>
                      <a:pt x="433388" y="0"/>
                    </a:moveTo>
                    <a:cubicBezTo>
                      <a:pt x="672740" y="0"/>
                      <a:pt x="866775" y="194034"/>
                      <a:pt x="866775" y="433388"/>
                    </a:cubicBezTo>
                    <a:cubicBezTo>
                      <a:pt x="866775" y="672741"/>
                      <a:pt x="672740" y="866775"/>
                      <a:pt x="433388" y="866775"/>
                    </a:cubicBezTo>
                    <a:cubicBezTo>
                      <a:pt x="194034" y="866775"/>
                      <a:pt x="0" y="672741"/>
                      <a:pt x="0" y="433388"/>
                    </a:cubicBezTo>
                    <a:cubicBezTo>
                      <a:pt x="0" y="194034"/>
                      <a:pt x="194034" y="0"/>
                      <a:pt x="433388" y="0"/>
                    </a:cubicBezTo>
                    <a:close/>
                  </a:path>
                </a:pathLst>
              </a:custGeom>
              <a:ln w="0" cap="flat">
                <a:miter lim="127000"/>
              </a:ln>
            </p:spPr>
            <p:style>
              <a:lnRef idx="0">
                <a:srgbClr val="000000">
                  <a:alpha val="0"/>
                </a:srgbClr>
              </a:lnRef>
              <a:fillRef idx="1">
                <a:srgbClr val="FD8E7A"/>
              </a:fillRef>
              <a:effectRef idx="0">
                <a:scrgbClr r="0" g="0" b="0"/>
              </a:effectRef>
              <a:fontRef idx="none"/>
            </p:style>
            <p:txBody>
              <a:bodyPr/>
              <a:lstStyle/>
              <a:p>
                <a:endParaRPr lang="es-CO"/>
              </a:p>
            </p:txBody>
          </p:sp>
        </p:grpSp>
        <p:grpSp>
          <p:nvGrpSpPr>
            <p:cNvPr id="26" name="Grupo 25">
              <a:extLst>
                <a:ext uri="{FF2B5EF4-FFF2-40B4-BE49-F238E27FC236}">
                  <a16:creationId xmlns:a16="http://schemas.microsoft.com/office/drawing/2014/main" id="{810B6C1C-58BC-F9D0-4450-DF13CAD63679}"/>
                </a:ext>
              </a:extLst>
            </p:cNvPr>
            <p:cNvGrpSpPr/>
            <p:nvPr/>
          </p:nvGrpSpPr>
          <p:grpSpPr>
            <a:xfrm>
              <a:off x="6633063" y="2275419"/>
              <a:ext cx="581835" cy="1862472"/>
              <a:chOff x="6920352" y="4013588"/>
              <a:chExt cx="581835" cy="1862472"/>
            </a:xfrm>
          </p:grpSpPr>
          <p:cxnSp>
            <p:nvCxnSpPr>
              <p:cNvPr id="29" name="Conector recto 28">
                <a:extLst>
                  <a:ext uri="{FF2B5EF4-FFF2-40B4-BE49-F238E27FC236}">
                    <a16:creationId xmlns:a16="http://schemas.microsoft.com/office/drawing/2014/main" id="{207D8519-7F88-FC34-A0AC-15D41F96F3A2}"/>
                  </a:ext>
                </a:extLst>
              </p:cNvPr>
              <p:cNvCxnSpPr>
                <a:cxnSpLocks/>
              </p:cNvCxnSpPr>
              <p:nvPr/>
            </p:nvCxnSpPr>
            <p:spPr>
              <a:xfrm>
                <a:off x="7502187" y="4013588"/>
                <a:ext cx="0" cy="1862472"/>
              </a:xfrm>
              <a:prstGeom prst="line">
                <a:avLst/>
              </a:prstGeom>
              <a:ln w="28575">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 name="Forma libre: forma 29">
                <a:extLst>
                  <a:ext uri="{FF2B5EF4-FFF2-40B4-BE49-F238E27FC236}">
                    <a16:creationId xmlns:a16="http://schemas.microsoft.com/office/drawing/2014/main" id="{763DC249-1942-44FB-6C87-1D962CD2290A}"/>
                  </a:ext>
                </a:extLst>
              </p:cNvPr>
              <p:cNvSpPr/>
              <p:nvPr/>
            </p:nvSpPr>
            <p:spPr>
              <a:xfrm rot="19533205">
                <a:off x="7234582" y="4233682"/>
                <a:ext cx="176349" cy="812950"/>
              </a:xfrm>
              <a:custGeom>
                <a:avLst/>
                <a:gdLst>
                  <a:gd name="connsiteX0" fmla="*/ 0 w 111968"/>
                  <a:gd name="connsiteY0" fmla="*/ 354651 h 354651"/>
                  <a:gd name="connsiteX1" fmla="*/ 111968 w 111968"/>
                  <a:gd name="connsiteY1" fmla="*/ 88 h 354651"/>
                </a:gdLst>
                <a:ahLst/>
                <a:cxnLst>
                  <a:cxn ang="0">
                    <a:pos x="connsiteX0" y="connsiteY0"/>
                  </a:cxn>
                  <a:cxn ang="0">
                    <a:pos x="connsiteX1" y="connsiteY1"/>
                  </a:cxn>
                </a:cxnLst>
                <a:rect l="l" t="t" r="r" b="b"/>
                <a:pathLst>
                  <a:path w="111968" h="354651">
                    <a:moveTo>
                      <a:pt x="0" y="354651"/>
                    </a:moveTo>
                    <a:cubicBezTo>
                      <a:pt x="13996" y="175037"/>
                      <a:pt x="27993" y="-4577"/>
                      <a:pt x="111968" y="88"/>
                    </a:cubicBezTo>
                  </a:path>
                </a:pathLst>
              </a:cu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FF8B7F5B-D360-8C12-4B22-A446DF065B30}"/>
                      </a:ext>
                    </a:extLst>
                  </p:cNvPr>
                  <p:cNvSpPr txBox="1"/>
                  <p:nvPr/>
                </p:nvSpPr>
                <p:spPr>
                  <a:xfrm>
                    <a:off x="6920352" y="4635275"/>
                    <a:ext cx="306174" cy="43088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1" i="1" smtClean="0">
                              <a:solidFill>
                                <a:schemeClr val="tx2">
                                  <a:lumMod val="60000"/>
                                  <a:lumOff val="40000"/>
                                </a:schemeClr>
                              </a:solidFill>
                              <a:latin typeface="Cambria Math" panose="02040503050406030204" pitchFamily="18" charset="0"/>
                            </a:rPr>
                            <m:t>𝜽</m:t>
                          </m:r>
                        </m:oMath>
                      </m:oMathPara>
                    </a14:m>
                    <a:endParaRPr lang="es-CO" sz="2800" b="1">
                      <a:solidFill>
                        <a:schemeClr val="tx2">
                          <a:lumMod val="60000"/>
                          <a:lumOff val="40000"/>
                        </a:schemeClr>
                      </a:solidFill>
                    </a:endParaRPr>
                  </a:p>
                </p:txBody>
              </p:sp>
            </mc:Choice>
            <mc:Fallback xmlns="">
              <p:sp>
                <p:nvSpPr>
                  <p:cNvPr id="31" name="CuadroTexto 30">
                    <a:extLst>
                      <a:ext uri="{FF2B5EF4-FFF2-40B4-BE49-F238E27FC236}">
                        <a16:creationId xmlns:a16="http://schemas.microsoft.com/office/drawing/2014/main" id="{FF8B7F5B-D360-8C12-4B22-A446DF065B30}"/>
                      </a:ext>
                    </a:extLst>
                  </p:cNvPr>
                  <p:cNvSpPr txBox="1">
                    <a:spLocks noRot="1" noChangeAspect="1" noMove="1" noResize="1" noEditPoints="1" noAdjustHandles="1" noChangeArrowheads="1" noChangeShapeType="1" noTextEdit="1"/>
                  </p:cNvSpPr>
                  <p:nvPr/>
                </p:nvSpPr>
                <p:spPr>
                  <a:xfrm>
                    <a:off x="6920352" y="4635275"/>
                    <a:ext cx="306174" cy="430887"/>
                  </a:xfrm>
                  <a:prstGeom prst="rect">
                    <a:avLst/>
                  </a:prstGeom>
                  <a:blipFill>
                    <a:blip r:embed="rId4"/>
                    <a:stretch>
                      <a:fillRect/>
                    </a:stretch>
                  </a:blipFill>
                  <a:ln>
                    <a:no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B21EA593-D349-4BAE-C3B0-63F518552D31}"/>
                    </a:ext>
                  </a:extLst>
                </p:cNvPr>
                <p:cNvSpPr txBox="1"/>
                <p:nvPr/>
              </p:nvSpPr>
              <p:spPr>
                <a:xfrm>
                  <a:off x="6034986" y="1222939"/>
                  <a:ext cx="826765" cy="5153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b="1" i="1" smtClean="0">
                            <a:solidFill>
                              <a:schemeClr val="accent1">
                                <a:lumMod val="50000"/>
                              </a:schemeClr>
                            </a:solidFill>
                            <a:latin typeface="Cambria Math" panose="02040503050406030204" pitchFamily="18" charset="0"/>
                          </a:rPr>
                          <m:t>𝑰</m:t>
                        </m:r>
                        <m:r>
                          <a:rPr lang="es-CO" sz="3200" b="1" i="1" smtClean="0">
                            <a:solidFill>
                              <a:schemeClr val="accent1">
                                <a:lumMod val="50000"/>
                              </a:schemeClr>
                            </a:solidFill>
                            <a:latin typeface="Cambria Math" panose="02040503050406030204" pitchFamily="18" charset="0"/>
                          </a:rPr>
                          <m:t>⋅</m:t>
                        </m:r>
                        <m:acc>
                          <m:accPr>
                            <m:chr m:val="̈"/>
                            <m:ctrlPr>
                              <a:rPr lang="es-CO" sz="3200" b="1" i="1" smtClean="0">
                                <a:solidFill>
                                  <a:schemeClr val="accent1">
                                    <a:lumMod val="50000"/>
                                  </a:schemeClr>
                                </a:solidFill>
                                <a:latin typeface="Cambria Math" panose="02040503050406030204" pitchFamily="18" charset="0"/>
                              </a:rPr>
                            </m:ctrlPr>
                          </m:accPr>
                          <m:e>
                            <m:r>
                              <a:rPr lang="es-CO" sz="3200" b="1" i="1" smtClean="0">
                                <a:solidFill>
                                  <a:schemeClr val="accent1">
                                    <a:lumMod val="50000"/>
                                  </a:schemeClr>
                                </a:solidFill>
                                <a:latin typeface="Cambria Math" panose="02040503050406030204" pitchFamily="18" charset="0"/>
                              </a:rPr>
                              <m:t>𝜽</m:t>
                            </m:r>
                          </m:e>
                        </m:acc>
                      </m:oMath>
                    </m:oMathPara>
                  </a14:m>
                  <a:endParaRPr lang="es-CO" sz="3200" b="1" dirty="0">
                    <a:solidFill>
                      <a:schemeClr val="accent1">
                        <a:lumMod val="50000"/>
                      </a:schemeClr>
                    </a:solidFill>
                  </a:endParaRPr>
                </a:p>
              </p:txBody>
            </p:sp>
          </mc:Choice>
          <mc:Fallback xmlns="">
            <p:sp>
              <p:nvSpPr>
                <p:cNvPr id="27" name="CuadroTexto 26">
                  <a:extLst>
                    <a:ext uri="{FF2B5EF4-FFF2-40B4-BE49-F238E27FC236}">
                      <a16:creationId xmlns:a16="http://schemas.microsoft.com/office/drawing/2014/main" id="{B21EA593-D349-4BAE-C3B0-63F518552D31}"/>
                    </a:ext>
                  </a:extLst>
                </p:cNvPr>
                <p:cNvSpPr txBox="1">
                  <a:spLocks noRot="1" noChangeAspect="1" noMove="1" noResize="1" noEditPoints="1" noAdjustHandles="1" noChangeArrowheads="1" noChangeShapeType="1" noTextEdit="1"/>
                </p:cNvSpPr>
                <p:nvPr/>
              </p:nvSpPr>
              <p:spPr>
                <a:xfrm>
                  <a:off x="6034986" y="1222939"/>
                  <a:ext cx="826765" cy="515398"/>
                </a:xfrm>
                <a:prstGeom prst="rect">
                  <a:avLst/>
                </a:prstGeom>
                <a:blipFill>
                  <a:blip r:embed="rId5"/>
                  <a:stretch>
                    <a:fillRect/>
                  </a:stretch>
                </a:blipFill>
              </p:spPr>
              <p:txBody>
                <a:bodyPr/>
                <a:lstStyle/>
                <a:p>
                  <a:r>
                    <a:rPr lang="en-US">
                      <a:noFill/>
                    </a:rPr>
                    <a:t> </a:t>
                  </a:r>
                </a:p>
              </p:txBody>
            </p:sp>
          </mc:Fallback>
        </mc:AlternateContent>
        <p:sp>
          <p:nvSpPr>
            <p:cNvPr id="28" name="Flecha: curvada hacia la derecha 27">
              <a:extLst>
                <a:ext uri="{FF2B5EF4-FFF2-40B4-BE49-F238E27FC236}">
                  <a16:creationId xmlns:a16="http://schemas.microsoft.com/office/drawing/2014/main" id="{D2AF019F-1258-73B3-2082-2F02D3807EDB}"/>
                </a:ext>
              </a:extLst>
            </p:cNvPr>
            <p:cNvSpPr/>
            <p:nvPr/>
          </p:nvSpPr>
          <p:spPr>
            <a:xfrm rot="10311858" flipV="1">
              <a:off x="7145342" y="1328190"/>
              <a:ext cx="1076410" cy="2108893"/>
            </a:xfrm>
            <a:prstGeom prst="curvedRightArrow">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grpSp>
    </p:spTree>
    <p:extLst>
      <p:ext uri="{BB962C8B-B14F-4D97-AF65-F5344CB8AC3E}">
        <p14:creationId xmlns:p14="http://schemas.microsoft.com/office/powerpoint/2010/main" val="2260407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atraso</a:t>
            </a:r>
          </a:p>
        </p:txBody>
      </p: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4AB3C358-8EE9-CA6D-7919-23BFDC905DD3}"/>
                  </a:ext>
                </a:extLst>
              </p:cNvPr>
              <p:cNvSpPr txBox="1"/>
              <p:nvPr/>
            </p:nvSpPr>
            <p:spPr>
              <a:xfrm>
                <a:off x="2582972" y="885397"/>
                <a:ext cx="6892070" cy="8466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𝑪</m:t>
                          </m:r>
                        </m:e>
                        <m:sub>
                          <m:r>
                            <a:rPr lang="es-CO" sz="2400" b="1" i="1" smtClean="0">
                              <a:latin typeface="Cambria Math" panose="02040503050406030204" pitchFamily="18" charset="0"/>
                            </a:rPr>
                            <m:t>𝟏</m:t>
                          </m:r>
                        </m:sub>
                      </m:sSub>
                      <m:d>
                        <m:dPr>
                          <m:ctrlPr>
                            <a:rPr lang="es-CO" sz="2400" b="1" i="1" smtClean="0">
                              <a:latin typeface="Cambria Math" panose="02040503050406030204" pitchFamily="18" charset="0"/>
                            </a:rPr>
                          </m:ctrlPr>
                        </m:dPr>
                        <m:e>
                          <m:r>
                            <a:rPr lang="es-CO" sz="2400" b="1" i="1" smtClean="0">
                              <a:latin typeface="Cambria Math" panose="02040503050406030204" pitchFamily="18" charset="0"/>
                            </a:rPr>
                            <m:t>𝒔</m:t>
                          </m:r>
                        </m:e>
                      </m:d>
                      <m:r>
                        <a:rPr lang="es-CO" sz="2400" b="1" i="1" smtClean="0">
                          <a:latin typeface="Cambria Math" panose="02040503050406030204" pitchFamily="18" charset="0"/>
                        </a:rPr>
                        <m:t>= </m:t>
                      </m:r>
                      <m:f>
                        <m:fPr>
                          <m:ctrlPr>
                            <a:rPr lang="es-CO" sz="2400" b="1" i="1" smtClean="0">
                              <a:latin typeface="Cambria Math" panose="02040503050406030204" pitchFamily="18" charset="0"/>
                            </a:rPr>
                          </m:ctrlPr>
                        </m:fPr>
                        <m:num>
                          <m:r>
                            <a:rPr lang="es-CO" sz="2400" b="1" i="1" smtClean="0">
                              <a:latin typeface="Cambria Math" panose="02040503050406030204" pitchFamily="18" charset="0"/>
                            </a:rPr>
                            <m:t>𝟏</m:t>
                          </m:r>
                          <m:r>
                            <a:rPr lang="es-CO" sz="2400" b="1" i="1" smtClean="0">
                              <a:latin typeface="Cambria Math" panose="02040503050406030204" pitchFamily="18" charset="0"/>
                            </a:rPr>
                            <m:t>+</m:t>
                          </m:r>
                          <m:r>
                            <a:rPr lang="es-CO" sz="2400" b="1" i="1" smtClean="0">
                              <a:latin typeface="Cambria Math" panose="02040503050406030204" pitchFamily="18" charset="0"/>
                            </a:rPr>
                            <m:t>𝒂</m:t>
                          </m:r>
                          <m:r>
                            <a:rPr lang="es-CO" sz="2400" b="1" i="1" smtClean="0">
                              <a:latin typeface="Cambria Math" panose="02040503050406030204" pitchFamily="18" charset="0"/>
                            </a:rPr>
                            <m:t>⋅</m:t>
                          </m:r>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𝑻</m:t>
                              </m:r>
                            </m:e>
                            <m:sub>
                              <m:r>
                                <a:rPr lang="es-CO" sz="2400" b="1" i="1" smtClean="0">
                                  <a:latin typeface="Cambria Math" panose="02040503050406030204" pitchFamily="18" charset="0"/>
                                </a:rPr>
                                <m:t>𝟏</m:t>
                              </m:r>
                            </m:sub>
                          </m:sSub>
                          <m:r>
                            <a:rPr lang="es-CO" sz="2400" b="1" i="1" smtClean="0">
                              <a:latin typeface="Cambria Math" panose="02040503050406030204" pitchFamily="18" charset="0"/>
                            </a:rPr>
                            <m:t>⋅</m:t>
                          </m:r>
                          <m:r>
                            <a:rPr lang="es-CO" sz="2400" b="1" i="1" smtClean="0">
                              <a:latin typeface="Cambria Math" panose="02040503050406030204" pitchFamily="18" charset="0"/>
                            </a:rPr>
                            <m:t>𝒔</m:t>
                          </m:r>
                          <m:r>
                            <a:rPr lang="es-CO" sz="2400" b="1" i="1" smtClean="0">
                              <a:latin typeface="Cambria Math" panose="02040503050406030204" pitchFamily="18" charset="0"/>
                            </a:rPr>
                            <m:t> </m:t>
                          </m:r>
                        </m:num>
                        <m:den>
                          <m:r>
                            <a:rPr lang="es-CO" sz="2400" b="1" i="1" smtClean="0">
                              <a:latin typeface="Cambria Math" panose="02040503050406030204" pitchFamily="18" charset="0"/>
                            </a:rPr>
                            <m:t>𝟏</m:t>
                          </m:r>
                          <m:r>
                            <a:rPr lang="es-CO" sz="2400" b="1" i="1" smtClean="0">
                              <a:latin typeface="Cambria Math" panose="02040503050406030204" pitchFamily="18" charset="0"/>
                            </a:rPr>
                            <m:t>+</m:t>
                          </m:r>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𝑻</m:t>
                              </m:r>
                            </m:e>
                            <m:sub>
                              <m:r>
                                <a:rPr lang="es-CO" sz="2400" b="1" i="1" smtClean="0">
                                  <a:latin typeface="Cambria Math" panose="02040503050406030204" pitchFamily="18" charset="0"/>
                                </a:rPr>
                                <m:t>𝟏</m:t>
                              </m:r>
                            </m:sub>
                          </m:sSub>
                          <m:r>
                            <a:rPr lang="es-CO" sz="2400" b="1" i="1" smtClean="0">
                              <a:latin typeface="Cambria Math" panose="02040503050406030204" pitchFamily="18" charset="0"/>
                            </a:rPr>
                            <m:t>⋅</m:t>
                          </m:r>
                          <m:r>
                            <a:rPr lang="es-CO" sz="2400" b="1" i="1" smtClean="0">
                              <a:latin typeface="Cambria Math" panose="02040503050406030204" pitchFamily="18" charset="0"/>
                            </a:rPr>
                            <m:t>𝒔</m:t>
                          </m:r>
                        </m:den>
                      </m:f>
                      <m:r>
                        <a:rPr lang="es-CO" sz="2400" b="1" i="1" smtClean="0">
                          <a:latin typeface="Cambria Math" panose="02040503050406030204" pitchFamily="18" charset="0"/>
                        </a:rPr>
                        <m:t>=</m:t>
                      </m:r>
                      <m:f>
                        <m:fPr>
                          <m:ctrlPr>
                            <a:rPr lang="es-CO" sz="2400" b="1" i="1">
                              <a:latin typeface="Cambria Math" panose="02040503050406030204" pitchFamily="18" charset="0"/>
                            </a:rPr>
                          </m:ctrlPr>
                        </m:fPr>
                        <m:num>
                          <m:r>
                            <a:rPr lang="es-CO" sz="2400" b="1" i="1">
                              <a:latin typeface="Cambria Math" panose="02040503050406030204" pitchFamily="18" charset="0"/>
                            </a:rPr>
                            <m:t>𝟏</m:t>
                          </m:r>
                          <m:r>
                            <a:rPr lang="es-CO" sz="2400" b="1" i="1">
                              <a:latin typeface="Cambria Math" panose="02040503050406030204" pitchFamily="18" charset="0"/>
                            </a:rPr>
                            <m:t>+</m:t>
                          </m:r>
                          <m:r>
                            <a:rPr lang="es-CO" sz="2400" b="1" i="1" smtClean="0">
                              <a:latin typeface="Cambria Math" panose="02040503050406030204" pitchFamily="18" charset="0"/>
                            </a:rPr>
                            <m:t>𝟏</m:t>
                          </m:r>
                          <m:r>
                            <a:rPr lang="es-CO" sz="2400" b="1" i="1" smtClean="0">
                              <a:latin typeface="Cambria Math" panose="02040503050406030204" pitchFamily="18" charset="0"/>
                            </a:rPr>
                            <m:t>,</m:t>
                          </m:r>
                          <m:r>
                            <a:rPr lang="es-CO" sz="2400" b="1" i="1" smtClean="0">
                              <a:latin typeface="Cambria Math" panose="02040503050406030204" pitchFamily="18" charset="0"/>
                            </a:rPr>
                            <m:t>𝟎𝟗𝟓</m:t>
                          </m:r>
                          <m:r>
                            <a:rPr lang="es-CO" sz="2400" b="1" i="1" smtClean="0">
                              <a:latin typeface="Cambria Math" panose="02040503050406030204" pitchFamily="18" charset="0"/>
                            </a:rPr>
                            <m:t> ⋅</m:t>
                          </m:r>
                          <m:r>
                            <a:rPr lang="es-CO" sz="2400" b="1" i="1">
                              <a:latin typeface="Cambria Math" panose="02040503050406030204" pitchFamily="18" charset="0"/>
                            </a:rPr>
                            <m:t>𝒔</m:t>
                          </m:r>
                          <m:r>
                            <a:rPr lang="es-CO" sz="2400" b="1" i="1">
                              <a:latin typeface="Cambria Math" panose="02040503050406030204" pitchFamily="18" charset="0"/>
                            </a:rPr>
                            <m:t> </m:t>
                          </m:r>
                        </m:num>
                        <m:den>
                          <m:r>
                            <a:rPr lang="es-CO" sz="2400" b="1" i="1">
                              <a:latin typeface="Cambria Math" panose="02040503050406030204" pitchFamily="18" charset="0"/>
                            </a:rPr>
                            <m:t>𝟏</m:t>
                          </m:r>
                          <m:r>
                            <a:rPr lang="es-CO" sz="2400" b="1" i="1">
                              <a:latin typeface="Cambria Math" panose="02040503050406030204" pitchFamily="18" charset="0"/>
                            </a:rPr>
                            <m:t>+</m:t>
                          </m:r>
                          <m:r>
                            <a:rPr lang="es-CO" sz="2400" b="1" i="1" smtClean="0">
                              <a:latin typeface="Cambria Math" panose="02040503050406030204" pitchFamily="18" charset="0"/>
                            </a:rPr>
                            <m:t>𝟑</m:t>
                          </m:r>
                          <m:r>
                            <a:rPr lang="es-CO" sz="2400" b="1" i="1" smtClean="0">
                              <a:latin typeface="Cambria Math" panose="02040503050406030204" pitchFamily="18" charset="0"/>
                            </a:rPr>
                            <m:t>,</m:t>
                          </m:r>
                          <m:r>
                            <a:rPr lang="es-CO" sz="2400" b="1" i="1" smtClean="0">
                              <a:latin typeface="Cambria Math" panose="02040503050406030204" pitchFamily="18" charset="0"/>
                            </a:rPr>
                            <m:t>𝟕𝟔𝟖</m:t>
                          </m:r>
                          <m:r>
                            <a:rPr lang="es-CO" sz="2400" b="1" i="1">
                              <a:latin typeface="Cambria Math" panose="02040503050406030204" pitchFamily="18" charset="0"/>
                            </a:rPr>
                            <m:t>⋅</m:t>
                          </m:r>
                          <m:r>
                            <a:rPr lang="es-CO" sz="2400" b="1" i="1">
                              <a:latin typeface="Cambria Math" panose="02040503050406030204" pitchFamily="18" charset="0"/>
                            </a:rPr>
                            <m:t>𝒔</m:t>
                          </m:r>
                        </m:den>
                      </m:f>
                    </m:oMath>
                  </m:oMathPara>
                </a14:m>
                <a:endParaRPr lang="es-CO" sz="2400" b="1"/>
              </a:p>
            </p:txBody>
          </p:sp>
        </mc:Choice>
        <mc:Fallback xmlns="">
          <p:sp>
            <p:nvSpPr>
              <p:cNvPr id="24" name="CuadroTexto 23">
                <a:extLst>
                  <a:ext uri="{FF2B5EF4-FFF2-40B4-BE49-F238E27FC236}">
                    <a16:creationId xmlns:a16="http://schemas.microsoft.com/office/drawing/2014/main" id="{4AB3C358-8EE9-CA6D-7919-23BFDC905DD3}"/>
                  </a:ext>
                </a:extLst>
              </p:cNvPr>
              <p:cNvSpPr txBox="1">
                <a:spLocks noRot="1" noChangeAspect="1" noMove="1" noResize="1" noEditPoints="1" noAdjustHandles="1" noChangeArrowheads="1" noChangeShapeType="1" noTextEdit="1"/>
              </p:cNvSpPr>
              <p:nvPr/>
            </p:nvSpPr>
            <p:spPr>
              <a:xfrm>
                <a:off x="2582972" y="885397"/>
                <a:ext cx="6892070" cy="846642"/>
              </a:xfrm>
              <a:prstGeom prst="rect">
                <a:avLst/>
              </a:prstGeom>
              <a:blipFill>
                <a:blip r:embed="rId2"/>
                <a:stretch>
                  <a:fillRect/>
                </a:stretch>
              </a:blipFill>
            </p:spPr>
            <p:txBody>
              <a:bodyPr/>
              <a:lstStyle/>
              <a:p>
                <a:r>
                  <a:rPr lang="en-US">
                    <a:noFill/>
                  </a:rPr>
                  <a:t> </a:t>
                </a:r>
              </a:p>
            </p:txBody>
          </p:sp>
        </mc:Fallback>
      </mc:AlternateContent>
      <p:pic>
        <p:nvPicPr>
          <p:cNvPr id="5" name="Imagen 4">
            <a:extLst>
              <a:ext uri="{FF2B5EF4-FFF2-40B4-BE49-F238E27FC236}">
                <a16:creationId xmlns:a16="http://schemas.microsoft.com/office/drawing/2014/main" id="{9319B6BF-27FC-EB51-E2CA-0D7BC313286D}"/>
              </a:ext>
            </a:extLst>
          </p:cNvPr>
          <p:cNvPicPr>
            <a:picLocks noChangeAspect="1"/>
          </p:cNvPicPr>
          <p:nvPr/>
        </p:nvPicPr>
        <p:blipFill>
          <a:blip r:embed="rId3"/>
          <a:stretch>
            <a:fillRect/>
          </a:stretch>
        </p:blipFill>
        <p:spPr>
          <a:xfrm>
            <a:off x="1932752" y="1732039"/>
            <a:ext cx="9020998" cy="4758248"/>
          </a:xfrm>
          <a:prstGeom prst="rect">
            <a:avLst/>
          </a:prstGeom>
        </p:spPr>
      </p:pic>
    </p:spTree>
    <p:extLst>
      <p:ext uri="{BB962C8B-B14F-4D97-AF65-F5344CB8AC3E}">
        <p14:creationId xmlns:p14="http://schemas.microsoft.com/office/powerpoint/2010/main" val="2914254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atraso</a:t>
            </a:r>
          </a:p>
        </p:txBody>
      </p: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4AB3C358-8EE9-CA6D-7919-23BFDC905DD3}"/>
                  </a:ext>
                </a:extLst>
              </p:cNvPr>
              <p:cNvSpPr txBox="1"/>
              <p:nvPr/>
            </p:nvSpPr>
            <p:spPr>
              <a:xfrm>
                <a:off x="2582972" y="885397"/>
                <a:ext cx="6892070" cy="8466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𝑪</m:t>
                          </m:r>
                        </m:e>
                        <m:sub>
                          <m:r>
                            <a:rPr lang="es-CO" sz="2400" b="1" i="1" smtClean="0">
                              <a:latin typeface="Cambria Math" panose="02040503050406030204" pitchFamily="18" charset="0"/>
                            </a:rPr>
                            <m:t>𝟏</m:t>
                          </m:r>
                        </m:sub>
                      </m:sSub>
                      <m:d>
                        <m:dPr>
                          <m:ctrlPr>
                            <a:rPr lang="es-CO" sz="2400" b="1" i="1" smtClean="0">
                              <a:latin typeface="Cambria Math" panose="02040503050406030204" pitchFamily="18" charset="0"/>
                            </a:rPr>
                          </m:ctrlPr>
                        </m:dPr>
                        <m:e>
                          <m:r>
                            <a:rPr lang="es-CO" sz="2400" b="1" i="1" smtClean="0">
                              <a:latin typeface="Cambria Math" panose="02040503050406030204" pitchFamily="18" charset="0"/>
                            </a:rPr>
                            <m:t>𝒔</m:t>
                          </m:r>
                        </m:e>
                      </m:d>
                      <m:r>
                        <a:rPr lang="es-CO" sz="2400" b="1" i="1" smtClean="0">
                          <a:latin typeface="Cambria Math" panose="02040503050406030204" pitchFamily="18" charset="0"/>
                        </a:rPr>
                        <m:t>= </m:t>
                      </m:r>
                      <m:f>
                        <m:fPr>
                          <m:ctrlPr>
                            <a:rPr lang="es-CO" sz="2400" b="1" i="1" smtClean="0">
                              <a:latin typeface="Cambria Math" panose="02040503050406030204" pitchFamily="18" charset="0"/>
                            </a:rPr>
                          </m:ctrlPr>
                        </m:fPr>
                        <m:num>
                          <m:r>
                            <a:rPr lang="es-CO" sz="2400" b="1" i="1" smtClean="0">
                              <a:latin typeface="Cambria Math" panose="02040503050406030204" pitchFamily="18" charset="0"/>
                            </a:rPr>
                            <m:t>𝟏</m:t>
                          </m:r>
                          <m:r>
                            <a:rPr lang="es-CO" sz="2400" b="1" i="1" smtClean="0">
                              <a:latin typeface="Cambria Math" panose="02040503050406030204" pitchFamily="18" charset="0"/>
                            </a:rPr>
                            <m:t>+</m:t>
                          </m:r>
                          <m:r>
                            <a:rPr lang="es-CO" sz="2400" b="1" i="1" smtClean="0">
                              <a:latin typeface="Cambria Math" panose="02040503050406030204" pitchFamily="18" charset="0"/>
                            </a:rPr>
                            <m:t>𝒂</m:t>
                          </m:r>
                          <m:r>
                            <a:rPr lang="es-CO" sz="2400" b="1" i="1" smtClean="0">
                              <a:latin typeface="Cambria Math" panose="02040503050406030204" pitchFamily="18" charset="0"/>
                            </a:rPr>
                            <m:t>⋅</m:t>
                          </m:r>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𝑻</m:t>
                              </m:r>
                            </m:e>
                            <m:sub>
                              <m:r>
                                <a:rPr lang="es-CO" sz="2400" b="1" i="1" smtClean="0">
                                  <a:latin typeface="Cambria Math" panose="02040503050406030204" pitchFamily="18" charset="0"/>
                                </a:rPr>
                                <m:t>𝟏</m:t>
                              </m:r>
                            </m:sub>
                          </m:sSub>
                          <m:r>
                            <a:rPr lang="es-CO" sz="2400" b="1" i="1" smtClean="0">
                              <a:latin typeface="Cambria Math" panose="02040503050406030204" pitchFamily="18" charset="0"/>
                            </a:rPr>
                            <m:t>⋅</m:t>
                          </m:r>
                          <m:r>
                            <a:rPr lang="es-CO" sz="2400" b="1" i="1" smtClean="0">
                              <a:latin typeface="Cambria Math" panose="02040503050406030204" pitchFamily="18" charset="0"/>
                            </a:rPr>
                            <m:t>𝒔</m:t>
                          </m:r>
                          <m:r>
                            <a:rPr lang="es-CO" sz="2400" b="1" i="1" smtClean="0">
                              <a:latin typeface="Cambria Math" panose="02040503050406030204" pitchFamily="18" charset="0"/>
                            </a:rPr>
                            <m:t> </m:t>
                          </m:r>
                        </m:num>
                        <m:den>
                          <m:r>
                            <a:rPr lang="es-CO" sz="2400" b="1" i="1" smtClean="0">
                              <a:latin typeface="Cambria Math" panose="02040503050406030204" pitchFamily="18" charset="0"/>
                            </a:rPr>
                            <m:t>𝟏</m:t>
                          </m:r>
                          <m:r>
                            <a:rPr lang="es-CO" sz="2400" b="1" i="1" smtClean="0">
                              <a:latin typeface="Cambria Math" panose="02040503050406030204" pitchFamily="18" charset="0"/>
                            </a:rPr>
                            <m:t>+</m:t>
                          </m:r>
                          <m:sSub>
                            <m:sSubPr>
                              <m:ctrlPr>
                                <a:rPr lang="es-CO" sz="2400" b="1" i="1" smtClean="0">
                                  <a:latin typeface="Cambria Math" panose="02040503050406030204" pitchFamily="18" charset="0"/>
                                </a:rPr>
                              </m:ctrlPr>
                            </m:sSubPr>
                            <m:e>
                              <m:r>
                                <a:rPr lang="es-CO" sz="2400" b="1" i="1" smtClean="0">
                                  <a:latin typeface="Cambria Math" panose="02040503050406030204" pitchFamily="18" charset="0"/>
                                </a:rPr>
                                <m:t>𝑻</m:t>
                              </m:r>
                            </m:e>
                            <m:sub>
                              <m:r>
                                <a:rPr lang="es-CO" sz="2400" b="1" i="1" smtClean="0">
                                  <a:latin typeface="Cambria Math" panose="02040503050406030204" pitchFamily="18" charset="0"/>
                                </a:rPr>
                                <m:t>𝟏</m:t>
                              </m:r>
                            </m:sub>
                          </m:sSub>
                          <m:r>
                            <a:rPr lang="es-CO" sz="2400" b="1" i="1" smtClean="0">
                              <a:latin typeface="Cambria Math" panose="02040503050406030204" pitchFamily="18" charset="0"/>
                            </a:rPr>
                            <m:t>⋅</m:t>
                          </m:r>
                          <m:r>
                            <a:rPr lang="es-CO" sz="2400" b="1" i="1" smtClean="0">
                              <a:latin typeface="Cambria Math" panose="02040503050406030204" pitchFamily="18" charset="0"/>
                            </a:rPr>
                            <m:t>𝒔</m:t>
                          </m:r>
                        </m:den>
                      </m:f>
                      <m:r>
                        <a:rPr lang="es-CO" sz="2400" b="1" i="1" smtClean="0">
                          <a:latin typeface="Cambria Math" panose="02040503050406030204" pitchFamily="18" charset="0"/>
                        </a:rPr>
                        <m:t>=</m:t>
                      </m:r>
                      <m:f>
                        <m:fPr>
                          <m:ctrlPr>
                            <a:rPr lang="es-CO" sz="2400" b="1" i="1">
                              <a:latin typeface="Cambria Math" panose="02040503050406030204" pitchFamily="18" charset="0"/>
                            </a:rPr>
                          </m:ctrlPr>
                        </m:fPr>
                        <m:num>
                          <m:r>
                            <a:rPr lang="es-CO" sz="2400" b="1" i="1">
                              <a:latin typeface="Cambria Math" panose="02040503050406030204" pitchFamily="18" charset="0"/>
                            </a:rPr>
                            <m:t>𝟏</m:t>
                          </m:r>
                          <m:r>
                            <a:rPr lang="es-CO" sz="2400" b="1" i="1">
                              <a:latin typeface="Cambria Math" panose="02040503050406030204" pitchFamily="18" charset="0"/>
                            </a:rPr>
                            <m:t>+</m:t>
                          </m:r>
                          <m:r>
                            <a:rPr lang="es-CO" sz="2400" b="1" i="1" smtClean="0">
                              <a:latin typeface="Cambria Math" panose="02040503050406030204" pitchFamily="18" charset="0"/>
                            </a:rPr>
                            <m:t>𝟏</m:t>
                          </m:r>
                          <m:r>
                            <a:rPr lang="es-CO" sz="2400" b="1" i="1" smtClean="0">
                              <a:latin typeface="Cambria Math" panose="02040503050406030204" pitchFamily="18" charset="0"/>
                            </a:rPr>
                            <m:t>,</m:t>
                          </m:r>
                          <m:r>
                            <a:rPr lang="es-CO" sz="2400" b="1" i="1" smtClean="0">
                              <a:latin typeface="Cambria Math" panose="02040503050406030204" pitchFamily="18" charset="0"/>
                            </a:rPr>
                            <m:t>𝟎𝟗𝟓</m:t>
                          </m:r>
                          <m:r>
                            <a:rPr lang="es-CO" sz="2400" b="1" i="1" smtClean="0">
                              <a:latin typeface="Cambria Math" panose="02040503050406030204" pitchFamily="18" charset="0"/>
                            </a:rPr>
                            <m:t> ⋅</m:t>
                          </m:r>
                          <m:r>
                            <a:rPr lang="es-CO" sz="2400" b="1" i="1">
                              <a:latin typeface="Cambria Math" panose="02040503050406030204" pitchFamily="18" charset="0"/>
                            </a:rPr>
                            <m:t>𝒔</m:t>
                          </m:r>
                          <m:r>
                            <a:rPr lang="es-CO" sz="2400" b="1" i="1">
                              <a:latin typeface="Cambria Math" panose="02040503050406030204" pitchFamily="18" charset="0"/>
                            </a:rPr>
                            <m:t> </m:t>
                          </m:r>
                        </m:num>
                        <m:den>
                          <m:r>
                            <a:rPr lang="es-CO" sz="2400" b="1" i="1">
                              <a:latin typeface="Cambria Math" panose="02040503050406030204" pitchFamily="18" charset="0"/>
                            </a:rPr>
                            <m:t>𝟏</m:t>
                          </m:r>
                          <m:r>
                            <a:rPr lang="es-CO" sz="2400" b="1" i="1">
                              <a:latin typeface="Cambria Math" panose="02040503050406030204" pitchFamily="18" charset="0"/>
                            </a:rPr>
                            <m:t>+</m:t>
                          </m:r>
                          <m:r>
                            <a:rPr lang="es-CO" sz="2400" b="1" i="1" smtClean="0">
                              <a:latin typeface="Cambria Math" panose="02040503050406030204" pitchFamily="18" charset="0"/>
                            </a:rPr>
                            <m:t>𝟑</m:t>
                          </m:r>
                          <m:r>
                            <a:rPr lang="es-CO" sz="2400" b="1" i="1" smtClean="0">
                              <a:latin typeface="Cambria Math" panose="02040503050406030204" pitchFamily="18" charset="0"/>
                            </a:rPr>
                            <m:t>,</m:t>
                          </m:r>
                          <m:r>
                            <a:rPr lang="es-CO" sz="2400" b="1" i="1" smtClean="0">
                              <a:latin typeface="Cambria Math" panose="02040503050406030204" pitchFamily="18" charset="0"/>
                            </a:rPr>
                            <m:t>𝟕𝟔𝟖</m:t>
                          </m:r>
                          <m:r>
                            <a:rPr lang="es-CO" sz="2400" b="1" i="1">
                              <a:latin typeface="Cambria Math" panose="02040503050406030204" pitchFamily="18" charset="0"/>
                            </a:rPr>
                            <m:t>⋅</m:t>
                          </m:r>
                          <m:r>
                            <a:rPr lang="es-CO" sz="2400" b="1" i="1">
                              <a:latin typeface="Cambria Math" panose="02040503050406030204" pitchFamily="18" charset="0"/>
                            </a:rPr>
                            <m:t>𝒔</m:t>
                          </m:r>
                        </m:den>
                      </m:f>
                    </m:oMath>
                  </m:oMathPara>
                </a14:m>
                <a:endParaRPr lang="es-CO" sz="2400" b="1"/>
              </a:p>
            </p:txBody>
          </p:sp>
        </mc:Choice>
        <mc:Fallback xmlns="">
          <p:sp>
            <p:nvSpPr>
              <p:cNvPr id="24" name="CuadroTexto 23">
                <a:extLst>
                  <a:ext uri="{FF2B5EF4-FFF2-40B4-BE49-F238E27FC236}">
                    <a16:creationId xmlns:a16="http://schemas.microsoft.com/office/drawing/2014/main" id="{4AB3C358-8EE9-CA6D-7919-23BFDC905DD3}"/>
                  </a:ext>
                </a:extLst>
              </p:cNvPr>
              <p:cNvSpPr txBox="1">
                <a:spLocks noRot="1" noChangeAspect="1" noMove="1" noResize="1" noEditPoints="1" noAdjustHandles="1" noChangeArrowheads="1" noChangeShapeType="1" noTextEdit="1"/>
              </p:cNvSpPr>
              <p:nvPr/>
            </p:nvSpPr>
            <p:spPr>
              <a:xfrm>
                <a:off x="2582972" y="885397"/>
                <a:ext cx="6892070" cy="846642"/>
              </a:xfrm>
              <a:prstGeom prst="rect">
                <a:avLst/>
              </a:prstGeom>
              <a:blipFill>
                <a:blip r:embed="rId2"/>
                <a:stretch>
                  <a:fillRect/>
                </a:stretch>
              </a:blipFill>
            </p:spPr>
            <p:txBody>
              <a:bodyPr/>
              <a:lstStyle/>
              <a:p>
                <a:r>
                  <a:rPr lang="en-US">
                    <a:noFill/>
                  </a:rPr>
                  <a:t> </a:t>
                </a:r>
              </a:p>
            </p:txBody>
          </p:sp>
        </mc:Fallback>
      </mc:AlternateContent>
      <p:pic>
        <p:nvPicPr>
          <p:cNvPr id="4" name="Imagen 3">
            <a:extLst>
              <a:ext uri="{FF2B5EF4-FFF2-40B4-BE49-F238E27FC236}">
                <a16:creationId xmlns:a16="http://schemas.microsoft.com/office/drawing/2014/main" id="{D908E462-BD17-B158-1F1D-DF3D853D58AF}"/>
              </a:ext>
            </a:extLst>
          </p:cNvPr>
          <p:cNvPicPr>
            <a:picLocks noChangeAspect="1"/>
          </p:cNvPicPr>
          <p:nvPr/>
        </p:nvPicPr>
        <p:blipFill>
          <a:blip r:embed="rId3"/>
          <a:stretch>
            <a:fillRect/>
          </a:stretch>
        </p:blipFill>
        <p:spPr>
          <a:xfrm>
            <a:off x="1733549" y="1732039"/>
            <a:ext cx="9146091" cy="4930994"/>
          </a:xfrm>
          <a:prstGeom prst="rect">
            <a:avLst/>
          </a:prstGeom>
        </p:spPr>
      </p:pic>
    </p:spTree>
    <p:extLst>
      <p:ext uri="{BB962C8B-B14F-4D97-AF65-F5344CB8AC3E}">
        <p14:creationId xmlns:p14="http://schemas.microsoft.com/office/powerpoint/2010/main" val="176200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atraso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1837491" cy="369332"/>
          </a:xfrm>
          <a:prstGeom prst="rect">
            <a:avLst/>
          </a:prstGeom>
          <a:noFill/>
        </p:spPr>
        <p:txBody>
          <a:bodyPr wrap="none" lIns="0" tIns="0" rIns="0" bIns="0" rtlCol="0">
            <a:spAutoFit/>
          </a:bodyPr>
          <a:lstStyle/>
          <a:p>
            <a:r>
              <a:rPr lang="es-CO" sz="2400" b="1">
                <a:solidFill>
                  <a:srgbClr val="FD8E7A"/>
                </a:solidFill>
              </a:rPr>
              <a:t>Referencia 60°</a:t>
            </a:r>
          </a:p>
        </p:txBody>
      </p:sp>
      <p:pic>
        <p:nvPicPr>
          <p:cNvPr id="4" name="Imagen 3">
            <a:extLst>
              <a:ext uri="{FF2B5EF4-FFF2-40B4-BE49-F238E27FC236}">
                <a16:creationId xmlns:a16="http://schemas.microsoft.com/office/drawing/2014/main" id="{89C3F9B2-42B5-065F-BC64-081163DA2D68}"/>
              </a:ext>
            </a:extLst>
          </p:cNvPr>
          <p:cNvPicPr>
            <a:picLocks noChangeAspect="1"/>
          </p:cNvPicPr>
          <p:nvPr/>
        </p:nvPicPr>
        <p:blipFill>
          <a:blip r:embed="rId2"/>
          <a:stretch>
            <a:fillRect/>
          </a:stretch>
        </p:blipFill>
        <p:spPr>
          <a:xfrm>
            <a:off x="4087264" y="2862965"/>
            <a:ext cx="3792927" cy="3360821"/>
          </a:xfrm>
          <a:prstGeom prst="rect">
            <a:avLst/>
          </a:prstGeom>
        </p:spPr>
      </p:pic>
      <p:pic>
        <p:nvPicPr>
          <p:cNvPr id="7" name="Imagen 6">
            <a:extLst>
              <a:ext uri="{FF2B5EF4-FFF2-40B4-BE49-F238E27FC236}">
                <a16:creationId xmlns:a16="http://schemas.microsoft.com/office/drawing/2014/main" id="{49B222A5-3002-D18E-DDEA-3431EE20029D}"/>
              </a:ext>
            </a:extLst>
          </p:cNvPr>
          <p:cNvPicPr>
            <a:picLocks noChangeAspect="1"/>
          </p:cNvPicPr>
          <p:nvPr/>
        </p:nvPicPr>
        <p:blipFill>
          <a:blip r:embed="rId3"/>
          <a:stretch>
            <a:fillRect/>
          </a:stretch>
        </p:blipFill>
        <p:spPr>
          <a:xfrm>
            <a:off x="0" y="2862964"/>
            <a:ext cx="3792927" cy="3360821"/>
          </a:xfrm>
          <a:prstGeom prst="rect">
            <a:avLst/>
          </a:prstGeom>
        </p:spPr>
      </p:pic>
      <p:pic>
        <p:nvPicPr>
          <p:cNvPr id="12" name="Imagen 11">
            <a:extLst>
              <a:ext uri="{FF2B5EF4-FFF2-40B4-BE49-F238E27FC236}">
                <a16:creationId xmlns:a16="http://schemas.microsoft.com/office/drawing/2014/main" id="{8988A6E3-6E57-8727-3B23-A237895361D0}"/>
              </a:ext>
            </a:extLst>
          </p:cNvPr>
          <p:cNvPicPr>
            <a:picLocks noChangeAspect="1"/>
          </p:cNvPicPr>
          <p:nvPr/>
        </p:nvPicPr>
        <p:blipFill>
          <a:blip r:embed="rId4"/>
          <a:stretch>
            <a:fillRect/>
          </a:stretch>
        </p:blipFill>
        <p:spPr>
          <a:xfrm>
            <a:off x="8174528" y="2862963"/>
            <a:ext cx="3792927" cy="3360822"/>
          </a:xfrm>
          <a:prstGeom prst="rect">
            <a:avLst/>
          </a:prstGeom>
        </p:spPr>
      </p:pic>
    </p:spTree>
    <p:extLst>
      <p:ext uri="{BB962C8B-B14F-4D97-AF65-F5344CB8AC3E}">
        <p14:creationId xmlns:p14="http://schemas.microsoft.com/office/powerpoint/2010/main" val="2245581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atraso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086585" cy="369332"/>
          </a:xfrm>
          <a:prstGeom prst="rect">
            <a:avLst/>
          </a:prstGeom>
          <a:noFill/>
        </p:spPr>
        <p:txBody>
          <a:bodyPr wrap="none" lIns="0" tIns="0" rIns="0" bIns="0" rtlCol="0">
            <a:spAutoFit/>
          </a:bodyPr>
          <a:lstStyle/>
          <a:p>
            <a:r>
              <a:rPr lang="es-CO" sz="2400" b="1">
                <a:solidFill>
                  <a:srgbClr val="FD8E7A"/>
                </a:solidFill>
              </a:rPr>
              <a:t>Referencia 60° perturbación escalón 30°</a:t>
            </a:r>
          </a:p>
        </p:txBody>
      </p:sp>
      <p:pic>
        <p:nvPicPr>
          <p:cNvPr id="3" name="Imagen 2">
            <a:extLst>
              <a:ext uri="{FF2B5EF4-FFF2-40B4-BE49-F238E27FC236}">
                <a16:creationId xmlns:a16="http://schemas.microsoft.com/office/drawing/2014/main" id="{1FA0D8E1-435F-6D0B-D3CB-DBECE9CCC761}"/>
              </a:ext>
            </a:extLst>
          </p:cNvPr>
          <p:cNvPicPr>
            <a:picLocks noChangeAspect="1"/>
          </p:cNvPicPr>
          <p:nvPr/>
        </p:nvPicPr>
        <p:blipFill>
          <a:blip r:embed="rId2"/>
          <a:stretch>
            <a:fillRect/>
          </a:stretch>
        </p:blipFill>
        <p:spPr>
          <a:xfrm>
            <a:off x="249284" y="2920153"/>
            <a:ext cx="3792926" cy="3360820"/>
          </a:xfrm>
          <a:prstGeom prst="rect">
            <a:avLst/>
          </a:prstGeom>
        </p:spPr>
      </p:pic>
      <p:pic>
        <p:nvPicPr>
          <p:cNvPr id="7" name="Imagen 6">
            <a:extLst>
              <a:ext uri="{FF2B5EF4-FFF2-40B4-BE49-F238E27FC236}">
                <a16:creationId xmlns:a16="http://schemas.microsoft.com/office/drawing/2014/main" id="{90E42819-1C0A-5F89-AF22-A105B3715B10}"/>
              </a:ext>
            </a:extLst>
          </p:cNvPr>
          <p:cNvPicPr>
            <a:picLocks noChangeAspect="1"/>
          </p:cNvPicPr>
          <p:nvPr/>
        </p:nvPicPr>
        <p:blipFill>
          <a:blip r:embed="rId3"/>
          <a:stretch>
            <a:fillRect/>
          </a:stretch>
        </p:blipFill>
        <p:spPr>
          <a:xfrm>
            <a:off x="8272054" y="2920153"/>
            <a:ext cx="3792926" cy="3360820"/>
          </a:xfrm>
          <a:prstGeom prst="rect">
            <a:avLst/>
          </a:prstGeom>
        </p:spPr>
      </p:pic>
      <p:pic>
        <p:nvPicPr>
          <p:cNvPr id="12" name="Imagen 11">
            <a:extLst>
              <a:ext uri="{FF2B5EF4-FFF2-40B4-BE49-F238E27FC236}">
                <a16:creationId xmlns:a16="http://schemas.microsoft.com/office/drawing/2014/main" id="{2D6E0C64-C457-BC39-F06C-0592F31C112B}"/>
              </a:ext>
            </a:extLst>
          </p:cNvPr>
          <p:cNvPicPr>
            <a:picLocks noChangeAspect="1"/>
          </p:cNvPicPr>
          <p:nvPr/>
        </p:nvPicPr>
        <p:blipFill>
          <a:blip r:embed="rId4"/>
          <a:stretch>
            <a:fillRect/>
          </a:stretch>
        </p:blipFill>
        <p:spPr>
          <a:xfrm>
            <a:off x="4260669" y="2920153"/>
            <a:ext cx="3792926" cy="3360820"/>
          </a:xfrm>
          <a:prstGeom prst="rect">
            <a:avLst/>
          </a:prstGeom>
        </p:spPr>
      </p:pic>
    </p:spTree>
    <p:extLst>
      <p:ext uri="{BB962C8B-B14F-4D97-AF65-F5344CB8AC3E}">
        <p14:creationId xmlns:p14="http://schemas.microsoft.com/office/powerpoint/2010/main" val="1992313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atraso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581656" cy="369332"/>
          </a:xfrm>
          <a:prstGeom prst="rect">
            <a:avLst/>
          </a:prstGeom>
          <a:noFill/>
        </p:spPr>
        <p:txBody>
          <a:bodyPr wrap="none" lIns="0" tIns="0" rIns="0" bIns="0" rtlCol="0">
            <a:spAutoFit/>
          </a:bodyPr>
          <a:lstStyle/>
          <a:p>
            <a:r>
              <a:rPr lang="es-CO" sz="2400" b="1">
                <a:solidFill>
                  <a:srgbClr val="FD8E7A"/>
                </a:solidFill>
              </a:rPr>
              <a:t>Referencia rampa 60° con pendiente de 0,5°</a:t>
            </a:r>
          </a:p>
        </p:txBody>
      </p:sp>
      <p:pic>
        <p:nvPicPr>
          <p:cNvPr id="4" name="Imagen 3">
            <a:extLst>
              <a:ext uri="{FF2B5EF4-FFF2-40B4-BE49-F238E27FC236}">
                <a16:creationId xmlns:a16="http://schemas.microsoft.com/office/drawing/2014/main" id="{BE5E243B-A781-9A83-FAF3-00AB7416665E}"/>
              </a:ext>
            </a:extLst>
          </p:cNvPr>
          <p:cNvPicPr>
            <a:picLocks noChangeAspect="1"/>
          </p:cNvPicPr>
          <p:nvPr/>
        </p:nvPicPr>
        <p:blipFill>
          <a:blip r:embed="rId2"/>
          <a:stretch>
            <a:fillRect/>
          </a:stretch>
        </p:blipFill>
        <p:spPr>
          <a:xfrm>
            <a:off x="4105074" y="2857500"/>
            <a:ext cx="3853950" cy="3414892"/>
          </a:xfrm>
          <a:prstGeom prst="rect">
            <a:avLst/>
          </a:prstGeom>
        </p:spPr>
      </p:pic>
      <p:pic>
        <p:nvPicPr>
          <p:cNvPr id="8" name="Imagen 7">
            <a:extLst>
              <a:ext uri="{FF2B5EF4-FFF2-40B4-BE49-F238E27FC236}">
                <a16:creationId xmlns:a16="http://schemas.microsoft.com/office/drawing/2014/main" id="{F409AE2F-0A7E-D279-7D03-D69FAAE9D7E6}"/>
              </a:ext>
            </a:extLst>
          </p:cNvPr>
          <p:cNvPicPr>
            <a:picLocks noChangeAspect="1"/>
          </p:cNvPicPr>
          <p:nvPr/>
        </p:nvPicPr>
        <p:blipFill>
          <a:blip r:embed="rId3"/>
          <a:stretch>
            <a:fillRect/>
          </a:stretch>
        </p:blipFill>
        <p:spPr>
          <a:xfrm>
            <a:off x="8086927" y="2857500"/>
            <a:ext cx="3853950" cy="3414892"/>
          </a:xfrm>
          <a:prstGeom prst="rect">
            <a:avLst/>
          </a:prstGeom>
        </p:spPr>
      </p:pic>
      <p:pic>
        <p:nvPicPr>
          <p:cNvPr id="12" name="Imagen 11">
            <a:extLst>
              <a:ext uri="{FF2B5EF4-FFF2-40B4-BE49-F238E27FC236}">
                <a16:creationId xmlns:a16="http://schemas.microsoft.com/office/drawing/2014/main" id="{3F305909-C47F-E514-C024-402097B7DD38}"/>
              </a:ext>
            </a:extLst>
          </p:cNvPr>
          <p:cNvPicPr>
            <a:picLocks noChangeAspect="1"/>
          </p:cNvPicPr>
          <p:nvPr/>
        </p:nvPicPr>
        <p:blipFill>
          <a:blip r:embed="rId4"/>
          <a:stretch>
            <a:fillRect/>
          </a:stretch>
        </p:blipFill>
        <p:spPr>
          <a:xfrm>
            <a:off x="57135" y="2857500"/>
            <a:ext cx="3853950" cy="3414892"/>
          </a:xfrm>
          <a:prstGeom prst="rect">
            <a:avLst/>
          </a:prstGeom>
        </p:spPr>
      </p:pic>
    </p:spTree>
    <p:extLst>
      <p:ext uri="{BB962C8B-B14F-4D97-AF65-F5344CB8AC3E}">
        <p14:creationId xmlns:p14="http://schemas.microsoft.com/office/powerpoint/2010/main" val="1296412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atraso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819414" cy="369332"/>
          </a:xfrm>
          <a:prstGeom prst="rect">
            <a:avLst/>
          </a:prstGeom>
          <a:noFill/>
        </p:spPr>
        <p:txBody>
          <a:bodyPr wrap="none" lIns="0" tIns="0" rIns="0" bIns="0" rtlCol="0">
            <a:spAutoFit/>
          </a:bodyPr>
          <a:lstStyle/>
          <a:p>
            <a:r>
              <a:rPr lang="es-CO" sz="2400" b="1">
                <a:solidFill>
                  <a:srgbClr val="FD8E7A"/>
                </a:solidFill>
              </a:rPr>
              <a:t>Referencia rampa 137°punto de falla no lineal</a:t>
            </a:r>
          </a:p>
        </p:txBody>
      </p:sp>
      <p:pic>
        <p:nvPicPr>
          <p:cNvPr id="4" name="Imagen 3">
            <a:extLst>
              <a:ext uri="{FF2B5EF4-FFF2-40B4-BE49-F238E27FC236}">
                <a16:creationId xmlns:a16="http://schemas.microsoft.com/office/drawing/2014/main" id="{F4D1926B-0320-D14E-3B26-6111314B0809}"/>
              </a:ext>
            </a:extLst>
          </p:cNvPr>
          <p:cNvPicPr>
            <a:picLocks noChangeAspect="1"/>
          </p:cNvPicPr>
          <p:nvPr/>
        </p:nvPicPr>
        <p:blipFill>
          <a:blip r:embed="rId2"/>
          <a:stretch>
            <a:fillRect/>
          </a:stretch>
        </p:blipFill>
        <p:spPr>
          <a:xfrm>
            <a:off x="60727" y="2811335"/>
            <a:ext cx="3906050" cy="3461057"/>
          </a:xfrm>
          <a:prstGeom prst="rect">
            <a:avLst/>
          </a:prstGeom>
        </p:spPr>
      </p:pic>
      <p:pic>
        <p:nvPicPr>
          <p:cNvPr id="7" name="Imagen 6">
            <a:extLst>
              <a:ext uri="{FF2B5EF4-FFF2-40B4-BE49-F238E27FC236}">
                <a16:creationId xmlns:a16="http://schemas.microsoft.com/office/drawing/2014/main" id="{20A98604-3841-8295-1CFB-54DB9FF8B03B}"/>
              </a:ext>
            </a:extLst>
          </p:cNvPr>
          <p:cNvPicPr>
            <a:picLocks noChangeAspect="1"/>
          </p:cNvPicPr>
          <p:nvPr/>
        </p:nvPicPr>
        <p:blipFill>
          <a:blip r:embed="rId3"/>
          <a:stretch>
            <a:fillRect/>
          </a:stretch>
        </p:blipFill>
        <p:spPr>
          <a:xfrm>
            <a:off x="4142975" y="2811334"/>
            <a:ext cx="3906049" cy="3461056"/>
          </a:xfrm>
          <a:prstGeom prst="rect">
            <a:avLst/>
          </a:prstGeom>
        </p:spPr>
      </p:pic>
      <p:pic>
        <p:nvPicPr>
          <p:cNvPr id="9" name="Imagen 8">
            <a:extLst>
              <a:ext uri="{FF2B5EF4-FFF2-40B4-BE49-F238E27FC236}">
                <a16:creationId xmlns:a16="http://schemas.microsoft.com/office/drawing/2014/main" id="{1AE7B0DD-45D1-83C7-1380-799F938C3EA3}"/>
              </a:ext>
            </a:extLst>
          </p:cNvPr>
          <p:cNvPicPr>
            <a:picLocks noChangeAspect="1"/>
          </p:cNvPicPr>
          <p:nvPr/>
        </p:nvPicPr>
        <p:blipFill>
          <a:blip r:embed="rId4"/>
          <a:stretch>
            <a:fillRect/>
          </a:stretch>
        </p:blipFill>
        <p:spPr>
          <a:xfrm>
            <a:off x="8192882" y="2811334"/>
            <a:ext cx="3906049" cy="3461056"/>
          </a:xfrm>
          <a:prstGeom prst="rect">
            <a:avLst/>
          </a:prstGeom>
        </p:spPr>
      </p:pic>
    </p:spTree>
    <p:extLst>
      <p:ext uri="{BB962C8B-B14F-4D97-AF65-F5344CB8AC3E}">
        <p14:creationId xmlns:p14="http://schemas.microsoft.com/office/powerpoint/2010/main" val="196600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32954"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atraso(Real)</a:t>
            </a:r>
          </a:p>
        </p:txBody>
      </p:sp>
      <p:pic>
        <p:nvPicPr>
          <p:cNvPr id="3" name="Imagen 3" descr="Gráfico, Gráfico de líneas&#10;&#10;Descripción generada automáticamente">
            <a:extLst>
              <a:ext uri="{FF2B5EF4-FFF2-40B4-BE49-F238E27FC236}">
                <a16:creationId xmlns:a16="http://schemas.microsoft.com/office/drawing/2014/main" id="{83E10DDD-3906-9FBA-59EC-48C4473E25FC}"/>
              </a:ext>
            </a:extLst>
          </p:cNvPr>
          <p:cNvPicPr>
            <a:picLocks noChangeAspect="1"/>
          </p:cNvPicPr>
          <p:nvPr/>
        </p:nvPicPr>
        <p:blipFill>
          <a:blip r:embed="rId2"/>
          <a:stretch>
            <a:fillRect/>
          </a:stretch>
        </p:blipFill>
        <p:spPr>
          <a:xfrm>
            <a:off x="2596551" y="1785535"/>
            <a:ext cx="7717763" cy="4667154"/>
          </a:xfrm>
          <a:prstGeom prst="rect">
            <a:avLst/>
          </a:prstGeom>
        </p:spPr>
      </p:pic>
    </p:spTree>
    <p:extLst>
      <p:ext uri="{BB962C8B-B14F-4D97-AF65-F5344CB8AC3E}">
        <p14:creationId xmlns:p14="http://schemas.microsoft.com/office/powerpoint/2010/main" val="1648394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
            </a:r>
          </a:p>
        </p:txBody>
      </p:sp>
      <p:cxnSp>
        <p:nvCxnSpPr>
          <p:cNvPr id="5" name="Conector recto de flecha 4">
            <a:extLst>
              <a:ext uri="{FF2B5EF4-FFF2-40B4-BE49-F238E27FC236}">
                <a16:creationId xmlns:a16="http://schemas.microsoft.com/office/drawing/2014/main" id="{19AD1870-FEDB-258E-984D-7A6082D976BE}"/>
              </a:ext>
            </a:extLst>
          </p:cNvPr>
          <p:cNvCxnSpPr>
            <a:cxnSpLocks/>
          </p:cNvCxnSpPr>
          <p:nvPr/>
        </p:nvCxnSpPr>
        <p:spPr>
          <a:xfrm flipV="1">
            <a:off x="4818086" y="1787467"/>
            <a:ext cx="1254540" cy="14339"/>
          </a:xfrm>
          <a:prstGeom prst="straightConnector1">
            <a:avLst/>
          </a:prstGeom>
          <a:ln w="28575">
            <a:solidFill>
              <a:srgbClr val="FD8E7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8DFED25C-DF14-18F9-2DF9-437C8D06E03B}"/>
                  </a:ext>
                </a:extLst>
              </p:cNvPr>
              <p:cNvSpPr txBox="1"/>
              <p:nvPr/>
            </p:nvSpPr>
            <p:spPr>
              <a:xfrm>
                <a:off x="536975" y="1627325"/>
                <a:ext cx="2563522" cy="296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𝑚</m:t>
                          </m:r>
                        </m:sub>
                      </m:sSub>
                      <m:r>
                        <a:rPr lang="es-ES" b="0" i="1" smtClean="0">
                          <a:latin typeface="Cambria Math" panose="02040503050406030204" pitchFamily="18" charset="0"/>
                        </a:rPr>
                        <m:t>=</m:t>
                      </m:r>
                      <m:r>
                        <a:rPr lang="es-ES" b="0" i="1" smtClean="0">
                          <a:latin typeface="Cambria Math" panose="02040503050406030204" pitchFamily="18" charset="0"/>
                        </a:rPr>
                        <m:t>𝑃</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𝑀</m:t>
                          </m:r>
                        </m:e>
                        <m:sub>
                          <m:r>
                            <a:rPr lang="es-ES" b="0" i="1" smtClean="0">
                              <a:latin typeface="Cambria Math" panose="02040503050406030204" pitchFamily="18" charset="0"/>
                            </a:rPr>
                            <m:t>𝑅𝑄</m:t>
                          </m:r>
                        </m:sub>
                      </m:sSub>
                      <m:r>
                        <a:rPr lang="es-ES" b="0" i="1" smtClean="0">
                          <a:latin typeface="Cambria Math" panose="02040503050406030204" pitchFamily="18" charset="0"/>
                        </a:rPr>
                        <m:t> −</m:t>
                      </m:r>
                      <m:r>
                        <a:rPr lang="es-ES" b="0" i="1" smtClean="0">
                          <a:latin typeface="Cambria Math" panose="02040503050406030204" pitchFamily="18" charset="0"/>
                        </a:rPr>
                        <m:t>𝑃</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𝑀</m:t>
                          </m:r>
                        </m:e>
                        <m:sub>
                          <m:r>
                            <a:rPr lang="es-ES" b="0" i="1" smtClean="0">
                              <a:latin typeface="Cambria Math" panose="02040503050406030204" pitchFamily="18" charset="0"/>
                            </a:rPr>
                            <m:t>𝑎𝑐𝑡</m:t>
                          </m:r>
                        </m:sub>
                      </m:sSub>
                      <m:r>
                        <a:rPr lang="es-ES" b="0" i="1" smtClean="0">
                          <a:latin typeface="Cambria Math" panose="02040503050406030204" pitchFamily="18" charset="0"/>
                        </a:rPr>
                        <m:t>+</m:t>
                      </m:r>
                      <m:r>
                        <a:rPr lang="es-ES" b="0" i="1" smtClean="0">
                          <a:latin typeface="Cambria Math" panose="02040503050406030204" pitchFamily="18" charset="0"/>
                        </a:rPr>
                        <m:t>𝜃</m:t>
                      </m:r>
                    </m:oMath>
                  </m:oMathPara>
                </a14:m>
                <a:endParaRPr lang="es-CO"/>
              </a:p>
            </p:txBody>
          </p:sp>
        </mc:Choice>
        <mc:Fallback xmlns="">
          <p:sp>
            <p:nvSpPr>
              <p:cNvPr id="18" name="CuadroTexto 17">
                <a:extLst>
                  <a:ext uri="{FF2B5EF4-FFF2-40B4-BE49-F238E27FC236}">
                    <a16:creationId xmlns:a16="http://schemas.microsoft.com/office/drawing/2014/main" id="{8DFED25C-DF14-18F9-2DF9-437C8D06E03B}"/>
                  </a:ext>
                </a:extLst>
              </p:cNvPr>
              <p:cNvSpPr txBox="1">
                <a:spLocks noRot="1" noChangeAspect="1" noMove="1" noResize="1" noEditPoints="1" noAdjustHandles="1" noChangeArrowheads="1" noChangeShapeType="1" noTextEdit="1"/>
              </p:cNvSpPr>
              <p:nvPr/>
            </p:nvSpPr>
            <p:spPr>
              <a:xfrm>
                <a:off x="536975" y="1627325"/>
                <a:ext cx="2563522" cy="296556"/>
              </a:xfrm>
              <a:prstGeom prst="rect">
                <a:avLst/>
              </a:prstGeom>
              <a:blipFill>
                <a:blip r:embed="rId2"/>
                <a:stretch>
                  <a:fillRect l="-1663" r="-1425" b="-24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E06A016B-9D17-E365-A985-192B33AFCCCA}"/>
                  </a:ext>
                </a:extLst>
              </p:cNvPr>
              <p:cNvSpPr txBox="1"/>
              <p:nvPr/>
            </p:nvSpPr>
            <p:spPr>
              <a:xfrm>
                <a:off x="7350473" y="1708816"/>
                <a:ext cx="15442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𝑚</m:t>
                          </m:r>
                        </m:sub>
                      </m:sSub>
                      <m:r>
                        <a:rPr lang="es-ES" b="0" i="1" smtClean="0">
                          <a:latin typeface="Cambria Math" panose="02040503050406030204" pitchFamily="18" charset="0"/>
                        </a:rPr>
                        <m:t>=24,4637°</m:t>
                      </m:r>
                    </m:oMath>
                  </m:oMathPara>
                </a14:m>
                <a:endParaRPr lang="es-CO"/>
              </a:p>
            </p:txBody>
          </p:sp>
        </mc:Choice>
        <mc:Fallback xmlns="">
          <p:sp>
            <p:nvSpPr>
              <p:cNvPr id="23" name="CuadroTexto 22">
                <a:extLst>
                  <a:ext uri="{FF2B5EF4-FFF2-40B4-BE49-F238E27FC236}">
                    <a16:creationId xmlns:a16="http://schemas.microsoft.com/office/drawing/2014/main" id="{E06A016B-9D17-E365-A985-192B33AFCCCA}"/>
                  </a:ext>
                </a:extLst>
              </p:cNvPr>
              <p:cNvSpPr txBox="1">
                <a:spLocks noRot="1" noChangeAspect="1" noMove="1" noResize="1" noEditPoints="1" noAdjustHandles="1" noChangeArrowheads="1" noChangeShapeType="1" noTextEdit="1"/>
              </p:cNvSpPr>
              <p:nvPr/>
            </p:nvSpPr>
            <p:spPr>
              <a:xfrm>
                <a:off x="7350473" y="1708816"/>
                <a:ext cx="1544205" cy="276999"/>
              </a:xfrm>
              <a:prstGeom prst="rect">
                <a:avLst/>
              </a:prstGeom>
              <a:blipFill>
                <a:blip r:embed="rId3"/>
                <a:stretch>
                  <a:fillRect l="-3557" r="-3557"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4496BBBA-95B5-D419-80F7-99D1A4B76FE1}"/>
                  </a:ext>
                </a:extLst>
              </p:cNvPr>
              <p:cNvSpPr txBox="1"/>
              <p:nvPr/>
            </p:nvSpPr>
            <p:spPr>
              <a:xfrm>
                <a:off x="835743" y="2727730"/>
                <a:ext cx="1709571"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𝑏</m:t>
                      </m:r>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1+</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sin</m:t>
                              </m:r>
                            </m:fName>
                            <m:e>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𝑚</m:t>
                                  </m:r>
                                </m:sub>
                              </m:sSub>
                              <m:r>
                                <a:rPr lang="es-ES" b="0" i="1" smtClean="0">
                                  <a:latin typeface="Cambria Math" panose="02040503050406030204" pitchFamily="18" charset="0"/>
                                </a:rPr>
                                <m:t>)</m:t>
                              </m:r>
                            </m:e>
                          </m:func>
                        </m:num>
                        <m:den>
                          <m:r>
                            <a:rPr lang="es-ES" i="1">
                              <a:latin typeface="Cambria Math" panose="02040503050406030204" pitchFamily="18" charset="0"/>
                            </a:rPr>
                            <m:t>1</m:t>
                          </m:r>
                          <m:r>
                            <a:rPr lang="es-ES" b="0" i="1" smtClean="0">
                              <a:latin typeface="Cambria Math" panose="02040503050406030204" pitchFamily="18" charset="0"/>
                            </a:rPr>
                            <m:t>−</m:t>
                          </m:r>
                          <m:func>
                            <m:funcPr>
                              <m:ctrlPr>
                                <a:rPr lang="es-ES" i="1">
                                  <a:latin typeface="Cambria Math" panose="02040503050406030204" pitchFamily="18" charset="0"/>
                                </a:rPr>
                              </m:ctrlPr>
                            </m:funcPr>
                            <m:fName>
                              <m:r>
                                <m:rPr>
                                  <m:sty m:val="p"/>
                                </m:rPr>
                                <a:rPr lang="es-ES">
                                  <a:latin typeface="Cambria Math" panose="02040503050406030204" pitchFamily="18" charset="0"/>
                                </a:rPr>
                                <m:t>sin</m:t>
                              </m:r>
                            </m:fName>
                            <m:e>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𝑚</m:t>
                                  </m:r>
                                </m:sub>
                              </m:sSub>
                              <m:r>
                                <a:rPr lang="es-ES" i="1">
                                  <a:latin typeface="Cambria Math" panose="02040503050406030204" pitchFamily="18" charset="0"/>
                                </a:rPr>
                                <m:t>)</m:t>
                              </m:r>
                            </m:e>
                          </m:func>
                        </m:den>
                      </m:f>
                    </m:oMath>
                  </m:oMathPara>
                </a14:m>
                <a:endParaRPr lang="es-CO"/>
              </a:p>
            </p:txBody>
          </p:sp>
        </mc:Choice>
        <mc:Fallback xmlns="">
          <p:sp>
            <p:nvSpPr>
              <p:cNvPr id="24" name="CuadroTexto 23">
                <a:extLst>
                  <a:ext uri="{FF2B5EF4-FFF2-40B4-BE49-F238E27FC236}">
                    <a16:creationId xmlns:a16="http://schemas.microsoft.com/office/drawing/2014/main" id="{4496BBBA-95B5-D419-80F7-99D1A4B76FE1}"/>
                  </a:ext>
                </a:extLst>
              </p:cNvPr>
              <p:cNvSpPr txBox="1">
                <a:spLocks noRot="1" noChangeAspect="1" noMove="1" noResize="1" noEditPoints="1" noAdjustHandles="1" noChangeArrowheads="1" noChangeShapeType="1" noTextEdit="1"/>
              </p:cNvSpPr>
              <p:nvPr/>
            </p:nvSpPr>
            <p:spPr>
              <a:xfrm>
                <a:off x="835743" y="2727730"/>
                <a:ext cx="1709571" cy="576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E5BCD9EE-7E8A-02B5-3A0B-452F94FB7F52}"/>
                  </a:ext>
                </a:extLst>
              </p:cNvPr>
              <p:cNvSpPr txBox="1"/>
              <p:nvPr/>
            </p:nvSpPr>
            <p:spPr>
              <a:xfrm>
                <a:off x="7408855" y="2837533"/>
                <a:ext cx="14274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𝑏</m:t>
                      </m:r>
                      <m:r>
                        <a:rPr lang="es-ES" b="0" i="1" smtClean="0">
                          <a:latin typeface="Cambria Math" panose="02040503050406030204" pitchFamily="18" charset="0"/>
                        </a:rPr>
                        <m:t> =2,4137</m:t>
                      </m:r>
                    </m:oMath>
                  </m:oMathPara>
                </a14:m>
                <a:endParaRPr lang="es-CO"/>
              </a:p>
            </p:txBody>
          </p:sp>
        </mc:Choice>
        <mc:Fallback xmlns="">
          <p:sp>
            <p:nvSpPr>
              <p:cNvPr id="27" name="CuadroTexto 26">
                <a:extLst>
                  <a:ext uri="{FF2B5EF4-FFF2-40B4-BE49-F238E27FC236}">
                    <a16:creationId xmlns:a16="http://schemas.microsoft.com/office/drawing/2014/main" id="{E5BCD9EE-7E8A-02B5-3A0B-452F94FB7F52}"/>
                  </a:ext>
                </a:extLst>
              </p:cNvPr>
              <p:cNvSpPr txBox="1">
                <a:spLocks noRot="1" noChangeAspect="1" noMove="1" noResize="1" noEditPoints="1" noAdjustHandles="1" noChangeArrowheads="1" noChangeShapeType="1" noTextEdit="1"/>
              </p:cNvSpPr>
              <p:nvPr/>
            </p:nvSpPr>
            <p:spPr>
              <a:xfrm>
                <a:off x="7408855" y="2837533"/>
                <a:ext cx="142744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0AEBDAF0-3CE9-78B1-CCF9-DFDC100F449B}"/>
                  </a:ext>
                </a:extLst>
              </p:cNvPr>
              <p:cNvSpPr txBox="1"/>
              <p:nvPr/>
            </p:nvSpPr>
            <p:spPr>
              <a:xfrm>
                <a:off x="469682" y="4129052"/>
                <a:ext cx="38075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20⋅</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log</m:t>
                          </m:r>
                        </m:fName>
                        <m:e>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𝐶</m:t>
                              </m:r>
                              <m:d>
                                <m:dPr>
                                  <m:ctrlPr>
                                    <a:rPr lang="es-ES" b="0" i="1" smtClean="0">
                                      <a:latin typeface="Cambria Math" panose="02040503050406030204" pitchFamily="18" charset="0"/>
                                    </a:rPr>
                                  </m:ctrlPr>
                                </m:dPr>
                                <m:e>
                                  <m:r>
                                    <a:rPr lang="es-ES" b="0" i="1" smtClean="0">
                                      <a:latin typeface="Cambria Math" panose="02040503050406030204" pitchFamily="18" charset="0"/>
                                    </a:rPr>
                                    <m:t>𝑗</m:t>
                                  </m:r>
                                  <m:r>
                                    <a:rPr lang="es-ES" b="0" i="1" smtClean="0">
                                      <a:latin typeface="Cambria Math" panose="02040503050406030204" pitchFamily="18" charset="0"/>
                                    </a:rPr>
                                    <m:t>𝜔</m:t>
                                  </m:r>
                                </m:e>
                              </m:d>
                              <m:r>
                                <a:rPr lang="es-ES" b="0" i="1" smtClean="0">
                                  <a:latin typeface="Cambria Math" panose="02040503050406030204" pitchFamily="18" charset="0"/>
                                </a:rPr>
                                <m:t>⋅</m:t>
                              </m:r>
                              <m:r>
                                <a:rPr lang="es-ES" b="0" i="1" smtClean="0">
                                  <a:latin typeface="Cambria Math" panose="02040503050406030204" pitchFamily="18" charset="0"/>
                                </a:rPr>
                                <m:t>𝐺</m:t>
                              </m:r>
                              <m:d>
                                <m:dPr>
                                  <m:ctrlPr>
                                    <a:rPr lang="es-ES" b="0" i="1" smtClean="0">
                                      <a:latin typeface="Cambria Math" panose="02040503050406030204" pitchFamily="18" charset="0"/>
                                    </a:rPr>
                                  </m:ctrlPr>
                                </m:dPr>
                                <m:e>
                                  <m:r>
                                    <a:rPr lang="es-ES" b="0" i="1" smtClean="0">
                                      <a:latin typeface="Cambria Math" panose="02040503050406030204" pitchFamily="18" charset="0"/>
                                    </a:rPr>
                                    <m:t>𝑗</m:t>
                                  </m:r>
                                  <m:r>
                                    <a:rPr lang="es-ES" b="0" i="1" smtClean="0">
                                      <a:latin typeface="Cambria Math" panose="02040503050406030204" pitchFamily="18" charset="0"/>
                                    </a:rPr>
                                    <m:t>𝜔</m:t>
                                  </m:r>
                                </m:e>
                              </m:d>
                            </m:e>
                          </m:d>
                        </m:e>
                      </m:func>
                      <m:r>
                        <a:rPr lang="es-ES" b="0" i="1" smtClean="0">
                          <a:latin typeface="Cambria Math" panose="02040503050406030204" pitchFamily="18" charset="0"/>
                        </a:rPr>
                        <m:t>=−10⋅</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log</m:t>
                          </m:r>
                        </m:fName>
                        <m:e>
                          <m:d>
                            <m:dPr>
                              <m:ctrlPr>
                                <a:rPr lang="es-ES" b="0" i="1" smtClean="0">
                                  <a:latin typeface="Cambria Math" panose="02040503050406030204" pitchFamily="18" charset="0"/>
                                </a:rPr>
                              </m:ctrlPr>
                            </m:dPr>
                            <m:e>
                              <m:r>
                                <a:rPr lang="es-ES" b="0" i="1" smtClean="0">
                                  <a:latin typeface="Cambria Math" panose="02040503050406030204" pitchFamily="18" charset="0"/>
                                </a:rPr>
                                <m:t>𝑏</m:t>
                              </m:r>
                            </m:e>
                          </m:d>
                        </m:e>
                      </m:func>
                    </m:oMath>
                  </m:oMathPara>
                </a14:m>
                <a:endParaRPr lang="es-CO"/>
              </a:p>
            </p:txBody>
          </p:sp>
        </mc:Choice>
        <mc:Fallback xmlns="">
          <p:sp>
            <p:nvSpPr>
              <p:cNvPr id="29" name="CuadroTexto 28">
                <a:extLst>
                  <a:ext uri="{FF2B5EF4-FFF2-40B4-BE49-F238E27FC236}">
                    <a16:creationId xmlns:a16="http://schemas.microsoft.com/office/drawing/2014/main" id="{0AEBDAF0-3CE9-78B1-CCF9-DFDC100F449B}"/>
                  </a:ext>
                </a:extLst>
              </p:cNvPr>
              <p:cNvSpPr txBox="1">
                <a:spLocks noRot="1" noChangeAspect="1" noMove="1" noResize="1" noEditPoints="1" noAdjustHandles="1" noChangeArrowheads="1" noChangeShapeType="1" noTextEdit="1"/>
              </p:cNvSpPr>
              <p:nvPr/>
            </p:nvSpPr>
            <p:spPr>
              <a:xfrm>
                <a:off x="469682" y="4129052"/>
                <a:ext cx="3807581" cy="276999"/>
              </a:xfrm>
              <a:prstGeom prst="rect">
                <a:avLst/>
              </a:prstGeom>
              <a:blipFill>
                <a:blip r:embed="rId6"/>
                <a:stretch>
                  <a:fillRect l="-960" t="-217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1353BE0D-5424-E9E5-1C44-30C38F373CF6}"/>
                  </a:ext>
                </a:extLst>
              </p:cNvPr>
              <p:cNvSpPr txBox="1"/>
              <p:nvPr/>
            </p:nvSpPr>
            <p:spPr>
              <a:xfrm>
                <a:off x="7193218" y="3989602"/>
                <a:ext cx="1858714"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𝑔</m:t>
                          </m:r>
                        </m:sub>
                      </m:sSub>
                      <m:r>
                        <a:rPr lang="es-ES" b="0" i="1" smtClean="0">
                          <a:latin typeface="Cambria Math" panose="02040503050406030204" pitchFamily="18" charset="0"/>
                        </a:rPr>
                        <m:t>=13,5877</m:t>
                      </m:r>
                      <m:f>
                        <m:fPr>
                          <m:ctrlPr>
                            <a:rPr lang="es-ES" b="0" i="1" smtClean="0">
                              <a:latin typeface="Cambria Math" panose="02040503050406030204" pitchFamily="18" charset="0"/>
                            </a:rPr>
                          </m:ctrlPr>
                        </m:fPr>
                        <m:num>
                          <m:r>
                            <a:rPr lang="es-ES" b="0" i="1" smtClean="0">
                              <a:latin typeface="Cambria Math" panose="02040503050406030204" pitchFamily="18" charset="0"/>
                            </a:rPr>
                            <m:t>𝑟𝑎𝑑</m:t>
                          </m:r>
                        </m:num>
                        <m:den>
                          <m:r>
                            <a:rPr lang="es-ES" b="0" i="1" smtClean="0">
                              <a:latin typeface="Cambria Math" panose="02040503050406030204" pitchFamily="18" charset="0"/>
                            </a:rPr>
                            <m:t>𝑠</m:t>
                          </m:r>
                        </m:den>
                      </m:f>
                    </m:oMath>
                  </m:oMathPara>
                </a14:m>
                <a:endParaRPr lang="es-CO"/>
              </a:p>
            </p:txBody>
          </p:sp>
        </mc:Choice>
        <mc:Fallback xmlns="">
          <p:sp>
            <p:nvSpPr>
              <p:cNvPr id="30" name="CuadroTexto 29">
                <a:extLst>
                  <a:ext uri="{FF2B5EF4-FFF2-40B4-BE49-F238E27FC236}">
                    <a16:creationId xmlns:a16="http://schemas.microsoft.com/office/drawing/2014/main" id="{1353BE0D-5424-E9E5-1C44-30C38F373CF6}"/>
                  </a:ext>
                </a:extLst>
              </p:cNvPr>
              <p:cNvSpPr txBox="1">
                <a:spLocks noRot="1" noChangeAspect="1" noMove="1" noResize="1" noEditPoints="1" noAdjustHandles="1" noChangeArrowheads="1" noChangeShapeType="1" noTextEdit="1"/>
              </p:cNvSpPr>
              <p:nvPr/>
            </p:nvSpPr>
            <p:spPr>
              <a:xfrm>
                <a:off x="7193218" y="3989602"/>
                <a:ext cx="1858714" cy="52597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A89B132D-4115-59FF-1C24-CF1047793990}"/>
                  </a:ext>
                </a:extLst>
              </p:cNvPr>
              <p:cNvSpPr txBox="1"/>
              <p:nvPr/>
            </p:nvSpPr>
            <p:spPr>
              <a:xfrm>
                <a:off x="709341" y="4950659"/>
                <a:ext cx="1856570" cy="6953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ad>
                            <m:radPr>
                              <m:degHide m:val="on"/>
                              <m:ctrlPr>
                                <a:rPr lang="es-ES" b="0" i="1" smtClean="0">
                                  <a:latin typeface="Cambria Math" panose="02040503050406030204" pitchFamily="18" charset="0"/>
                                </a:rPr>
                              </m:ctrlPr>
                            </m:radPr>
                            <m:deg/>
                            <m:e>
                              <m:r>
                                <a:rPr lang="es-ES" b="0" i="1" smtClean="0">
                                  <a:latin typeface="Cambria Math" panose="02040503050406030204" pitchFamily="18" charset="0"/>
                                </a:rPr>
                                <m:t>𝑏</m:t>
                              </m:r>
                            </m:e>
                          </m:ra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2</m:t>
                              </m:r>
                            </m:sub>
                          </m:sSub>
                        </m:den>
                      </m:f>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𝑔</m:t>
                          </m:r>
                        </m:sub>
                      </m:sSub>
                    </m:oMath>
                  </m:oMathPara>
                </a14:m>
                <a:endParaRPr lang="es-CO"/>
              </a:p>
            </p:txBody>
          </p:sp>
        </mc:Choice>
        <mc:Fallback xmlns="">
          <p:sp>
            <p:nvSpPr>
              <p:cNvPr id="33" name="CuadroTexto 32">
                <a:extLst>
                  <a:ext uri="{FF2B5EF4-FFF2-40B4-BE49-F238E27FC236}">
                    <a16:creationId xmlns:a16="http://schemas.microsoft.com/office/drawing/2014/main" id="{A89B132D-4115-59FF-1C24-CF1047793990}"/>
                  </a:ext>
                </a:extLst>
              </p:cNvPr>
              <p:cNvSpPr txBox="1">
                <a:spLocks noRot="1" noChangeAspect="1" noMove="1" noResize="1" noEditPoints="1" noAdjustHandles="1" noChangeArrowheads="1" noChangeShapeType="1" noTextEdit="1"/>
              </p:cNvSpPr>
              <p:nvPr/>
            </p:nvSpPr>
            <p:spPr>
              <a:xfrm>
                <a:off x="709341" y="4950659"/>
                <a:ext cx="1856570" cy="69531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19CE029D-B778-2784-1A62-77CBC5FF3D53}"/>
                  </a:ext>
                </a:extLst>
              </p:cNvPr>
              <p:cNvSpPr txBox="1"/>
              <p:nvPr/>
            </p:nvSpPr>
            <p:spPr>
              <a:xfrm>
                <a:off x="7467300" y="5178588"/>
                <a:ext cx="14273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2</m:t>
                          </m:r>
                        </m:sub>
                      </m:sSub>
                      <m:r>
                        <a:rPr lang="es-ES" b="0" i="1" smtClean="0">
                          <a:latin typeface="Cambria Math" panose="02040503050406030204" pitchFamily="18" charset="0"/>
                        </a:rPr>
                        <m:t>=0,0474 </m:t>
                      </m:r>
                      <m:r>
                        <a:rPr lang="es-ES" b="0" i="1" smtClean="0">
                          <a:latin typeface="Cambria Math" panose="02040503050406030204" pitchFamily="18" charset="0"/>
                        </a:rPr>
                        <m:t>𝑠</m:t>
                      </m:r>
                    </m:oMath>
                  </m:oMathPara>
                </a14:m>
                <a:endParaRPr lang="es-CO"/>
              </a:p>
            </p:txBody>
          </p:sp>
        </mc:Choice>
        <mc:Fallback xmlns="">
          <p:sp>
            <p:nvSpPr>
              <p:cNvPr id="34" name="CuadroTexto 33">
                <a:extLst>
                  <a:ext uri="{FF2B5EF4-FFF2-40B4-BE49-F238E27FC236}">
                    <a16:creationId xmlns:a16="http://schemas.microsoft.com/office/drawing/2014/main" id="{19CE029D-B778-2784-1A62-77CBC5FF3D53}"/>
                  </a:ext>
                </a:extLst>
              </p:cNvPr>
              <p:cNvSpPr txBox="1">
                <a:spLocks noRot="1" noChangeAspect="1" noMove="1" noResize="1" noEditPoints="1" noAdjustHandles="1" noChangeArrowheads="1" noChangeShapeType="1" noTextEdit="1"/>
              </p:cNvSpPr>
              <p:nvPr/>
            </p:nvSpPr>
            <p:spPr>
              <a:xfrm>
                <a:off x="7467300" y="5178588"/>
                <a:ext cx="1427378" cy="276999"/>
              </a:xfrm>
              <a:prstGeom prst="rect">
                <a:avLst/>
              </a:prstGeom>
              <a:blipFill>
                <a:blip r:embed="rId9"/>
                <a:stretch>
                  <a:fillRect l="-3846" r="-2137" b="-15556"/>
                </a:stretch>
              </a:blipFill>
            </p:spPr>
            <p:txBody>
              <a:bodyPr/>
              <a:lstStyle/>
              <a:p>
                <a:r>
                  <a:rPr lang="en-US">
                    <a:noFill/>
                  </a:rPr>
                  <a:t> </a:t>
                </a:r>
              </a:p>
            </p:txBody>
          </p:sp>
        </mc:Fallback>
      </mc:AlternateContent>
      <p:cxnSp>
        <p:nvCxnSpPr>
          <p:cNvPr id="38" name="Conector recto de flecha 37">
            <a:extLst>
              <a:ext uri="{FF2B5EF4-FFF2-40B4-BE49-F238E27FC236}">
                <a16:creationId xmlns:a16="http://schemas.microsoft.com/office/drawing/2014/main" id="{BB99BC57-5E0A-0B93-960D-6A274849F093}"/>
              </a:ext>
            </a:extLst>
          </p:cNvPr>
          <p:cNvCxnSpPr>
            <a:cxnSpLocks/>
          </p:cNvCxnSpPr>
          <p:nvPr/>
        </p:nvCxnSpPr>
        <p:spPr>
          <a:xfrm flipV="1">
            <a:off x="4783146" y="3016110"/>
            <a:ext cx="1254540" cy="14339"/>
          </a:xfrm>
          <a:prstGeom prst="straightConnector1">
            <a:avLst/>
          </a:prstGeom>
          <a:ln w="28575">
            <a:solidFill>
              <a:srgbClr val="FD8E7A"/>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14E69EE4-03A0-1588-785D-E05C4FB90F0B}"/>
              </a:ext>
            </a:extLst>
          </p:cNvPr>
          <p:cNvCxnSpPr>
            <a:cxnSpLocks/>
          </p:cNvCxnSpPr>
          <p:nvPr/>
        </p:nvCxnSpPr>
        <p:spPr>
          <a:xfrm flipV="1">
            <a:off x="4783146" y="4267551"/>
            <a:ext cx="1254540" cy="14339"/>
          </a:xfrm>
          <a:prstGeom prst="straightConnector1">
            <a:avLst/>
          </a:prstGeom>
          <a:ln w="28575">
            <a:solidFill>
              <a:srgbClr val="FD8E7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91A1CD28-DF65-BCA9-F7EA-F9AC7991D8CC}"/>
              </a:ext>
            </a:extLst>
          </p:cNvPr>
          <p:cNvCxnSpPr>
            <a:cxnSpLocks/>
          </p:cNvCxnSpPr>
          <p:nvPr/>
        </p:nvCxnSpPr>
        <p:spPr>
          <a:xfrm flipV="1">
            <a:off x="4783146" y="5291148"/>
            <a:ext cx="1254540" cy="14339"/>
          </a:xfrm>
          <a:prstGeom prst="straightConnector1">
            <a:avLst/>
          </a:prstGeom>
          <a:ln w="28575">
            <a:solidFill>
              <a:srgbClr val="FD8E7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915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
            </a:r>
          </a:p>
        </p:txBody>
      </p:sp>
      <p:pic>
        <p:nvPicPr>
          <p:cNvPr id="12" name="Imagen 12">
            <a:extLst>
              <a:ext uri="{FF2B5EF4-FFF2-40B4-BE49-F238E27FC236}">
                <a16:creationId xmlns:a16="http://schemas.microsoft.com/office/drawing/2014/main" id="{3491DD31-05B6-2850-908D-829CC519D64B}"/>
              </a:ext>
            </a:extLst>
          </p:cNvPr>
          <p:cNvPicPr>
            <a:picLocks noChangeAspect="1"/>
          </p:cNvPicPr>
          <p:nvPr/>
        </p:nvPicPr>
        <p:blipFill rotWithShape="1">
          <a:blip r:embed="rId2"/>
          <a:srcRect t="12956" b="23668"/>
          <a:stretch/>
        </p:blipFill>
        <p:spPr>
          <a:xfrm>
            <a:off x="3761116" y="889209"/>
            <a:ext cx="4324709" cy="825291"/>
          </a:xfrm>
          <a:prstGeom prst="rect">
            <a:avLst/>
          </a:prstGeom>
        </p:spPr>
      </p:pic>
      <p:pic>
        <p:nvPicPr>
          <p:cNvPr id="14" name="Imagen 14" descr="Gráfico, Gráfico de líneas&#10;&#10;Descripción generada automáticamente">
            <a:extLst>
              <a:ext uri="{FF2B5EF4-FFF2-40B4-BE49-F238E27FC236}">
                <a16:creationId xmlns:a16="http://schemas.microsoft.com/office/drawing/2014/main" id="{39C20E64-ADB0-396A-DCE7-91364B776538}"/>
              </a:ext>
            </a:extLst>
          </p:cNvPr>
          <p:cNvPicPr>
            <a:picLocks noChangeAspect="1"/>
          </p:cNvPicPr>
          <p:nvPr/>
        </p:nvPicPr>
        <p:blipFill>
          <a:blip r:embed="rId3"/>
          <a:stretch>
            <a:fillRect/>
          </a:stretch>
        </p:blipFill>
        <p:spPr>
          <a:xfrm>
            <a:off x="1150726" y="1761530"/>
            <a:ext cx="10223367" cy="4943475"/>
          </a:xfrm>
          <a:prstGeom prst="rect">
            <a:avLst/>
          </a:prstGeom>
        </p:spPr>
      </p:pic>
    </p:spTree>
    <p:extLst>
      <p:ext uri="{BB962C8B-B14F-4D97-AF65-F5344CB8AC3E}">
        <p14:creationId xmlns:p14="http://schemas.microsoft.com/office/powerpoint/2010/main" val="1396672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
            </a:r>
          </a:p>
        </p:txBody>
      </p:sp>
      <p:pic>
        <p:nvPicPr>
          <p:cNvPr id="12" name="Imagen 12">
            <a:extLst>
              <a:ext uri="{FF2B5EF4-FFF2-40B4-BE49-F238E27FC236}">
                <a16:creationId xmlns:a16="http://schemas.microsoft.com/office/drawing/2014/main" id="{3491DD31-05B6-2850-908D-829CC519D64B}"/>
              </a:ext>
            </a:extLst>
          </p:cNvPr>
          <p:cNvPicPr>
            <a:picLocks noChangeAspect="1"/>
          </p:cNvPicPr>
          <p:nvPr/>
        </p:nvPicPr>
        <p:blipFill rotWithShape="1">
          <a:blip r:embed="rId2"/>
          <a:srcRect t="17815" b="29095"/>
          <a:stretch/>
        </p:blipFill>
        <p:spPr>
          <a:xfrm>
            <a:off x="3747174" y="938317"/>
            <a:ext cx="4324709" cy="691332"/>
          </a:xfrm>
          <a:prstGeom prst="rect">
            <a:avLst/>
          </a:prstGeom>
        </p:spPr>
      </p:pic>
      <p:pic>
        <p:nvPicPr>
          <p:cNvPr id="18" name="Imagen 17">
            <a:extLst>
              <a:ext uri="{FF2B5EF4-FFF2-40B4-BE49-F238E27FC236}">
                <a16:creationId xmlns:a16="http://schemas.microsoft.com/office/drawing/2014/main" id="{994EEAE8-3AA9-CBA0-E011-4B79593371EF}"/>
              </a:ext>
            </a:extLst>
          </p:cNvPr>
          <p:cNvPicPr>
            <a:picLocks noChangeAspect="1"/>
          </p:cNvPicPr>
          <p:nvPr/>
        </p:nvPicPr>
        <p:blipFill>
          <a:blip r:embed="rId3"/>
          <a:stretch>
            <a:fillRect/>
          </a:stretch>
        </p:blipFill>
        <p:spPr>
          <a:xfrm>
            <a:off x="1381346" y="1764300"/>
            <a:ext cx="9515254" cy="4832550"/>
          </a:xfrm>
          <a:prstGeom prst="rect">
            <a:avLst/>
          </a:prstGeom>
        </p:spPr>
      </p:pic>
    </p:spTree>
    <p:extLst>
      <p:ext uri="{BB962C8B-B14F-4D97-AF65-F5344CB8AC3E}">
        <p14:creationId xmlns:p14="http://schemas.microsoft.com/office/powerpoint/2010/main" val="145849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68787" y="0"/>
            <a:ext cx="9638522"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Linealización del modelo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EE25449A-EBB1-4744-A181-9A6153754CC4}"/>
                  </a:ext>
                </a:extLst>
              </p:cNvPr>
              <p:cNvSpPr txBox="1"/>
              <p:nvPr/>
            </p:nvSpPr>
            <p:spPr>
              <a:xfrm>
                <a:off x="5673011" y="1413589"/>
                <a:ext cx="4833257" cy="369332"/>
              </a:xfrm>
              <a:prstGeom prst="rect">
                <a:avLst/>
              </a:prstGeom>
              <a:noFill/>
            </p:spPr>
            <p:txBody>
              <a:bodyPr wrap="square" lIns="0" tIns="0" rIns="0" bIns="0" rtlCol="0">
                <a:spAutoFit/>
              </a:bodyPr>
              <a:lstStyle/>
              <a:p>
                <a14:m>
                  <m:oMath xmlns:m="http://schemas.openxmlformats.org/officeDocument/2006/math">
                    <m:r>
                      <a:rPr lang="es-CO" sz="2400" b="0" i="1" smtClean="0">
                        <a:latin typeface="Cambria Math" panose="02040503050406030204" pitchFamily="18" charset="0"/>
                      </a:rPr>
                      <m:t>𝑓</m:t>
                    </m:r>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𝑥</m:t>
                        </m:r>
                        <m:r>
                          <a:rPr lang="es-CO" sz="2400" b="0" i="1" smtClean="0">
                            <a:latin typeface="Cambria Math" panose="02040503050406030204" pitchFamily="18" charset="0"/>
                          </a:rPr>
                          <m:t>,</m:t>
                        </m:r>
                        <m:r>
                          <a:rPr lang="es-CO" sz="2400" b="0" i="1" smtClean="0">
                            <a:latin typeface="Cambria Math" panose="02040503050406030204" pitchFamily="18" charset="0"/>
                          </a:rPr>
                          <m:t>𝑦</m:t>
                        </m:r>
                        <m:r>
                          <a:rPr lang="es-CO" sz="2400" b="0" i="1" smtClean="0">
                            <a:latin typeface="Cambria Math" panose="02040503050406030204" pitchFamily="18" charset="0"/>
                          </a:rPr>
                          <m:t>,</m:t>
                        </m:r>
                        <m:r>
                          <a:rPr lang="es-CO" sz="2400" b="0" i="1" smtClean="0">
                            <a:latin typeface="Cambria Math" panose="02040503050406030204" pitchFamily="18" charset="0"/>
                          </a:rPr>
                          <m:t>𝑧</m:t>
                        </m:r>
                      </m:e>
                    </m:d>
                    <m:r>
                      <a:rPr lang="es-CO" sz="2400" b="0" i="1" smtClean="0">
                        <a:latin typeface="Cambria Math" panose="02040503050406030204" pitchFamily="18" charset="0"/>
                      </a:rPr>
                      <m:t>=</m:t>
                    </m:r>
                    <m:r>
                      <a:rPr lang="es-CO" sz="2400" b="0" i="1" smtClean="0">
                        <a:latin typeface="Cambria Math" panose="02040503050406030204" pitchFamily="18" charset="0"/>
                      </a:rPr>
                      <m:t>𝑎</m:t>
                    </m:r>
                    <m:r>
                      <a:rPr lang="es-CO" sz="2400" b="0" i="1" smtClean="0">
                        <a:latin typeface="Cambria Math" panose="02040503050406030204" pitchFamily="18" charset="0"/>
                      </a:rPr>
                      <m:t>⋅</m:t>
                    </m:r>
                    <m:r>
                      <a:rPr lang="es-CO" sz="2400" b="0" i="1" smtClean="0">
                        <a:latin typeface="Cambria Math" panose="02040503050406030204" pitchFamily="18" charset="0"/>
                      </a:rPr>
                      <m:t>𝑥</m:t>
                    </m:r>
                    <m:r>
                      <a:rPr lang="es-CO" sz="2400" b="0" i="1" smtClean="0">
                        <a:latin typeface="Cambria Math" panose="02040503050406030204" pitchFamily="18" charset="0"/>
                      </a:rPr>
                      <m:t>+</m:t>
                    </m:r>
                    <m:r>
                      <a:rPr lang="es-CO" sz="2400" b="0" i="1" smtClean="0">
                        <a:latin typeface="Cambria Math" panose="02040503050406030204" pitchFamily="18" charset="0"/>
                      </a:rPr>
                      <m:t>𝑏</m:t>
                    </m:r>
                    <m:r>
                      <a:rPr lang="es-CO" sz="2400" b="0" i="1" smtClean="0">
                        <a:latin typeface="Cambria Math" panose="02040503050406030204" pitchFamily="18" charset="0"/>
                      </a:rPr>
                      <m:t>⋅</m:t>
                    </m:r>
                    <m:func>
                      <m:funcPr>
                        <m:ctrlPr>
                          <a:rPr lang="es-CO" sz="2400" b="0" i="1" smtClean="0">
                            <a:latin typeface="Cambria Math" panose="02040503050406030204" pitchFamily="18" charset="0"/>
                          </a:rPr>
                        </m:ctrlPr>
                      </m:funcPr>
                      <m:fName>
                        <m:r>
                          <m:rPr>
                            <m:sty m:val="p"/>
                          </m:rPr>
                          <a:rPr lang="es-CO" sz="2400" b="0" i="0" smtClean="0">
                            <a:latin typeface="Cambria Math" panose="02040503050406030204" pitchFamily="18" charset="0"/>
                          </a:rPr>
                          <m:t>sin</m:t>
                        </m:r>
                      </m:fName>
                      <m:e>
                        <m:r>
                          <a:rPr lang="es-CO" sz="2400" b="0" i="1" smtClean="0">
                            <a:latin typeface="Cambria Math" panose="02040503050406030204" pitchFamily="18" charset="0"/>
                          </a:rPr>
                          <m:t>(</m:t>
                        </m:r>
                        <m:r>
                          <a:rPr lang="es-CO" sz="2400" b="0" i="1" smtClean="0">
                            <a:latin typeface="Cambria Math" panose="02040503050406030204" pitchFamily="18" charset="0"/>
                          </a:rPr>
                          <m:t>𝑦</m:t>
                        </m:r>
                        <m:r>
                          <a:rPr lang="es-CO" sz="2400" b="0" i="1" smtClean="0">
                            <a:latin typeface="Cambria Math" panose="02040503050406030204" pitchFamily="18" charset="0"/>
                          </a:rPr>
                          <m:t>)</m:t>
                        </m:r>
                      </m:e>
                    </m:func>
                    <m:r>
                      <a:rPr lang="es-CO" sz="2400" b="0" i="1" smtClean="0">
                        <a:latin typeface="Cambria Math" panose="02040503050406030204" pitchFamily="18" charset="0"/>
                      </a:rPr>
                      <m:t>+</m:t>
                    </m:r>
                    <m:r>
                      <a:rPr lang="es-CO" sz="2400" b="0" i="1" smtClean="0">
                        <a:latin typeface="Cambria Math" panose="02040503050406030204" pitchFamily="18" charset="0"/>
                      </a:rPr>
                      <m:t>𝑐</m:t>
                    </m:r>
                    <m:r>
                      <a:rPr lang="es-CO" sz="2400" b="0" i="1" smtClean="0">
                        <a:latin typeface="Cambria Math" panose="02040503050406030204" pitchFamily="18" charset="0"/>
                      </a:rPr>
                      <m:t>⋅</m:t>
                    </m:r>
                    <m:r>
                      <a:rPr lang="es-CO" sz="2400" b="0" i="1" smtClean="0">
                        <a:latin typeface="Cambria Math" panose="02040503050406030204" pitchFamily="18" charset="0"/>
                      </a:rPr>
                      <m:t>𝑧</m:t>
                    </m:r>
                  </m:oMath>
                </a14:m>
                <a:r>
                  <a:rPr lang="es-CO" sz="2400"/>
                  <a:t> </a:t>
                </a:r>
              </a:p>
            </p:txBody>
          </p:sp>
        </mc:Choice>
        <mc:Fallback xmlns="">
          <p:sp>
            <p:nvSpPr>
              <p:cNvPr id="3" name="CuadroTexto 2">
                <a:extLst>
                  <a:ext uri="{FF2B5EF4-FFF2-40B4-BE49-F238E27FC236}">
                    <a16:creationId xmlns:a16="http://schemas.microsoft.com/office/drawing/2014/main" id="{EE25449A-EBB1-4744-A181-9A6153754CC4}"/>
                  </a:ext>
                </a:extLst>
              </p:cNvPr>
              <p:cNvSpPr txBox="1">
                <a:spLocks noRot="1" noChangeAspect="1" noMove="1" noResize="1" noEditPoints="1" noAdjustHandles="1" noChangeArrowheads="1" noChangeShapeType="1" noTextEdit="1"/>
              </p:cNvSpPr>
              <p:nvPr/>
            </p:nvSpPr>
            <p:spPr>
              <a:xfrm>
                <a:off x="5673011" y="1413589"/>
                <a:ext cx="4833257" cy="369332"/>
              </a:xfrm>
              <a:prstGeom prst="rect">
                <a:avLst/>
              </a:prstGeom>
              <a:blipFill>
                <a:blip r:embed="rId2"/>
                <a:stretch>
                  <a:fillRect l="-3030" b="-35000"/>
                </a:stretch>
              </a:blipFill>
            </p:spPr>
            <p:txBody>
              <a:bodyPr/>
              <a:lstStyle/>
              <a:p>
                <a:r>
                  <a:rPr lang="en-US">
                    <a:noFill/>
                  </a:rPr>
                  <a:t> </a:t>
                </a:r>
              </a:p>
            </p:txBody>
          </p:sp>
        </mc:Fallback>
      </mc:AlternateContent>
      <p:sp>
        <p:nvSpPr>
          <p:cNvPr id="5" name="CuadroTexto 4">
            <a:extLst>
              <a:ext uri="{FF2B5EF4-FFF2-40B4-BE49-F238E27FC236}">
                <a16:creationId xmlns:a16="http://schemas.microsoft.com/office/drawing/2014/main" id="{71F0421E-489F-14BE-BFC5-D070CB1B0E12}"/>
              </a:ext>
            </a:extLst>
          </p:cNvPr>
          <p:cNvSpPr txBox="1"/>
          <p:nvPr/>
        </p:nvSpPr>
        <p:spPr>
          <a:xfrm>
            <a:off x="1296956" y="1305867"/>
            <a:ext cx="1856791" cy="584775"/>
          </a:xfrm>
          <a:prstGeom prst="rect">
            <a:avLst/>
          </a:prstGeom>
          <a:noFill/>
        </p:spPr>
        <p:txBody>
          <a:bodyPr wrap="square" rtlCol="0">
            <a:spAutoFit/>
          </a:bodyPr>
          <a:lstStyle/>
          <a:p>
            <a:r>
              <a:rPr lang="es-CO" sz="3200" b="1" i="1">
                <a:solidFill>
                  <a:srgbClr val="FD8E7A"/>
                </a:solidFill>
                <a:latin typeface="Ancizar Sans" panose="020B0602040300000003" pitchFamily="34" charset="0"/>
              </a:rPr>
              <a:t>Modelo</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E9BAD17-7C6C-D0D6-598D-95B47521ADA2}"/>
                  </a:ext>
                </a:extLst>
              </p:cNvPr>
              <p:cNvSpPr txBox="1"/>
              <p:nvPr/>
            </p:nvSpPr>
            <p:spPr>
              <a:xfrm>
                <a:off x="1294134" y="2380901"/>
                <a:ext cx="4715137" cy="485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d>
                            <m:dPr>
                              <m:begChr m:val=""/>
                              <m:endChr m:val="|"/>
                              <m:ctrlPr>
                                <a:rPr lang="es-CO" i="1" smtClean="0">
                                  <a:latin typeface="Cambria Math" panose="02040503050406030204" pitchFamily="18" charset="0"/>
                                </a:rPr>
                              </m:ctrlPr>
                            </m:dPr>
                            <m:e>
                              <m:r>
                                <a:rPr lang="es-CO" i="1" smtClean="0">
                                  <a:latin typeface="Cambria Math" panose="02040503050406030204" pitchFamily="18" charset="0"/>
                                </a:rPr>
                                <m:t>𝑓</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r>
                                    <a:rPr lang="es-CO" i="1">
                                      <a:latin typeface="Cambria Math" panose="02040503050406030204" pitchFamily="18" charset="0"/>
                                    </a:rPr>
                                    <m:t>,</m:t>
                                  </m:r>
                                  <m:r>
                                    <a:rPr lang="es-CO" i="1">
                                      <a:latin typeface="Cambria Math" panose="02040503050406030204" pitchFamily="18" charset="0"/>
                                    </a:rPr>
                                    <m:t>𝑧</m:t>
                                  </m:r>
                                </m:e>
                              </m:d>
                            </m:e>
                          </m:d>
                        </m:e>
                        <m:sub>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𝑥</m:t>
                              </m:r>
                            </m:e>
                            <m:sup>
                              <m:r>
                                <a:rPr lang="es-CO" b="0" i="1" smtClean="0">
                                  <a:latin typeface="Cambria Math" panose="02040503050406030204" pitchFamily="18" charset="0"/>
                                </a:rPr>
                                <m:t>∗</m:t>
                              </m:r>
                            </m:sup>
                          </m:sSup>
                          <m:r>
                            <a:rPr lang="es-CO" b="0" i="1" smtClean="0">
                              <a:latin typeface="Cambria Math" panose="02040503050406030204" pitchFamily="18" charset="0"/>
                            </a:rPr>
                            <m:t>, </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𝑦</m:t>
                              </m:r>
                            </m:e>
                            <m:sup>
                              <m:r>
                                <a:rPr lang="es-CO" b="0" i="1" smtClean="0">
                                  <a:latin typeface="Cambria Math" panose="02040503050406030204" pitchFamily="18" charset="0"/>
                                </a:rPr>
                                <m:t>∗</m:t>
                              </m:r>
                            </m:sup>
                          </m:sSup>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m:t>
                              </m:r>
                            </m:sup>
                          </m:sSup>
                          <m:r>
                            <a:rPr lang="es-CO" b="0" i="1" smtClean="0">
                              <a:latin typeface="Cambria Math" panose="02040503050406030204" pitchFamily="18" charset="0"/>
                            </a:rPr>
                            <m:t>)</m:t>
                          </m:r>
                        </m:sub>
                      </m:sSub>
                      <m:r>
                        <a:rPr lang="es-CO" i="1">
                          <a:latin typeface="Cambria Math" panose="02040503050406030204" pitchFamily="18" charset="0"/>
                        </a:rPr>
                        <m:t>=</m:t>
                      </m:r>
                      <m:r>
                        <a:rPr lang="es-CO" i="1">
                          <a:latin typeface="Cambria Math" panose="02040503050406030204" pitchFamily="18" charset="0"/>
                        </a:rPr>
                        <m:t>𝑎</m:t>
                      </m:r>
                      <m:r>
                        <a:rPr lang="es-CO" i="1">
                          <a:latin typeface="Cambria Math" panose="02040503050406030204" pitchFamily="18" charset="0"/>
                        </a:rPr>
                        <m:t>⋅</m:t>
                      </m:r>
                      <m:sSup>
                        <m:sSupPr>
                          <m:ctrlPr>
                            <a:rPr lang="es-CO" b="0" i="1" smtClean="0">
                              <a:latin typeface="Cambria Math" panose="02040503050406030204" pitchFamily="18" charset="0"/>
                            </a:rPr>
                          </m:ctrlPr>
                        </m:sSupPr>
                        <m:e>
                          <m:r>
                            <a:rPr lang="es-CO" i="1">
                              <a:latin typeface="Cambria Math" panose="02040503050406030204" pitchFamily="18" charset="0"/>
                            </a:rPr>
                            <m:t>𝑥</m:t>
                          </m:r>
                        </m:e>
                        <m:sup>
                          <m:r>
                            <a:rPr lang="es-CO" b="0" i="1" smtClean="0">
                              <a:latin typeface="Cambria Math" panose="02040503050406030204" pitchFamily="18" charset="0"/>
                            </a:rPr>
                            <m:t>∗</m:t>
                          </m:r>
                        </m:sup>
                      </m:sSup>
                      <m:r>
                        <a:rPr lang="es-CO" i="1">
                          <a:latin typeface="Cambria Math" panose="02040503050406030204" pitchFamily="18" charset="0"/>
                        </a:rPr>
                        <m:t>+</m:t>
                      </m:r>
                      <m:r>
                        <a:rPr lang="es-CO" i="1">
                          <a:latin typeface="Cambria Math" panose="02040503050406030204" pitchFamily="18" charset="0"/>
                        </a:rPr>
                        <m:t>𝑏</m:t>
                      </m:r>
                      <m:r>
                        <a:rPr lang="es-CO" i="1">
                          <a:latin typeface="Cambria Math" panose="02040503050406030204" pitchFamily="18" charset="0"/>
                        </a:rPr>
                        <m:t>⋅</m:t>
                      </m:r>
                      <m:func>
                        <m:funcPr>
                          <m:ctrlPr>
                            <a:rPr lang="es-CO" i="1">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i="1">
                                  <a:latin typeface="Cambria Math" panose="02040503050406030204" pitchFamily="18" charset="0"/>
                                </a:rPr>
                              </m:ctrlPr>
                            </m:dPr>
                            <m:e>
                              <m:sSup>
                                <m:sSupPr>
                                  <m:ctrlPr>
                                    <a:rPr lang="es-CO" b="0" i="1" smtClean="0">
                                      <a:latin typeface="Cambria Math" panose="02040503050406030204" pitchFamily="18" charset="0"/>
                                    </a:rPr>
                                  </m:ctrlPr>
                                </m:sSupPr>
                                <m:e>
                                  <m:r>
                                    <a:rPr lang="es-CO" i="1">
                                      <a:latin typeface="Cambria Math" panose="02040503050406030204" pitchFamily="18" charset="0"/>
                                    </a:rPr>
                                    <m:t>𝑦</m:t>
                                  </m:r>
                                </m:e>
                                <m:sup>
                                  <m:r>
                                    <a:rPr lang="es-CO" b="0" i="1" smtClean="0">
                                      <a:latin typeface="Cambria Math" panose="02040503050406030204" pitchFamily="18" charset="0"/>
                                    </a:rPr>
                                    <m:t>∗</m:t>
                                  </m:r>
                                </m:sup>
                              </m:sSup>
                            </m:e>
                          </m:d>
                        </m:e>
                      </m:func>
                      <m:r>
                        <a:rPr lang="es-CO" i="1">
                          <a:latin typeface="Cambria Math" panose="02040503050406030204" pitchFamily="18" charset="0"/>
                        </a:rPr>
                        <m:t>+</m:t>
                      </m:r>
                      <m:r>
                        <a:rPr lang="es-CO" i="1">
                          <a:latin typeface="Cambria Math" panose="02040503050406030204" pitchFamily="18" charset="0"/>
                        </a:rPr>
                        <m:t>𝑐</m:t>
                      </m:r>
                      <m:r>
                        <a:rPr lang="es-CO" i="1">
                          <a:latin typeface="Cambria Math" panose="02040503050406030204" pitchFamily="18" charset="0"/>
                        </a:rPr>
                        <m:t>⋅</m:t>
                      </m:r>
                      <m:sSup>
                        <m:sSupPr>
                          <m:ctrlPr>
                            <a:rPr lang="es-CO" b="0" i="1" smtClean="0">
                              <a:latin typeface="Cambria Math" panose="02040503050406030204" pitchFamily="18" charset="0"/>
                            </a:rPr>
                          </m:ctrlPr>
                        </m:sSupPr>
                        <m:e>
                          <m:r>
                            <a:rPr lang="es-CO" i="1">
                              <a:latin typeface="Cambria Math" panose="02040503050406030204" pitchFamily="18" charset="0"/>
                            </a:rPr>
                            <m:t>𝑧</m:t>
                          </m:r>
                        </m:e>
                        <m:sup>
                          <m:r>
                            <a:rPr lang="es-CO" b="0" i="1" smtClean="0">
                              <a:latin typeface="Cambria Math" panose="02040503050406030204" pitchFamily="18" charset="0"/>
                            </a:rPr>
                            <m:t>∗</m:t>
                          </m:r>
                        </m:sup>
                      </m:sSup>
                      <m:r>
                        <m:rPr>
                          <m:nor/>
                        </m:rPr>
                        <a:rPr lang="es-CO" dirty="0"/>
                        <m:t> </m:t>
                      </m:r>
                    </m:oMath>
                  </m:oMathPara>
                </a14:m>
                <a:endParaRPr lang="es-CO"/>
              </a:p>
            </p:txBody>
          </p:sp>
        </mc:Choice>
        <mc:Fallback xmlns="">
          <p:sp>
            <p:nvSpPr>
              <p:cNvPr id="6" name="CuadroTexto 5">
                <a:extLst>
                  <a:ext uri="{FF2B5EF4-FFF2-40B4-BE49-F238E27FC236}">
                    <a16:creationId xmlns:a16="http://schemas.microsoft.com/office/drawing/2014/main" id="{9E9BAD17-7C6C-D0D6-598D-95B47521ADA2}"/>
                  </a:ext>
                </a:extLst>
              </p:cNvPr>
              <p:cNvSpPr txBox="1">
                <a:spLocks noRot="1" noChangeAspect="1" noMove="1" noResize="1" noEditPoints="1" noAdjustHandles="1" noChangeArrowheads="1" noChangeShapeType="1" noTextEdit="1"/>
              </p:cNvSpPr>
              <p:nvPr/>
            </p:nvSpPr>
            <p:spPr>
              <a:xfrm>
                <a:off x="1294134" y="2380901"/>
                <a:ext cx="4715137" cy="485774"/>
              </a:xfrm>
              <a:prstGeom prst="rect">
                <a:avLst/>
              </a:prstGeom>
              <a:blipFill>
                <a:blip r:embed="rId3"/>
                <a:stretch>
                  <a:fillRect l="-1292" t="-191139" b="-259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E5701B6-9CF7-07D8-722E-B762CC9F8AFB}"/>
                  </a:ext>
                </a:extLst>
              </p:cNvPr>
              <p:cNvSpPr txBox="1"/>
              <p:nvPr/>
            </p:nvSpPr>
            <p:spPr>
              <a:xfrm>
                <a:off x="7704263" y="2380901"/>
                <a:ext cx="2334870" cy="6895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d>
                            <m:dPr>
                              <m:begChr m:val=""/>
                              <m:endChr m:val="|"/>
                              <m:ctrlPr>
                                <a:rPr lang="es-CO" i="1" smtClean="0">
                                  <a:latin typeface="Cambria Math" panose="02040503050406030204" pitchFamily="18" charset="0"/>
                                </a:rPr>
                              </m:ctrlPr>
                            </m:dPr>
                            <m:e>
                              <m:f>
                                <m:fPr>
                                  <m:ctrlPr>
                                    <a:rPr lang="es-CO" i="1" smtClean="0">
                                      <a:latin typeface="Cambria Math" panose="02040503050406030204" pitchFamily="18" charset="0"/>
                                    </a:rPr>
                                  </m:ctrlPr>
                                </m:fPr>
                                <m:num>
                                  <m:r>
                                    <a:rPr lang="es-CO" i="1" smtClean="0">
                                      <a:latin typeface="Cambria Math" panose="02040503050406030204" pitchFamily="18" charset="0"/>
                                    </a:rPr>
                                    <m:t>𝜕</m:t>
                                  </m:r>
                                  <m:r>
                                    <a:rPr lang="es-CO" i="1" smtClean="0">
                                      <a:latin typeface="Cambria Math" panose="02040503050406030204" pitchFamily="18" charset="0"/>
                                    </a:rPr>
                                    <m:t>𝑓</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r>
                                        <a:rPr lang="es-CO" i="1">
                                          <a:latin typeface="Cambria Math" panose="02040503050406030204" pitchFamily="18" charset="0"/>
                                        </a:rPr>
                                        <m:t>,</m:t>
                                      </m:r>
                                      <m:r>
                                        <a:rPr lang="es-CO" i="1">
                                          <a:latin typeface="Cambria Math" panose="02040503050406030204" pitchFamily="18" charset="0"/>
                                        </a:rPr>
                                        <m:t>𝑧</m:t>
                                      </m:r>
                                    </m:e>
                                  </m:d>
                                </m:num>
                                <m:den>
                                  <m:r>
                                    <a:rPr lang="es-CO" i="1" smtClean="0">
                                      <a:latin typeface="Cambria Math" panose="02040503050406030204" pitchFamily="18" charset="0"/>
                                    </a:rPr>
                                    <m:t>𝜕</m:t>
                                  </m:r>
                                  <m:r>
                                    <a:rPr lang="es-CO" i="1" smtClean="0">
                                      <a:latin typeface="Cambria Math" panose="02040503050406030204" pitchFamily="18" charset="0"/>
                                    </a:rPr>
                                    <m:t>𝑥</m:t>
                                  </m:r>
                                </m:den>
                              </m:f>
                            </m:e>
                          </m:d>
                        </m:e>
                        <m:sub>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𝑥</m:t>
                              </m:r>
                            </m:e>
                            <m:sup>
                              <m:r>
                                <a:rPr lang="es-CO" b="0" i="1" smtClean="0">
                                  <a:latin typeface="Cambria Math" panose="02040503050406030204" pitchFamily="18" charset="0"/>
                                </a:rPr>
                                <m:t>∗</m:t>
                              </m:r>
                            </m:sup>
                          </m:sSup>
                          <m:r>
                            <a:rPr lang="es-CO" b="0" i="1" smtClean="0">
                              <a:latin typeface="Cambria Math" panose="02040503050406030204" pitchFamily="18" charset="0"/>
                            </a:rPr>
                            <m:t>, </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𝑦</m:t>
                              </m:r>
                            </m:e>
                            <m:sup>
                              <m:r>
                                <a:rPr lang="es-CO" b="0" i="1" smtClean="0">
                                  <a:latin typeface="Cambria Math" panose="02040503050406030204" pitchFamily="18" charset="0"/>
                                </a:rPr>
                                <m:t>∗</m:t>
                              </m:r>
                            </m:sup>
                          </m:sSup>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m:t>
                              </m:r>
                            </m:sup>
                          </m:sSup>
                          <m:r>
                            <a:rPr lang="es-CO" b="0" i="1" smtClean="0">
                              <a:latin typeface="Cambria Math" panose="02040503050406030204" pitchFamily="18" charset="0"/>
                            </a:rPr>
                            <m:t>)</m:t>
                          </m:r>
                        </m:sub>
                      </m:sSub>
                      <m:r>
                        <a:rPr lang="es-CO" i="1">
                          <a:latin typeface="Cambria Math" panose="02040503050406030204" pitchFamily="18" charset="0"/>
                        </a:rPr>
                        <m:t>=</m:t>
                      </m:r>
                      <m:r>
                        <a:rPr lang="es-CO" i="1">
                          <a:latin typeface="Cambria Math" panose="02040503050406030204" pitchFamily="18" charset="0"/>
                        </a:rPr>
                        <m:t>𝑎</m:t>
                      </m:r>
                    </m:oMath>
                  </m:oMathPara>
                </a14:m>
                <a:endParaRPr lang="es-CO"/>
              </a:p>
            </p:txBody>
          </p:sp>
        </mc:Choice>
        <mc:Fallback xmlns="">
          <p:sp>
            <p:nvSpPr>
              <p:cNvPr id="7" name="CuadroTexto 6">
                <a:extLst>
                  <a:ext uri="{FF2B5EF4-FFF2-40B4-BE49-F238E27FC236}">
                    <a16:creationId xmlns:a16="http://schemas.microsoft.com/office/drawing/2014/main" id="{BE5701B6-9CF7-07D8-722E-B762CC9F8AFB}"/>
                  </a:ext>
                </a:extLst>
              </p:cNvPr>
              <p:cNvSpPr txBox="1">
                <a:spLocks noRot="1" noChangeAspect="1" noMove="1" noResize="1" noEditPoints="1" noAdjustHandles="1" noChangeArrowheads="1" noChangeShapeType="1" noTextEdit="1"/>
              </p:cNvSpPr>
              <p:nvPr/>
            </p:nvSpPr>
            <p:spPr>
              <a:xfrm>
                <a:off x="7704263" y="2380901"/>
                <a:ext cx="2334870" cy="6895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C0425E4D-6AFB-0D40-D458-DC5D8AEDD9C6}"/>
                  </a:ext>
                </a:extLst>
              </p:cNvPr>
              <p:cNvSpPr txBox="1"/>
              <p:nvPr/>
            </p:nvSpPr>
            <p:spPr>
              <a:xfrm>
                <a:off x="1156995" y="3070449"/>
                <a:ext cx="3245632" cy="6895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d>
                            <m:dPr>
                              <m:begChr m:val=""/>
                              <m:endChr m:val="|"/>
                              <m:ctrlPr>
                                <a:rPr lang="es-CO" i="1" smtClean="0">
                                  <a:latin typeface="Cambria Math" panose="02040503050406030204" pitchFamily="18" charset="0"/>
                                </a:rPr>
                              </m:ctrlPr>
                            </m:dPr>
                            <m:e>
                              <m:f>
                                <m:fPr>
                                  <m:ctrlPr>
                                    <a:rPr lang="es-CO" i="1" smtClean="0">
                                      <a:latin typeface="Cambria Math" panose="02040503050406030204" pitchFamily="18" charset="0"/>
                                    </a:rPr>
                                  </m:ctrlPr>
                                </m:fPr>
                                <m:num>
                                  <m:r>
                                    <a:rPr lang="es-CO" i="1" smtClean="0">
                                      <a:latin typeface="Cambria Math" panose="02040503050406030204" pitchFamily="18" charset="0"/>
                                    </a:rPr>
                                    <m:t>𝜕</m:t>
                                  </m:r>
                                  <m:r>
                                    <a:rPr lang="es-CO" i="1" smtClean="0">
                                      <a:latin typeface="Cambria Math" panose="02040503050406030204" pitchFamily="18" charset="0"/>
                                    </a:rPr>
                                    <m:t>𝑓</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r>
                                        <a:rPr lang="es-CO" i="1">
                                          <a:latin typeface="Cambria Math" panose="02040503050406030204" pitchFamily="18" charset="0"/>
                                        </a:rPr>
                                        <m:t>,</m:t>
                                      </m:r>
                                      <m:r>
                                        <a:rPr lang="es-CO" i="1">
                                          <a:latin typeface="Cambria Math" panose="02040503050406030204" pitchFamily="18" charset="0"/>
                                        </a:rPr>
                                        <m:t>𝑧</m:t>
                                      </m:r>
                                    </m:e>
                                  </m:d>
                                </m:num>
                                <m:den>
                                  <m:r>
                                    <a:rPr lang="es-CO" i="1" smtClean="0">
                                      <a:latin typeface="Cambria Math" panose="02040503050406030204" pitchFamily="18" charset="0"/>
                                    </a:rPr>
                                    <m:t>𝜕</m:t>
                                  </m:r>
                                  <m:r>
                                    <a:rPr lang="es-CO" b="0" i="1" smtClean="0">
                                      <a:latin typeface="Cambria Math" panose="02040503050406030204" pitchFamily="18" charset="0"/>
                                    </a:rPr>
                                    <m:t>𝑦</m:t>
                                  </m:r>
                                </m:den>
                              </m:f>
                            </m:e>
                          </m:d>
                        </m:e>
                        <m:sub>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𝑥</m:t>
                              </m:r>
                            </m:e>
                            <m:sup>
                              <m:r>
                                <a:rPr lang="es-CO" b="0" i="1" smtClean="0">
                                  <a:latin typeface="Cambria Math" panose="02040503050406030204" pitchFamily="18" charset="0"/>
                                </a:rPr>
                                <m:t>∗</m:t>
                              </m:r>
                            </m:sup>
                          </m:sSup>
                          <m:r>
                            <a:rPr lang="es-CO" b="0" i="1" smtClean="0">
                              <a:latin typeface="Cambria Math" panose="02040503050406030204" pitchFamily="18" charset="0"/>
                            </a:rPr>
                            <m:t>, </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𝑦</m:t>
                              </m:r>
                            </m:e>
                            <m:sup>
                              <m:r>
                                <a:rPr lang="es-CO" b="0" i="1" smtClean="0">
                                  <a:latin typeface="Cambria Math" panose="02040503050406030204" pitchFamily="18" charset="0"/>
                                </a:rPr>
                                <m:t>∗</m:t>
                              </m:r>
                            </m:sup>
                          </m:sSup>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m:t>
                              </m:r>
                            </m:sup>
                          </m:sSup>
                          <m:r>
                            <a:rPr lang="es-CO" b="0" i="1" smtClean="0">
                              <a:latin typeface="Cambria Math" panose="02040503050406030204" pitchFamily="18" charset="0"/>
                            </a:rPr>
                            <m:t>)</m:t>
                          </m:r>
                        </m:sub>
                      </m:sSub>
                      <m:r>
                        <a:rPr lang="es-CO" i="1">
                          <a:latin typeface="Cambria Math" panose="02040503050406030204" pitchFamily="18" charset="0"/>
                        </a:rPr>
                        <m:t>=</m:t>
                      </m:r>
                      <m:r>
                        <a:rPr lang="es-CO" i="1">
                          <a:latin typeface="Cambria Math" panose="02040503050406030204" pitchFamily="18" charset="0"/>
                        </a:rPr>
                        <m:t>𝑏</m:t>
                      </m:r>
                      <m:r>
                        <a:rPr lang="es-CO" i="1">
                          <a:latin typeface="Cambria Math" panose="02040503050406030204" pitchFamily="18" charset="0"/>
                        </a:rPr>
                        <m:t>⋅</m:t>
                      </m:r>
                      <m:func>
                        <m:funcPr>
                          <m:ctrlPr>
                            <a:rPr lang="es-CO" i="1">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i="1">
                                  <a:latin typeface="Cambria Math" panose="02040503050406030204" pitchFamily="18" charset="0"/>
                                </a:rPr>
                              </m:ctrlPr>
                            </m:dPr>
                            <m:e>
                              <m:sSup>
                                <m:sSupPr>
                                  <m:ctrlPr>
                                    <a:rPr lang="es-CO" b="0" i="1" smtClean="0">
                                      <a:latin typeface="Cambria Math" panose="02040503050406030204" pitchFamily="18" charset="0"/>
                                    </a:rPr>
                                  </m:ctrlPr>
                                </m:sSupPr>
                                <m:e>
                                  <m:r>
                                    <a:rPr lang="es-CO" i="1">
                                      <a:latin typeface="Cambria Math" panose="02040503050406030204" pitchFamily="18" charset="0"/>
                                    </a:rPr>
                                    <m:t>𝑦</m:t>
                                  </m:r>
                                </m:e>
                                <m:sup>
                                  <m:r>
                                    <a:rPr lang="es-CO" b="0" i="1" smtClean="0">
                                      <a:latin typeface="Cambria Math" panose="02040503050406030204" pitchFamily="18" charset="0"/>
                                    </a:rPr>
                                    <m:t>∗</m:t>
                                  </m:r>
                                </m:sup>
                              </m:sSup>
                            </m:e>
                          </m:d>
                        </m:e>
                      </m:func>
                    </m:oMath>
                  </m:oMathPara>
                </a14:m>
                <a:endParaRPr lang="es-CO"/>
              </a:p>
            </p:txBody>
          </p:sp>
        </mc:Choice>
        <mc:Fallback xmlns="">
          <p:sp>
            <p:nvSpPr>
              <p:cNvPr id="8" name="CuadroTexto 7">
                <a:extLst>
                  <a:ext uri="{FF2B5EF4-FFF2-40B4-BE49-F238E27FC236}">
                    <a16:creationId xmlns:a16="http://schemas.microsoft.com/office/drawing/2014/main" id="{C0425E4D-6AFB-0D40-D458-DC5D8AEDD9C6}"/>
                  </a:ext>
                </a:extLst>
              </p:cNvPr>
              <p:cNvSpPr txBox="1">
                <a:spLocks noRot="1" noChangeAspect="1" noMove="1" noResize="1" noEditPoints="1" noAdjustHandles="1" noChangeArrowheads="1" noChangeShapeType="1" noTextEdit="1"/>
              </p:cNvSpPr>
              <p:nvPr/>
            </p:nvSpPr>
            <p:spPr>
              <a:xfrm>
                <a:off x="1156995" y="3070449"/>
                <a:ext cx="3245632" cy="68954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0B03F73-1A9F-719A-E539-D6ABF8210FEA}"/>
                  </a:ext>
                </a:extLst>
              </p:cNvPr>
              <p:cNvSpPr txBox="1"/>
              <p:nvPr/>
            </p:nvSpPr>
            <p:spPr>
              <a:xfrm>
                <a:off x="7725038" y="3241396"/>
                <a:ext cx="2314095" cy="6895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d>
                            <m:dPr>
                              <m:begChr m:val=""/>
                              <m:endChr m:val="|"/>
                              <m:ctrlPr>
                                <a:rPr lang="es-CO" i="1" smtClean="0">
                                  <a:latin typeface="Cambria Math" panose="02040503050406030204" pitchFamily="18" charset="0"/>
                                </a:rPr>
                              </m:ctrlPr>
                            </m:dPr>
                            <m:e>
                              <m:f>
                                <m:fPr>
                                  <m:ctrlPr>
                                    <a:rPr lang="es-CO" i="1" smtClean="0">
                                      <a:latin typeface="Cambria Math" panose="02040503050406030204" pitchFamily="18" charset="0"/>
                                    </a:rPr>
                                  </m:ctrlPr>
                                </m:fPr>
                                <m:num>
                                  <m:r>
                                    <a:rPr lang="es-CO" i="1" smtClean="0">
                                      <a:latin typeface="Cambria Math" panose="02040503050406030204" pitchFamily="18" charset="0"/>
                                    </a:rPr>
                                    <m:t>𝜕</m:t>
                                  </m:r>
                                  <m:r>
                                    <a:rPr lang="es-CO" i="1" smtClean="0">
                                      <a:latin typeface="Cambria Math" panose="02040503050406030204" pitchFamily="18" charset="0"/>
                                    </a:rPr>
                                    <m:t>𝑓</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r>
                                        <a:rPr lang="es-CO" i="1">
                                          <a:latin typeface="Cambria Math" panose="02040503050406030204" pitchFamily="18" charset="0"/>
                                        </a:rPr>
                                        <m:t>,</m:t>
                                      </m:r>
                                      <m:r>
                                        <a:rPr lang="es-CO" i="1">
                                          <a:latin typeface="Cambria Math" panose="02040503050406030204" pitchFamily="18" charset="0"/>
                                        </a:rPr>
                                        <m:t>𝑧</m:t>
                                      </m:r>
                                    </m:e>
                                  </m:d>
                                </m:num>
                                <m:den>
                                  <m:r>
                                    <a:rPr lang="es-CO" i="1" smtClean="0">
                                      <a:latin typeface="Cambria Math" panose="02040503050406030204" pitchFamily="18" charset="0"/>
                                    </a:rPr>
                                    <m:t>𝜕</m:t>
                                  </m:r>
                                  <m:r>
                                    <a:rPr lang="es-CO" b="0" i="1" smtClean="0">
                                      <a:latin typeface="Cambria Math" panose="02040503050406030204" pitchFamily="18" charset="0"/>
                                    </a:rPr>
                                    <m:t>𝑧</m:t>
                                  </m:r>
                                </m:den>
                              </m:f>
                            </m:e>
                          </m:d>
                        </m:e>
                        <m:sub>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𝑥</m:t>
                              </m:r>
                            </m:e>
                            <m:sup>
                              <m:r>
                                <a:rPr lang="es-CO" b="0" i="1" smtClean="0">
                                  <a:latin typeface="Cambria Math" panose="02040503050406030204" pitchFamily="18" charset="0"/>
                                </a:rPr>
                                <m:t>∗</m:t>
                              </m:r>
                            </m:sup>
                          </m:sSup>
                          <m:r>
                            <a:rPr lang="es-CO" b="0" i="1" smtClean="0">
                              <a:latin typeface="Cambria Math" panose="02040503050406030204" pitchFamily="18" charset="0"/>
                            </a:rPr>
                            <m:t>, </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𝑦</m:t>
                              </m:r>
                            </m:e>
                            <m:sup>
                              <m:r>
                                <a:rPr lang="es-CO" b="0" i="1" smtClean="0">
                                  <a:latin typeface="Cambria Math" panose="02040503050406030204" pitchFamily="18" charset="0"/>
                                </a:rPr>
                                <m:t>∗</m:t>
                              </m:r>
                            </m:sup>
                          </m:sSup>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m:t>
                              </m:r>
                            </m:sup>
                          </m:sSup>
                          <m:r>
                            <a:rPr lang="es-CO" b="0" i="1" smtClean="0">
                              <a:latin typeface="Cambria Math" panose="02040503050406030204" pitchFamily="18" charset="0"/>
                            </a:rPr>
                            <m:t>)</m:t>
                          </m:r>
                        </m:sub>
                      </m:sSub>
                      <m:r>
                        <a:rPr lang="es-CO" i="1">
                          <a:latin typeface="Cambria Math" panose="02040503050406030204" pitchFamily="18" charset="0"/>
                        </a:rPr>
                        <m:t>=</m:t>
                      </m:r>
                      <m:r>
                        <a:rPr lang="es-CO" i="1">
                          <a:latin typeface="Cambria Math" panose="02040503050406030204" pitchFamily="18" charset="0"/>
                        </a:rPr>
                        <m:t>𝑐</m:t>
                      </m:r>
                    </m:oMath>
                  </m:oMathPara>
                </a14:m>
                <a:endParaRPr lang="es-CO"/>
              </a:p>
            </p:txBody>
          </p:sp>
        </mc:Choice>
        <mc:Fallback xmlns="">
          <p:sp>
            <p:nvSpPr>
              <p:cNvPr id="9" name="CuadroTexto 8">
                <a:extLst>
                  <a:ext uri="{FF2B5EF4-FFF2-40B4-BE49-F238E27FC236}">
                    <a16:creationId xmlns:a16="http://schemas.microsoft.com/office/drawing/2014/main" id="{50B03F73-1A9F-719A-E539-D6ABF8210FEA}"/>
                  </a:ext>
                </a:extLst>
              </p:cNvPr>
              <p:cNvSpPr txBox="1">
                <a:spLocks noRot="1" noChangeAspect="1" noMove="1" noResize="1" noEditPoints="1" noAdjustHandles="1" noChangeArrowheads="1" noChangeShapeType="1" noTextEdit="1"/>
              </p:cNvSpPr>
              <p:nvPr/>
            </p:nvSpPr>
            <p:spPr>
              <a:xfrm>
                <a:off x="7725038" y="3241396"/>
                <a:ext cx="2314095" cy="689548"/>
              </a:xfrm>
              <a:prstGeom prst="rect">
                <a:avLst/>
              </a:prstGeom>
              <a:blipFill>
                <a:blip r:embed="rId6"/>
                <a:stretch>
                  <a:fillRect/>
                </a:stretch>
              </a:blipFill>
            </p:spPr>
            <p:txBody>
              <a:bodyPr/>
              <a:lstStyle/>
              <a:p>
                <a:r>
                  <a:rPr lang="en-US">
                    <a:noFill/>
                  </a:rPr>
                  <a:t> </a:t>
                </a:r>
              </a:p>
            </p:txBody>
          </p:sp>
        </mc:Fallback>
      </mc:AlternateContent>
      <p:sp>
        <p:nvSpPr>
          <p:cNvPr id="10" name="CuadroTexto 9">
            <a:extLst>
              <a:ext uri="{FF2B5EF4-FFF2-40B4-BE49-F238E27FC236}">
                <a16:creationId xmlns:a16="http://schemas.microsoft.com/office/drawing/2014/main" id="{F9C14055-A22E-A72F-B891-9FEB1AB3210B}"/>
              </a:ext>
            </a:extLst>
          </p:cNvPr>
          <p:cNvSpPr txBox="1"/>
          <p:nvPr/>
        </p:nvSpPr>
        <p:spPr>
          <a:xfrm>
            <a:off x="1156995" y="4230940"/>
            <a:ext cx="5206481" cy="5232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Linealización</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8C8F822-F68B-FEF9-9081-F0E1D65254A3}"/>
                  </a:ext>
                </a:extLst>
              </p:cNvPr>
              <p:cNvSpPr txBox="1"/>
              <p:nvPr/>
            </p:nvSpPr>
            <p:spPr>
              <a:xfrm>
                <a:off x="825757" y="4987432"/>
                <a:ext cx="1107543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𝑓</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𝑥</m:t>
                          </m:r>
                          <m:r>
                            <a:rPr lang="es-CO" sz="2000" b="0" i="1" smtClean="0">
                              <a:latin typeface="Cambria Math" panose="02040503050406030204" pitchFamily="18" charset="0"/>
                            </a:rPr>
                            <m:t>,</m:t>
                          </m:r>
                          <m:r>
                            <a:rPr lang="es-CO" sz="2000" b="0" i="1" smtClean="0">
                              <a:latin typeface="Cambria Math" panose="02040503050406030204" pitchFamily="18" charset="0"/>
                            </a:rPr>
                            <m:t>𝑦</m:t>
                          </m:r>
                          <m:r>
                            <a:rPr lang="es-CO" sz="2000" b="0" i="1" smtClean="0">
                              <a:latin typeface="Cambria Math" panose="02040503050406030204" pitchFamily="18" charset="0"/>
                            </a:rPr>
                            <m:t>,</m:t>
                          </m:r>
                          <m:r>
                            <a:rPr lang="es-CO" sz="2000" b="0" i="1" smtClean="0">
                              <a:latin typeface="Cambria Math" panose="02040503050406030204" pitchFamily="18" charset="0"/>
                            </a:rPr>
                            <m:t>𝑧</m:t>
                          </m:r>
                        </m:e>
                      </m:d>
                      <m:r>
                        <a:rPr lang="es-CO" sz="2000" i="1">
                          <a:latin typeface="Cambria Math" panose="02040503050406030204" pitchFamily="18" charset="0"/>
                          <a:ea typeface="Cambria Math" panose="02040503050406030204" pitchFamily="18" charset="0"/>
                        </a:rPr>
                        <m:t>≈</m:t>
                      </m:r>
                      <m:r>
                        <a:rPr lang="es-CO" sz="2000" i="1" smtClean="0">
                          <a:latin typeface="Cambria Math" panose="02040503050406030204" pitchFamily="18" charset="0"/>
                        </a:rPr>
                        <m:t>𝑎</m:t>
                      </m:r>
                      <m:r>
                        <a:rPr lang="es-CO" sz="200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i="1">
                              <a:latin typeface="Cambria Math" panose="02040503050406030204" pitchFamily="18" charset="0"/>
                            </a:rPr>
                            <m:t>𝑥</m:t>
                          </m:r>
                        </m:e>
                        <m:sup>
                          <m:r>
                            <a:rPr lang="es-CO" sz="2000" b="0" i="1" smtClean="0">
                              <a:latin typeface="Cambria Math" panose="02040503050406030204" pitchFamily="18" charset="0"/>
                            </a:rPr>
                            <m:t>∗</m:t>
                          </m:r>
                        </m:sup>
                      </m:sSup>
                      <m:r>
                        <a:rPr lang="es-CO" sz="2000" i="1">
                          <a:latin typeface="Cambria Math" panose="02040503050406030204" pitchFamily="18" charset="0"/>
                        </a:rPr>
                        <m:t>+</m:t>
                      </m:r>
                      <m:r>
                        <a:rPr lang="es-CO" sz="2000" i="1">
                          <a:latin typeface="Cambria Math" panose="02040503050406030204" pitchFamily="18" charset="0"/>
                        </a:rPr>
                        <m:t>𝑏</m:t>
                      </m:r>
                      <m:r>
                        <a:rPr lang="es-CO" sz="2000" i="1">
                          <a:latin typeface="Cambria Math" panose="02040503050406030204" pitchFamily="18" charset="0"/>
                        </a:rPr>
                        <m:t>⋅</m:t>
                      </m:r>
                      <m:func>
                        <m:funcPr>
                          <m:ctrlPr>
                            <a:rPr lang="es-CO" sz="2000" i="1">
                              <a:latin typeface="Cambria Math" panose="02040503050406030204" pitchFamily="18" charset="0"/>
                            </a:rPr>
                          </m:ctrlPr>
                        </m:funcPr>
                        <m:fName>
                          <m:r>
                            <m:rPr>
                              <m:sty m:val="p"/>
                            </m:rPr>
                            <a:rPr lang="es-CO" sz="2000" b="0" i="0" smtClean="0">
                              <a:latin typeface="Cambria Math" panose="02040503050406030204" pitchFamily="18" charset="0"/>
                            </a:rPr>
                            <m:t>sin</m:t>
                          </m:r>
                        </m:fName>
                        <m:e>
                          <m:d>
                            <m:dPr>
                              <m:ctrlPr>
                                <a:rPr lang="es-CO" sz="2000" i="1">
                                  <a:latin typeface="Cambria Math" panose="02040503050406030204" pitchFamily="18" charset="0"/>
                                </a:rPr>
                              </m:ctrlPr>
                            </m:dPr>
                            <m:e>
                              <m:sSup>
                                <m:sSupPr>
                                  <m:ctrlPr>
                                    <a:rPr lang="es-CO" sz="2000" b="0" i="1" smtClean="0">
                                      <a:latin typeface="Cambria Math" panose="02040503050406030204" pitchFamily="18" charset="0"/>
                                    </a:rPr>
                                  </m:ctrlPr>
                                </m:sSupPr>
                                <m:e>
                                  <m:r>
                                    <a:rPr lang="es-CO" sz="2000" i="1">
                                      <a:latin typeface="Cambria Math" panose="02040503050406030204" pitchFamily="18" charset="0"/>
                                    </a:rPr>
                                    <m:t>𝑦</m:t>
                                  </m:r>
                                </m:e>
                                <m:sup>
                                  <m:r>
                                    <a:rPr lang="es-CO" sz="2000" b="0" i="1" smtClean="0">
                                      <a:latin typeface="Cambria Math" panose="02040503050406030204" pitchFamily="18" charset="0"/>
                                    </a:rPr>
                                    <m:t>∗</m:t>
                                  </m:r>
                                </m:sup>
                              </m:sSup>
                            </m:e>
                          </m:d>
                        </m:e>
                      </m:func>
                      <m:r>
                        <a:rPr lang="es-CO" sz="2000" i="1">
                          <a:latin typeface="Cambria Math" panose="02040503050406030204" pitchFamily="18" charset="0"/>
                        </a:rPr>
                        <m:t>+</m:t>
                      </m:r>
                      <m:r>
                        <a:rPr lang="es-CO" sz="2000" i="1">
                          <a:latin typeface="Cambria Math" panose="02040503050406030204" pitchFamily="18" charset="0"/>
                        </a:rPr>
                        <m:t>𝑐</m:t>
                      </m:r>
                      <m:r>
                        <a:rPr lang="es-CO" sz="2000" i="1">
                          <a:latin typeface="Cambria Math" panose="02040503050406030204" pitchFamily="18" charset="0"/>
                        </a:rPr>
                        <m:t>⋅</m:t>
                      </m:r>
                      <m:sSup>
                        <m:sSupPr>
                          <m:ctrlPr>
                            <a:rPr lang="es-CO" sz="2000" b="0" i="1" smtClean="0">
                              <a:latin typeface="Cambria Math" panose="02040503050406030204" pitchFamily="18" charset="0"/>
                            </a:rPr>
                          </m:ctrlPr>
                        </m:sSupPr>
                        <m:e>
                          <m:r>
                            <a:rPr lang="es-CO" sz="2000" i="1">
                              <a:latin typeface="Cambria Math" panose="02040503050406030204" pitchFamily="18" charset="0"/>
                            </a:rPr>
                            <m:t>𝑧</m:t>
                          </m:r>
                        </m:e>
                        <m:sup>
                          <m:r>
                            <a:rPr lang="es-CO" sz="2000" b="0" i="1" smtClean="0">
                              <a:latin typeface="Cambria Math" panose="02040503050406030204" pitchFamily="18" charset="0"/>
                            </a:rPr>
                            <m:t>∗</m:t>
                          </m:r>
                        </m:sup>
                      </m:sSup>
                      <m:r>
                        <a:rPr lang="es-CO" sz="2000" b="0" i="1" smtClean="0">
                          <a:latin typeface="Cambria Math" panose="02040503050406030204" pitchFamily="18" charset="0"/>
                        </a:rPr>
                        <m:t>+</m:t>
                      </m:r>
                      <m:r>
                        <a:rPr lang="es-CO" sz="2000" b="0" i="1" smtClean="0">
                          <a:latin typeface="Cambria Math" panose="02040503050406030204" pitchFamily="18" charset="0"/>
                        </a:rPr>
                        <m:t>𝑎</m:t>
                      </m:r>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𝑥</m:t>
                          </m:r>
                          <m:r>
                            <a:rPr lang="es-CO" sz="2000" b="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𝑥</m:t>
                              </m:r>
                            </m:e>
                            <m:sup>
                              <m:r>
                                <a:rPr lang="es-CO" sz="2000" b="0" i="1" smtClean="0">
                                  <a:latin typeface="Cambria Math" panose="02040503050406030204" pitchFamily="18" charset="0"/>
                                </a:rPr>
                                <m:t>∗</m:t>
                              </m:r>
                            </m:sup>
                          </m:sSup>
                        </m:e>
                      </m:d>
                      <m:r>
                        <a:rPr lang="es-CO" sz="2000" b="0" i="1" smtClean="0">
                          <a:latin typeface="Cambria Math" panose="02040503050406030204" pitchFamily="18" charset="0"/>
                        </a:rPr>
                        <m:t>+ </m:t>
                      </m:r>
                      <m:r>
                        <a:rPr lang="es-CO" sz="2000" i="1">
                          <a:latin typeface="Cambria Math" panose="02040503050406030204" pitchFamily="18" charset="0"/>
                        </a:rPr>
                        <m:t>𝑏</m:t>
                      </m:r>
                      <m:r>
                        <a:rPr lang="es-CO" sz="2000" i="1">
                          <a:latin typeface="Cambria Math" panose="02040503050406030204" pitchFamily="18" charset="0"/>
                        </a:rPr>
                        <m:t>⋅</m:t>
                      </m:r>
                      <m:func>
                        <m:funcPr>
                          <m:ctrlPr>
                            <a:rPr lang="es-CO" sz="2000" i="1">
                              <a:latin typeface="Cambria Math" panose="02040503050406030204" pitchFamily="18" charset="0"/>
                            </a:rPr>
                          </m:ctrlPr>
                        </m:funcPr>
                        <m:fName>
                          <m:r>
                            <m:rPr>
                              <m:sty m:val="p"/>
                            </m:rPr>
                            <a:rPr lang="es-CO" sz="2000" b="0" i="0" smtClean="0">
                              <a:latin typeface="Cambria Math" panose="02040503050406030204" pitchFamily="18" charset="0"/>
                            </a:rPr>
                            <m:t>cos</m:t>
                          </m:r>
                        </m:fName>
                        <m:e>
                          <m:d>
                            <m:dPr>
                              <m:ctrlPr>
                                <a:rPr lang="es-CO" sz="2000" i="1">
                                  <a:latin typeface="Cambria Math" panose="02040503050406030204" pitchFamily="18" charset="0"/>
                                </a:rPr>
                              </m:ctrlPr>
                            </m:dPr>
                            <m:e>
                              <m:sSup>
                                <m:sSupPr>
                                  <m:ctrlPr>
                                    <a:rPr lang="es-CO" sz="2000" b="0" i="1" smtClean="0">
                                      <a:latin typeface="Cambria Math" panose="02040503050406030204" pitchFamily="18" charset="0"/>
                                    </a:rPr>
                                  </m:ctrlPr>
                                </m:sSupPr>
                                <m:e>
                                  <m:r>
                                    <a:rPr lang="es-CO" sz="2000" i="1">
                                      <a:latin typeface="Cambria Math" panose="02040503050406030204" pitchFamily="18" charset="0"/>
                                    </a:rPr>
                                    <m:t>𝑦</m:t>
                                  </m:r>
                                </m:e>
                                <m:sup>
                                  <m:r>
                                    <a:rPr lang="es-CO" sz="2000" b="0" i="1" smtClean="0">
                                      <a:latin typeface="Cambria Math" panose="02040503050406030204" pitchFamily="18" charset="0"/>
                                    </a:rPr>
                                    <m:t>∗</m:t>
                                  </m:r>
                                </m:sup>
                              </m:sSup>
                            </m:e>
                          </m:d>
                        </m:e>
                      </m:func>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𝑦</m:t>
                          </m:r>
                          <m:r>
                            <a:rPr lang="es-CO" sz="2000" b="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𝑦</m:t>
                              </m:r>
                            </m:e>
                            <m:sup>
                              <m:r>
                                <a:rPr lang="es-CO" sz="2000" b="0" i="1" smtClean="0">
                                  <a:latin typeface="Cambria Math" panose="02040503050406030204" pitchFamily="18" charset="0"/>
                                </a:rPr>
                                <m:t>∗</m:t>
                              </m:r>
                            </m:sup>
                          </m:sSup>
                        </m:e>
                      </m:d>
                      <m:r>
                        <a:rPr lang="es-CO" sz="2000" b="0" i="1" smtClean="0">
                          <a:latin typeface="Cambria Math" panose="02040503050406030204" pitchFamily="18" charset="0"/>
                        </a:rPr>
                        <m:t>+</m:t>
                      </m:r>
                      <m:r>
                        <a:rPr lang="es-CO" sz="2000" b="0" i="1" smtClean="0">
                          <a:latin typeface="Cambria Math" panose="02040503050406030204" pitchFamily="18" charset="0"/>
                        </a:rPr>
                        <m:t>𝑐</m:t>
                      </m:r>
                      <m:r>
                        <a:rPr lang="es-CO" sz="2000" b="0" i="1" smtClean="0">
                          <a:latin typeface="Cambria Math" panose="02040503050406030204" pitchFamily="18" charset="0"/>
                        </a:rPr>
                        <m:t>⋅(</m:t>
                      </m:r>
                      <m:r>
                        <a:rPr lang="es-CO" sz="2000" b="0" i="1" smtClean="0">
                          <a:latin typeface="Cambria Math" panose="02040503050406030204" pitchFamily="18" charset="0"/>
                        </a:rPr>
                        <m:t>𝑧</m:t>
                      </m:r>
                      <m:r>
                        <a:rPr lang="es-CO" sz="2000" b="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𝑧</m:t>
                          </m:r>
                        </m:e>
                        <m:sup>
                          <m:r>
                            <a:rPr lang="es-CO" sz="2000" b="0" i="1" smtClean="0">
                              <a:latin typeface="Cambria Math" panose="02040503050406030204" pitchFamily="18" charset="0"/>
                            </a:rPr>
                            <m:t>∗</m:t>
                          </m:r>
                        </m:sup>
                      </m:sSup>
                      <m:r>
                        <a:rPr lang="es-CO" sz="2000" b="0" i="1" smtClean="0">
                          <a:latin typeface="Cambria Math" panose="02040503050406030204" pitchFamily="18" charset="0"/>
                        </a:rPr>
                        <m:t>)</m:t>
                      </m:r>
                    </m:oMath>
                  </m:oMathPara>
                </a14:m>
                <a:endParaRPr lang="es-CO" sz="2000"/>
              </a:p>
            </p:txBody>
          </p:sp>
        </mc:Choice>
        <mc:Fallback xmlns="">
          <p:sp>
            <p:nvSpPr>
              <p:cNvPr id="11" name="CuadroTexto 10">
                <a:extLst>
                  <a:ext uri="{FF2B5EF4-FFF2-40B4-BE49-F238E27FC236}">
                    <a16:creationId xmlns:a16="http://schemas.microsoft.com/office/drawing/2014/main" id="{58C8F822-F68B-FEF9-9081-F0E1D65254A3}"/>
                  </a:ext>
                </a:extLst>
              </p:cNvPr>
              <p:cNvSpPr txBox="1">
                <a:spLocks noRot="1" noChangeAspect="1" noMove="1" noResize="1" noEditPoints="1" noAdjustHandles="1" noChangeArrowheads="1" noChangeShapeType="1" noTextEdit="1"/>
              </p:cNvSpPr>
              <p:nvPr/>
            </p:nvSpPr>
            <p:spPr>
              <a:xfrm>
                <a:off x="825757" y="4987432"/>
                <a:ext cx="11075437" cy="307777"/>
              </a:xfrm>
              <a:prstGeom prst="rect">
                <a:avLst/>
              </a:prstGeom>
              <a:blipFill>
                <a:blip r:embed="rId7"/>
                <a:stretch>
                  <a:fillRect t="-1961" b="-33333"/>
                </a:stretch>
              </a:blipFill>
            </p:spPr>
            <p:txBody>
              <a:bodyPr/>
              <a:lstStyle/>
              <a:p>
                <a:r>
                  <a:rPr lang="en-US">
                    <a:noFill/>
                  </a:rPr>
                  <a:t> </a:t>
                </a:r>
              </a:p>
            </p:txBody>
          </p:sp>
        </mc:Fallback>
      </mc:AlternateContent>
      <p:cxnSp>
        <p:nvCxnSpPr>
          <p:cNvPr id="13" name="Conector recto 12">
            <a:extLst>
              <a:ext uri="{FF2B5EF4-FFF2-40B4-BE49-F238E27FC236}">
                <a16:creationId xmlns:a16="http://schemas.microsoft.com/office/drawing/2014/main" id="{D88E880D-26D4-335E-61AA-849188950749}"/>
              </a:ext>
            </a:extLst>
          </p:cNvPr>
          <p:cNvCxnSpPr/>
          <p:nvPr/>
        </p:nvCxnSpPr>
        <p:spPr>
          <a:xfrm>
            <a:off x="1455576" y="5430417"/>
            <a:ext cx="1029115" cy="0"/>
          </a:xfrm>
          <a:prstGeom prst="line">
            <a:avLst/>
          </a:prstGeom>
          <a:ln w="28575">
            <a:solidFill>
              <a:srgbClr val="FD8E7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4AC9B131-213D-8C9A-724C-5DFA167E2198}"/>
                  </a:ext>
                </a:extLst>
              </p:cNvPr>
              <p:cNvSpPr txBox="1"/>
              <p:nvPr/>
            </p:nvSpPr>
            <p:spPr>
              <a:xfrm>
                <a:off x="1294134" y="5522309"/>
                <a:ext cx="1315488" cy="2898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𝛼</m:t>
                      </m:r>
                      <m:d>
                        <m:dPr>
                          <m:ctrlPr>
                            <a:rPr lang="es-CO" b="0" i="1" smtClean="0">
                              <a:latin typeface="Cambria Math" panose="02040503050406030204" pitchFamily="18" charset="0"/>
                            </a:rPr>
                          </m:ctrlPr>
                        </m:dPr>
                        <m:e>
                          <m:r>
                            <a:rPr lang="es-CO" b="0" i="1" smtClean="0">
                              <a:latin typeface="Cambria Math" panose="02040503050406030204" pitchFamily="18" charset="0"/>
                            </a:rPr>
                            <m:t>𝑡</m:t>
                          </m:r>
                        </m:e>
                      </m:d>
                      <m:r>
                        <a:rPr lang="es-CO" b="0" i="1" smtClean="0">
                          <a:latin typeface="Cambria Math" panose="02040503050406030204" pitchFamily="18" charset="0"/>
                        </a:rPr>
                        <m:t>= </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𝜃</m:t>
                          </m:r>
                          <m:r>
                            <a:rPr lang="es-CO" b="0" i="1" smtClean="0">
                              <a:latin typeface="Cambria Math" panose="02040503050406030204" pitchFamily="18" charset="0"/>
                            </a:rPr>
                            <m:t> </m:t>
                          </m:r>
                        </m:e>
                      </m:acc>
                      <m:d>
                        <m:dPr>
                          <m:ctrlPr>
                            <a:rPr lang="es-CO" b="0" i="1" smtClean="0">
                              <a:latin typeface="Cambria Math" panose="02040503050406030204" pitchFamily="18" charset="0"/>
                            </a:rPr>
                          </m:ctrlPr>
                        </m:dPr>
                        <m:e>
                          <m:r>
                            <a:rPr lang="es-CO" b="0" i="1" smtClean="0">
                              <a:latin typeface="Cambria Math" panose="02040503050406030204" pitchFamily="18" charset="0"/>
                            </a:rPr>
                            <m:t>𝑡</m:t>
                          </m:r>
                        </m:e>
                      </m:d>
                    </m:oMath>
                  </m:oMathPara>
                </a14:m>
                <a:endParaRPr lang="es-CO"/>
              </a:p>
            </p:txBody>
          </p:sp>
        </mc:Choice>
        <mc:Fallback xmlns="">
          <p:sp>
            <p:nvSpPr>
              <p:cNvPr id="14" name="CuadroTexto 13">
                <a:extLst>
                  <a:ext uri="{FF2B5EF4-FFF2-40B4-BE49-F238E27FC236}">
                    <a16:creationId xmlns:a16="http://schemas.microsoft.com/office/drawing/2014/main" id="{4AC9B131-213D-8C9A-724C-5DFA167E2198}"/>
                  </a:ext>
                </a:extLst>
              </p:cNvPr>
              <p:cNvSpPr txBox="1">
                <a:spLocks noRot="1" noChangeAspect="1" noMove="1" noResize="1" noEditPoints="1" noAdjustHandles="1" noChangeArrowheads="1" noChangeShapeType="1" noTextEdit="1"/>
              </p:cNvSpPr>
              <p:nvPr/>
            </p:nvSpPr>
            <p:spPr>
              <a:xfrm>
                <a:off x="1294134" y="5522309"/>
                <a:ext cx="1315488" cy="289823"/>
              </a:xfrm>
              <a:prstGeom prst="rect">
                <a:avLst/>
              </a:prstGeom>
              <a:blipFill>
                <a:blip r:embed="rId8"/>
                <a:stretch>
                  <a:fillRect l="-2315" t="-12766" b="-8511"/>
                </a:stretch>
              </a:blipFill>
            </p:spPr>
            <p:txBody>
              <a:bodyPr/>
              <a:lstStyle/>
              <a:p>
                <a:r>
                  <a:rPr lang="en-US">
                    <a:noFill/>
                  </a:rPr>
                  <a:t> </a:t>
                </a:r>
              </a:p>
            </p:txBody>
          </p:sp>
        </mc:Fallback>
      </mc:AlternateContent>
      <p:cxnSp>
        <p:nvCxnSpPr>
          <p:cNvPr id="15" name="Conector recto 14">
            <a:extLst>
              <a:ext uri="{FF2B5EF4-FFF2-40B4-BE49-F238E27FC236}">
                <a16:creationId xmlns:a16="http://schemas.microsoft.com/office/drawing/2014/main" id="{9DFD3202-7EB1-578F-7EA1-F2AF80870070}"/>
              </a:ext>
            </a:extLst>
          </p:cNvPr>
          <p:cNvCxnSpPr>
            <a:cxnSpLocks/>
          </p:cNvCxnSpPr>
          <p:nvPr/>
        </p:nvCxnSpPr>
        <p:spPr>
          <a:xfrm>
            <a:off x="2731120" y="5430417"/>
            <a:ext cx="2801933" cy="0"/>
          </a:xfrm>
          <a:prstGeom prst="line">
            <a:avLst/>
          </a:prstGeom>
          <a:ln w="28575">
            <a:solidFill>
              <a:srgbClr val="0C698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77E0C21-A1EC-F6CB-9506-19CFDD403A89}"/>
                  </a:ext>
                </a:extLst>
              </p:cNvPr>
              <p:cNvSpPr txBox="1"/>
              <p:nvPr/>
            </p:nvSpPr>
            <p:spPr>
              <a:xfrm>
                <a:off x="3189877" y="5522309"/>
                <a:ext cx="2206438" cy="485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d>
                            <m:dPr>
                              <m:begChr m:val=""/>
                              <m:endChr m:val="|"/>
                              <m:ctrlPr>
                                <a:rPr lang="es-CO" i="1" smtClean="0">
                                  <a:latin typeface="Cambria Math" panose="02040503050406030204" pitchFamily="18" charset="0"/>
                                </a:rPr>
                              </m:ctrlPr>
                            </m:dPr>
                            <m:e>
                              <m:r>
                                <a:rPr lang="es-CO" b="0" i="1" smtClean="0">
                                  <a:latin typeface="Cambria Math" panose="02040503050406030204" pitchFamily="18" charset="0"/>
                                </a:rPr>
                                <m:t>𝛼</m:t>
                              </m:r>
                              <m:d>
                                <m:dPr>
                                  <m:ctrlPr>
                                    <a:rPr lang="es-CO" b="0" i="1" smtClean="0">
                                      <a:latin typeface="Cambria Math" panose="02040503050406030204" pitchFamily="18" charset="0"/>
                                    </a:rPr>
                                  </m:ctrlPr>
                                </m:dPr>
                                <m:e>
                                  <m:r>
                                    <a:rPr lang="es-CO" b="0" i="1" smtClean="0">
                                      <a:latin typeface="Cambria Math" panose="02040503050406030204" pitchFamily="18" charset="0"/>
                                    </a:rPr>
                                    <m:t>𝑡</m:t>
                                  </m:r>
                                </m:e>
                              </m:d>
                              <m:r>
                                <a:rPr lang="es-CO" b="0" i="1" smtClean="0">
                                  <a:latin typeface="Cambria Math" panose="02040503050406030204" pitchFamily="18" charset="0"/>
                                </a:rPr>
                                <m:t>= </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𝜃</m:t>
                                  </m:r>
                                  <m:r>
                                    <a:rPr lang="es-CO" b="0" i="1" smtClean="0">
                                      <a:latin typeface="Cambria Math" panose="02040503050406030204" pitchFamily="18" charset="0"/>
                                    </a:rPr>
                                    <m:t> </m:t>
                                  </m:r>
                                </m:e>
                              </m:acc>
                              <m:d>
                                <m:dPr>
                                  <m:ctrlPr>
                                    <a:rPr lang="es-CO" b="0" i="1" smtClean="0">
                                      <a:latin typeface="Cambria Math" panose="02040503050406030204" pitchFamily="18" charset="0"/>
                                    </a:rPr>
                                  </m:ctrlPr>
                                </m:dPr>
                                <m:e>
                                  <m:r>
                                    <a:rPr lang="es-CO" b="0" i="1" smtClean="0">
                                      <a:latin typeface="Cambria Math" panose="02040503050406030204" pitchFamily="18" charset="0"/>
                                    </a:rPr>
                                    <m:t>𝑡</m:t>
                                  </m:r>
                                </m:e>
                              </m:d>
                              <m:r>
                                <m:rPr>
                                  <m:nor/>
                                </m:rPr>
                                <a:rPr lang="es-CO" dirty="0"/>
                                <m:t> </m:t>
                              </m:r>
                            </m:e>
                          </m:d>
                        </m:e>
                        <m:sub>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𝑥</m:t>
                              </m:r>
                            </m:e>
                            <m:sup>
                              <m:r>
                                <a:rPr lang="es-CO" b="0" i="1" smtClean="0">
                                  <a:latin typeface="Cambria Math" panose="02040503050406030204" pitchFamily="18" charset="0"/>
                                </a:rPr>
                                <m:t>∗</m:t>
                              </m:r>
                            </m:sup>
                          </m:sSup>
                          <m:r>
                            <a:rPr lang="es-CO" b="0" i="1" smtClean="0">
                              <a:latin typeface="Cambria Math" panose="02040503050406030204" pitchFamily="18" charset="0"/>
                            </a:rPr>
                            <m:t>, </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𝑦</m:t>
                              </m:r>
                            </m:e>
                            <m:sup>
                              <m:r>
                                <a:rPr lang="es-CO" b="0" i="1" smtClean="0">
                                  <a:latin typeface="Cambria Math" panose="02040503050406030204" pitchFamily="18" charset="0"/>
                                </a:rPr>
                                <m:t>∗</m:t>
                              </m:r>
                            </m:sup>
                          </m:sSup>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m:t>
                              </m:r>
                            </m:sup>
                          </m:sSup>
                          <m:r>
                            <a:rPr lang="es-CO" b="0" i="1" smtClean="0">
                              <a:latin typeface="Cambria Math" panose="02040503050406030204" pitchFamily="18" charset="0"/>
                            </a:rPr>
                            <m:t>)</m:t>
                          </m:r>
                        </m:sub>
                      </m:sSub>
                    </m:oMath>
                  </m:oMathPara>
                </a14:m>
                <a:endParaRPr lang="es-CO"/>
              </a:p>
            </p:txBody>
          </p:sp>
        </mc:Choice>
        <mc:Fallback xmlns="">
          <p:sp>
            <p:nvSpPr>
              <p:cNvPr id="17" name="CuadroTexto 16">
                <a:extLst>
                  <a:ext uri="{FF2B5EF4-FFF2-40B4-BE49-F238E27FC236}">
                    <a16:creationId xmlns:a16="http://schemas.microsoft.com/office/drawing/2014/main" id="{277E0C21-A1EC-F6CB-9506-19CFDD403A89}"/>
                  </a:ext>
                </a:extLst>
              </p:cNvPr>
              <p:cNvSpPr txBox="1">
                <a:spLocks noRot="1" noChangeAspect="1" noMove="1" noResize="1" noEditPoints="1" noAdjustHandles="1" noChangeArrowheads="1" noChangeShapeType="1" noTextEdit="1"/>
              </p:cNvSpPr>
              <p:nvPr/>
            </p:nvSpPr>
            <p:spPr>
              <a:xfrm>
                <a:off x="3189877" y="5522309"/>
                <a:ext cx="2206438" cy="485774"/>
              </a:xfrm>
              <a:prstGeom prst="rect">
                <a:avLst/>
              </a:prstGeom>
              <a:blipFill>
                <a:blip r:embed="rId9"/>
                <a:stretch>
                  <a:fillRect l="-1105" t="-188750" r="-1934" b="-25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F3FE9B27-CC8A-F25F-1885-EBBBB0398F49}"/>
                  </a:ext>
                </a:extLst>
              </p:cNvPr>
              <p:cNvSpPr txBox="1"/>
              <p:nvPr/>
            </p:nvSpPr>
            <p:spPr>
              <a:xfrm>
                <a:off x="10039133" y="5522308"/>
                <a:ext cx="1708673" cy="2898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𝑧</m:t>
                      </m:r>
                      <m:r>
                        <a:rPr lang="es-CO" b="0" i="1" smtClean="0">
                          <a:latin typeface="Cambria Math" panose="02040503050406030204" pitchFamily="18" charset="0"/>
                        </a:rPr>
                        <m:t>=</m:t>
                      </m:r>
                      <m:r>
                        <a:rPr lang="es-CO" b="0" i="1" smtClean="0">
                          <a:latin typeface="Cambria Math" panose="02040503050406030204" pitchFamily="18" charset="0"/>
                        </a:rPr>
                        <m:t>𝜔</m:t>
                      </m:r>
                      <m:d>
                        <m:dPr>
                          <m:ctrlPr>
                            <a:rPr lang="es-CO" b="0" i="1" smtClean="0">
                              <a:latin typeface="Cambria Math" panose="02040503050406030204" pitchFamily="18" charset="0"/>
                            </a:rPr>
                          </m:ctrlPr>
                        </m:dPr>
                        <m:e>
                          <m:r>
                            <a:rPr lang="es-CO" b="0" i="1" smtClean="0">
                              <a:latin typeface="Cambria Math" panose="02040503050406030204" pitchFamily="18" charset="0"/>
                            </a:rPr>
                            <m:t>𝑡</m:t>
                          </m:r>
                        </m:e>
                      </m:d>
                      <m:r>
                        <a:rPr lang="es-CO" b="0" i="1" smtClean="0">
                          <a:latin typeface="Cambria Math" panose="02040503050406030204" pitchFamily="18" charset="0"/>
                        </a:rPr>
                        <m:t>= </m:t>
                      </m:r>
                      <m:acc>
                        <m:accPr>
                          <m:chr m:val="̇"/>
                          <m:ctrlPr>
                            <a:rPr lang="es-CO" b="0" i="1" smtClean="0">
                              <a:latin typeface="Cambria Math" panose="02040503050406030204" pitchFamily="18" charset="0"/>
                            </a:rPr>
                          </m:ctrlPr>
                        </m:accPr>
                        <m:e>
                          <m:r>
                            <a:rPr lang="es-CO" i="1">
                              <a:latin typeface="Cambria Math" panose="02040503050406030204" pitchFamily="18" charset="0"/>
                            </a:rPr>
                            <m:t>𝜃</m:t>
                          </m:r>
                        </m:e>
                      </m:acc>
                      <m:d>
                        <m:dPr>
                          <m:ctrlPr>
                            <a:rPr lang="es-CO" b="0" i="1" smtClean="0">
                              <a:latin typeface="Cambria Math" panose="02040503050406030204" pitchFamily="18" charset="0"/>
                            </a:rPr>
                          </m:ctrlPr>
                        </m:dPr>
                        <m:e>
                          <m:r>
                            <a:rPr lang="es-CO" b="0" i="1" smtClean="0">
                              <a:latin typeface="Cambria Math" panose="02040503050406030204" pitchFamily="18" charset="0"/>
                            </a:rPr>
                            <m:t>𝑡</m:t>
                          </m:r>
                        </m:e>
                      </m:d>
                    </m:oMath>
                  </m:oMathPara>
                </a14:m>
                <a:endParaRPr lang="es-CO"/>
              </a:p>
            </p:txBody>
          </p:sp>
        </mc:Choice>
        <mc:Fallback xmlns="">
          <p:sp>
            <p:nvSpPr>
              <p:cNvPr id="18" name="CuadroTexto 17">
                <a:extLst>
                  <a:ext uri="{FF2B5EF4-FFF2-40B4-BE49-F238E27FC236}">
                    <a16:creationId xmlns:a16="http://schemas.microsoft.com/office/drawing/2014/main" id="{F3FE9B27-CC8A-F25F-1885-EBBBB0398F49}"/>
                  </a:ext>
                </a:extLst>
              </p:cNvPr>
              <p:cNvSpPr txBox="1">
                <a:spLocks noRot="1" noChangeAspect="1" noMove="1" noResize="1" noEditPoints="1" noAdjustHandles="1" noChangeArrowheads="1" noChangeShapeType="1" noTextEdit="1"/>
              </p:cNvSpPr>
              <p:nvPr/>
            </p:nvSpPr>
            <p:spPr>
              <a:xfrm>
                <a:off x="10039133" y="5522308"/>
                <a:ext cx="1708673" cy="289823"/>
              </a:xfrm>
              <a:prstGeom prst="rect">
                <a:avLst/>
              </a:prstGeom>
              <a:blipFill>
                <a:blip r:embed="rId10"/>
                <a:stretch>
                  <a:fillRect l="-1429" t="-12766" b="-8511"/>
                </a:stretch>
              </a:blipFill>
            </p:spPr>
            <p:txBody>
              <a:bodyPr/>
              <a:lstStyle/>
              <a:p>
                <a:r>
                  <a:rPr lang="en-US">
                    <a:noFill/>
                  </a:rPr>
                  <a:t> </a:t>
                </a:r>
              </a:p>
            </p:txBody>
          </p:sp>
        </mc:Fallback>
      </mc:AlternateContent>
      <p:cxnSp>
        <p:nvCxnSpPr>
          <p:cNvPr id="19" name="Conector recto 18">
            <a:extLst>
              <a:ext uri="{FF2B5EF4-FFF2-40B4-BE49-F238E27FC236}">
                <a16:creationId xmlns:a16="http://schemas.microsoft.com/office/drawing/2014/main" id="{4161C8B8-95C9-B6B5-DAFA-5BC1143A363A}"/>
              </a:ext>
            </a:extLst>
          </p:cNvPr>
          <p:cNvCxnSpPr>
            <a:cxnSpLocks/>
          </p:cNvCxnSpPr>
          <p:nvPr/>
        </p:nvCxnSpPr>
        <p:spPr>
          <a:xfrm>
            <a:off x="10506268" y="5414867"/>
            <a:ext cx="746450" cy="0"/>
          </a:xfrm>
          <a:prstGeom prst="line">
            <a:avLst/>
          </a:prstGeom>
          <a:ln w="28575">
            <a:solidFill>
              <a:srgbClr val="0C698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A779EFB0-4208-BD27-9C02-18140294208D}"/>
              </a:ext>
            </a:extLst>
          </p:cNvPr>
          <p:cNvCxnSpPr/>
          <p:nvPr/>
        </p:nvCxnSpPr>
        <p:spPr>
          <a:xfrm>
            <a:off x="8799492" y="5430417"/>
            <a:ext cx="1029115" cy="0"/>
          </a:xfrm>
          <a:prstGeom prst="line">
            <a:avLst/>
          </a:prstGeom>
          <a:ln w="28575">
            <a:solidFill>
              <a:srgbClr val="FD8E7A"/>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39C6825D-2870-5A4B-C9F8-B40EA7A17B51}"/>
                  </a:ext>
                </a:extLst>
              </p:cNvPr>
              <p:cNvSpPr txBox="1"/>
              <p:nvPr/>
            </p:nvSpPr>
            <p:spPr>
              <a:xfrm>
                <a:off x="8899032" y="5488197"/>
                <a:ext cx="9132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𝜃</m:t>
                      </m:r>
                      <m:d>
                        <m:dPr>
                          <m:ctrlPr>
                            <a:rPr lang="es-CO" b="0" i="1" smtClean="0">
                              <a:latin typeface="Cambria Math" panose="02040503050406030204" pitchFamily="18" charset="0"/>
                            </a:rPr>
                          </m:ctrlPr>
                        </m:dPr>
                        <m:e>
                          <m:r>
                            <a:rPr lang="es-CO" b="0" i="1" smtClean="0">
                              <a:latin typeface="Cambria Math" panose="02040503050406030204" pitchFamily="18" charset="0"/>
                            </a:rPr>
                            <m:t>𝑡</m:t>
                          </m:r>
                        </m:e>
                      </m:d>
                    </m:oMath>
                  </m:oMathPara>
                </a14:m>
                <a:endParaRPr lang="es-CO"/>
              </a:p>
            </p:txBody>
          </p:sp>
        </mc:Choice>
        <mc:Fallback xmlns="">
          <p:sp>
            <p:nvSpPr>
              <p:cNvPr id="23" name="CuadroTexto 22">
                <a:extLst>
                  <a:ext uri="{FF2B5EF4-FFF2-40B4-BE49-F238E27FC236}">
                    <a16:creationId xmlns:a16="http://schemas.microsoft.com/office/drawing/2014/main" id="{39C6825D-2870-5A4B-C9F8-B40EA7A17B51}"/>
                  </a:ext>
                </a:extLst>
              </p:cNvPr>
              <p:cNvSpPr txBox="1">
                <a:spLocks noRot="1" noChangeAspect="1" noMove="1" noResize="1" noEditPoints="1" noAdjustHandles="1" noChangeArrowheads="1" noChangeShapeType="1" noTextEdit="1"/>
              </p:cNvSpPr>
              <p:nvPr/>
            </p:nvSpPr>
            <p:spPr>
              <a:xfrm>
                <a:off x="8899032" y="5488197"/>
                <a:ext cx="913263" cy="276999"/>
              </a:xfrm>
              <a:prstGeom prst="rect">
                <a:avLst/>
              </a:prstGeom>
              <a:blipFill>
                <a:blip r:embed="rId11"/>
                <a:stretch>
                  <a:fillRect l="-6000" b="-23913"/>
                </a:stretch>
              </a:blipFill>
            </p:spPr>
            <p:txBody>
              <a:bodyPr/>
              <a:lstStyle/>
              <a:p>
                <a:r>
                  <a:rPr lang="en-US">
                    <a:noFill/>
                  </a:rPr>
                  <a:t> </a:t>
                </a:r>
              </a:p>
            </p:txBody>
          </p:sp>
        </mc:Fallback>
      </mc:AlternateContent>
    </p:spTree>
    <p:extLst>
      <p:ext uri="{BB962C8B-B14F-4D97-AF65-F5344CB8AC3E}">
        <p14:creationId xmlns:p14="http://schemas.microsoft.com/office/powerpoint/2010/main" val="3874140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
            </a:r>
          </a:p>
        </p:txBody>
      </p:sp>
      <p:pic>
        <p:nvPicPr>
          <p:cNvPr id="12" name="Imagen 12">
            <a:extLst>
              <a:ext uri="{FF2B5EF4-FFF2-40B4-BE49-F238E27FC236}">
                <a16:creationId xmlns:a16="http://schemas.microsoft.com/office/drawing/2014/main" id="{3491DD31-05B6-2850-908D-829CC519D64B}"/>
              </a:ext>
            </a:extLst>
          </p:cNvPr>
          <p:cNvPicPr>
            <a:picLocks noChangeAspect="1"/>
          </p:cNvPicPr>
          <p:nvPr/>
        </p:nvPicPr>
        <p:blipFill rotWithShape="1">
          <a:blip r:embed="rId2"/>
          <a:srcRect l="-580" t="14969" r="580" b="23154"/>
          <a:stretch/>
        </p:blipFill>
        <p:spPr>
          <a:xfrm>
            <a:off x="3542725" y="883920"/>
            <a:ext cx="3940115" cy="734103"/>
          </a:xfrm>
          <a:prstGeom prst="rect">
            <a:avLst/>
          </a:prstGeom>
        </p:spPr>
      </p:pic>
      <p:pic>
        <p:nvPicPr>
          <p:cNvPr id="5" name="Imagen 4">
            <a:extLst>
              <a:ext uri="{FF2B5EF4-FFF2-40B4-BE49-F238E27FC236}">
                <a16:creationId xmlns:a16="http://schemas.microsoft.com/office/drawing/2014/main" id="{A10CA88A-20B8-4F4D-75D9-2A717B24F32F}"/>
              </a:ext>
            </a:extLst>
          </p:cNvPr>
          <p:cNvPicPr>
            <a:picLocks noChangeAspect="1"/>
          </p:cNvPicPr>
          <p:nvPr/>
        </p:nvPicPr>
        <p:blipFill>
          <a:blip r:embed="rId3"/>
          <a:stretch>
            <a:fillRect/>
          </a:stretch>
        </p:blipFill>
        <p:spPr>
          <a:xfrm>
            <a:off x="1573043" y="1618023"/>
            <a:ext cx="9419168" cy="4963752"/>
          </a:xfrm>
          <a:prstGeom prst="rect">
            <a:avLst/>
          </a:prstGeom>
        </p:spPr>
      </p:pic>
    </p:spTree>
    <p:extLst>
      <p:ext uri="{BB962C8B-B14F-4D97-AF65-F5344CB8AC3E}">
        <p14:creationId xmlns:p14="http://schemas.microsoft.com/office/powerpoint/2010/main" val="834094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adelanto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1837491" cy="369332"/>
          </a:xfrm>
          <a:prstGeom prst="rect">
            <a:avLst/>
          </a:prstGeom>
          <a:noFill/>
        </p:spPr>
        <p:txBody>
          <a:bodyPr wrap="none" lIns="0" tIns="0" rIns="0" bIns="0" rtlCol="0">
            <a:spAutoFit/>
          </a:bodyPr>
          <a:lstStyle/>
          <a:p>
            <a:r>
              <a:rPr lang="es-CO" sz="2400" b="1">
                <a:solidFill>
                  <a:srgbClr val="FD8E7A"/>
                </a:solidFill>
              </a:rPr>
              <a:t>Referencia 60°</a:t>
            </a:r>
          </a:p>
        </p:txBody>
      </p:sp>
      <p:pic>
        <p:nvPicPr>
          <p:cNvPr id="3" name="Imagen 2">
            <a:extLst>
              <a:ext uri="{FF2B5EF4-FFF2-40B4-BE49-F238E27FC236}">
                <a16:creationId xmlns:a16="http://schemas.microsoft.com/office/drawing/2014/main" id="{E7554364-80B1-501F-F726-B7CE33EB83ED}"/>
              </a:ext>
            </a:extLst>
          </p:cNvPr>
          <p:cNvPicPr>
            <a:picLocks noChangeAspect="1"/>
          </p:cNvPicPr>
          <p:nvPr/>
        </p:nvPicPr>
        <p:blipFill>
          <a:blip r:embed="rId2"/>
          <a:stretch>
            <a:fillRect/>
          </a:stretch>
        </p:blipFill>
        <p:spPr>
          <a:xfrm>
            <a:off x="8226334" y="2862967"/>
            <a:ext cx="3792925" cy="3360819"/>
          </a:xfrm>
          <a:prstGeom prst="rect">
            <a:avLst/>
          </a:prstGeom>
        </p:spPr>
      </p:pic>
      <p:pic>
        <p:nvPicPr>
          <p:cNvPr id="6" name="Imagen 5">
            <a:extLst>
              <a:ext uri="{FF2B5EF4-FFF2-40B4-BE49-F238E27FC236}">
                <a16:creationId xmlns:a16="http://schemas.microsoft.com/office/drawing/2014/main" id="{0B89754B-92FF-87DF-4A90-99233D79BAE1}"/>
              </a:ext>
            </a:extLst>
          </p:cNvPr>
          <p:cNvPicPr>
            <a:picLocks noChangeAspect="1"/>
          </p:cNvPicPr>
          <p:nvPr/>
        </p:nvPicPr>
        <p:blipFill>
          <a:blip r:embed="rId3"/>
          <a:stretch>
            <a:fillRect/>
          </a:stretch>
        </p:blipFill>
        <p:spPr>
          <a:xfrm>
            <a:off x="4199537" y="2862965"/>
            <a:ext cx="3792925" cy="3360820"/>
          </a:xfrm>
          <a:prstGeom prst="rect">
            <a:avLst/>
          </a:prstGeom>
        </p:spPr>
      </p:pic>
      <p:pic>
        <p:nvPicPr>
          <p:cNvPr id="9" name="Imagen 8">
            <a:extLst>
              <a:ext uri="{FF2B5EF4-FFF2-40B4-BE49-F238E27FC236}">
                <a16:creationId xmlns:a16="http://schemas.microsoft.com/office/drawing/2014/main" id="{AD02B635-9248-CD0A-D563-05A7CD3C13FE}"/>
              </a:ext>
            </a:extLst>
          </p:cNvPr>
          <p:cNvPicPr>
            <a:picLocks noChangeAspect="1"/>
          </p:cNvPicPr>
          <p:nvPr/>
        </p:nvPicPr>
        <p:blipFill>
          <a:blip r:embed="rId4"/>
          <a:stretch>
            <a:fillRect/>
          </a:stretch>
        </p:blipFill>
        <p:spPr>
          <a:xfrm>
            <a:off x="172741" y="2862965"/>
            <a:ext cx="3708684" cy="3286175"/>
          </a:xfrm>
          <a:prstGeom prst="rect">
            <a:avLst/>
          </a:prstGeom>
        </p:spPr>
      </p:pic>
    </p:spTree>
    <p:extLst>
      <p:ext uri="{BB962C8B-B14F-4D97-AF65-F5344CB8AC3E}">
        <p14:creationId xmlns:p14="http://schemas.microsoft.com/office/powerpoint/2010/main" val="3825480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adelanto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086585" cy="369332"/>
          </a:xfrm>
          <a:prstGeom prst="rect">
            <a:avLst/>
          </a:prstGeom>
          <a:noFill/>
        </p:spPr>
        <p:txBody>
          <a:bodyPr wrap="none" lIns="0" tIns="0" rIns="0" bIns="0" rtlCol="0">
            <a:spAutoFit/>
          </a:bodyPr>
          <a:lstStyle/>
          <a:p>
            <a:r>
              <a:rPr lang="es-CO" sz="2400" b="1">
                <a:solidFill>
                  <a:srgbClr val="FD8E7A"/>
                </a:solidFill>
              </a:rPr>
              <a:t>Referencia 60° perturbación escalón 30°</a:t>
            </a:r>
          </a:p>
        </p:txBody>
      </p:sp>
      <p:pic>
        <p:nvPicPr>
          <p:cNvPr id="4" name="Imagen 3">
            <a:extLst>
              <a:ext uri="{FF2B5EF4-FFF2-40B4-BE49-F238E27FC236}">
                <a16:creationId xmlns:a16="http://schemas.microsoft.com/office/drawing/2014/main" id="{E0A3E6D2-DE10-3C1D-A9AF-AB5243C99BFA}"/>
              </a:ext>
            </a:extLst>
          </p:cNvPr>
          <p:cNvPicPr>
            <a:picLocks noChangeAspect="1"/>
          </p:cNvPicPr>
          <p:nvPr/>
        </p:nvPicPr>
        <p:blipFill>
          <a:blip r:embed="rId2"/>
          <a:stretch>
            <a:fillRect/>
          </a:stretch>
        </p:blipFill>
        <p:spPr>
          <a:xfrm>
            <a:off x="8272054" y="2920154"/>
            <a:ext cx="3792925" cy="3360819"/>
          </a:xfrm>
          <a:prstGeom prst="rect">
            <a:avLst/>
          </a:prstGeom>
        </p:spPr>
      </p:pic>
      <p:pic>
        <p:nvPicPr>
          <p:cNvPr id="6" name="Imagen 5">
            <a:extLst>
              <a:ext uri="{FF2B5EF4-FFF2-40B4-BE49-F238E27FC236}">
                <a16:creationId xmlns:a16="http://schemas.microsoft.com/office/drawing/2014/main" id="{B1E0BBB6-8D7A-3CC5-E84B-8D37D4A5B6EF}"/>
              </a:ext>
            </a:extLst>
          </p:cNvPr>
          <p:cNvPicPr>
            <a:picLocks noChangeAspect="1"/>
          </p:cNvPicPr>
          <p:nvPr/>
        </p:nvPicPr>
        <p:blipFill>
          <a:blip r:embed="rId3"/>
          <a:stretch>
            <a:fillRect/>
          </a:stretch>
        </p:blipFill>
        <p:spPr>
          <a:xfrm>
            <a:off x="194099" y="2925384"/>
            <a:ext cx="3792924" cy="3360819"/>
          </a:xfrm>
          <a:prstGeom prst="rect">
            <a:avLst/>
          </a:prstGeom>
        </p:spPr>
      </p:pic>
      <p:pic>
        <p:nvPicPr>
          <p:cNvPr id="9" name="Imagen 8">
            <a:extLst>
              <a:ext uri="{FF2B5EF4-FFF2-40B4-BE49-F238E27FC236}">
                <a16:creationId xmlns:a16="http://schemas.microsoft.com/office/drawing/2014/main" id="{DAA24D77-1794-8A6C-C493-4F72455BDE5B}"/>
              </a:ext>
            </a:extLst>
          </p:cNvPr>
          <p:cNvPicPr>
            <a:picLocks noChangeAspect="1"/>
          </p:cNvPicPr>
          <p:nvPr/>
        </p:nvPicPr>
        <p:blipFill>
          <a:blip r:embed="rId4"/>
          <a:stretch>
            <a:fillRect/>
          </a:stretch>
        </p:blipFill>
        <p:spPr>
          <a:xfrm>
            <a:off x="4260669" y="2920153"/>
            <a:ext cx="3792926" cy="3360820"/>
          </a:xfrm>
          <a:prstGeom prst="rect">
            <a:avLst/>
          </a:prstGeom>
        </p:spPr>
      </p:pic>
    </p:spTree>
    <p:extLst>
      <p:ext uri="{BB962C8B-B14F-4D97-AF65-F5344CB8AC3E}">
        <p14:creationId xmlns:p14="http://schemas.microsoft.com/office/powerpoint/2010/main" val="3384198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adelanto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581656" cy="369332"/>
          </a:xfrm>
          <a:prstGeom prst="rect">
            <a:avLst/>
          </a:prstGeom>
          <a:noFill/>
        </p:spPr>
        <p:txBody>
          <a:bodyPr wrap="none" lIns="0" tIns="0" rIns="0" bIns="0" rtlCol="0">
            <a:spAutoFit/>
          </a:bodyPr>
          <a:lstStyle/>
          <a:p>
            <a:r>
              <a:rPr lang="es-CO" sz="2400" b="1">
                <a:solidFill>
                  <a:srgbClr val="FD8E7A"/>
                </a:solidFill>
              </a:rPr>
              <a:t>Referencia rampa 60° con pendiente de 0,5°</a:t>
            </a:r>
          </a:p>
        </p:txBody>
      </p:sp>
      <p:pic>
        <p:nvPicPr>
          <p:cNvPr id="3" name="Imagen 2">
            <a:extLst>
              <a:ext uri="{FF2B5EF4-FFF2-40B4-BE49-F238E27FC236}">
                <a16:creationId xmlns:a16="http://schemas.microsoft.com/office/drawing/2014/main" id="{F96F66D7-F948-A53B-6F77-B06A9534EE7E}"/>
              </a:ext>
            </a:extLst>
          </p:cNvPr>
          <p:cNvPicPr>
            <a:picLocks noChangeAspect="1"/>
          </p:cNvPicPr>
          <p:nvPr/>
        </p:nvPicPr>
        <p:blipFill>
          <a:blip r:embed="rId2"/>
          <a:stretch>
            <a:fillRect/>
          </a:stretch>
        </p:blipFill>
        <p:spPr>
          <a:xfrm>
            <a:off x="4049285" y="2857500"/>
            <a:ext cx="3853949" cy="3414891"/>
          </a:xfrm>
          <a:prstGeom prst="rect">
            <a:avLst/>
          </a:prstGeom>
        </p:spPr>
      </p:pic>
      <p:pic>
        <p:nvPicPr>
          <p:cNvPr id="5" name="Imagen 4">
            <a:extLst>
              <a:ext uri="{FF2B5EF4-FFF2-40B4-BE49-F238E27FC236}">
                <a16:creationId xmlns:a16="http://schemas.microsoft.com/office/drawing/2014/main" id="{A6CF0415-6D6C-075C-B2F1-B46889D3B744}"/>
              </a:ext>
            </a:extLst>
          </p:cNvPr>
          <p:cNvPicPr>
            <a:picLocks noChangeAspect="1"/>
          </p:cNvPicPr>
          <p:nvPr/>
        </p:nvPicPr>
        <p:blipFill>
          <a:blip r:embed="rId3"/>
          <a:stretch>
            <a:fillRect/>
          </a:stretch>
        </p:blipFill>
        <p:spPr>
          <a:xfrm>
            <a:off x="8085935" y="2857500"/>
            <a:ext cx="3853949" cy="3414892"/>
          </a:xfrm>
          <a:prstGeom prst="rect">
            <a:avLst/>
          </a:prstGeom>
        </p:spPr>
      </p:pic>
      <p:pic>
        <p:nvPicPr>
          <p:cNvPr id="7" name="Imagen 6">
            <a:extLst>
              <a:ext uri="{FF2B5EF4-FFF2-40B4-BE49-F238E27FC236}">
                <a16:creationId xmlns:a16="http://schemas.microsoft.com/office/drawing/2014/main" id="{7C4EFC49-5779-2D41-0DF4-D7CB5326D566}"/>
              </a:ext>
            </a:extLst>
          </p:cNvPr>
          <p:cNvPicPr>
            <a:picLocks noChangeAspect="1"/>
          </p:cNvPicPr>
          <p:nvPr/>
        </p:nvPicPr>
        <p:blipFill>
          <a:blip r:embed="rId4"/>
          <a:stretch>
            <a:fillRect/>
          </a:stretch>
        </p:blipFill>
        <p:spPr>
          <a:xfrm>
            <a:off x="0" y="2857500"/>
            <a:ext cx="3853949" cy="3414892"/>
          </a:xfrm>
          <a:prstGeom prst="rect">
            <a:avLst/>
          </a:prstGeom>
        </p:spPr>
      </p:pic>
    </p:spTree>
    <p:extLst>
      <p:ext uri="{BB962C8B-B14F-4D97-AF65-F5344CB8AC3E}">
        <p14:creationId xmlns:p14="http://schemas.microsoft.com/office/powerpoint/2010/main" val="2972690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adelanto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819414" cy="369332"/>
          </a:xfrm>
          <a:prstGeom prst="rect">
            <a:avLst/>
          </a:prstGeom>
          <a:noFill/>
        </p:spPr>
        <p:txBody>
          <a:bodyPr wrap="none" lIns="0" tIns="0" rIns="0" bIns="0" rtlCol="0">
            <a:spAutoFit/>
          </a:bodyPr>
          <a:lstStyle/>
          <a:p>
            <a:r>
              <a:rPr lang="es-CO" sz="2400" b="1">
                <a:solidFill>
                  <a:srgbClr val="FD8E7A"/>
                </a:solidFill>
              </a:rPr>
              <a:t>Referencia rampa 144°punto de falla no lineal</a:t>
            </a:r>
          </a:p>
        </p:txBody>
      </p:sp>
      <p:pic>
        <p:nvPicPr>
          <p:cNvPr id="3" name="Imagen 2">
            <a:extLst>
              <a:ext uri="{FF2B5EF4-FFF2-40B4-BE49-F238E27FC236}">
                <a16:creationId xmlns:a16="http://schemas.microsoft.com/office/drawing/2014/main" id="{C4E34E76-88FF-88BF-D712-EF06E147D45C}"/>
              </a:ext>
            </a:extLst>
          </p:cNvPr>
          <p:cNvPicPr>
            <a:picLocks noChangeAspect="1"/>
          </p:cNvPicPr>
          <p:nvPr/>
        </p:nvPicPr>
        <p:blipFill>
          <a:blip r:embed="rId2"/>
          <a:stretch>
            <a:fillRect/>
          </a:stretch>
        </p:blipFill>
        <p:spPr>
          <a:xfrm>
            <a:off x="136927" y="2800801"/>
            <a:ext cx="3916405" cy="3470232"/>
          </a:xfrm>
          <a:prstGeom prst="rect">
            <a:avLst/>
          </a:prstGeom>
        </p:spPr>
      </p:pic>
      <p:pic>
        <p:nvPicPr>
          <p:cNvPr id="6" name="Imagen 5">
            <a:extLst>
              <a:ext uri="{FF2B5EF4-FFF2-40B4-BE49-F238E27FC236}">
                <a16:creationId xmlns:a16="http://schemas.microsoft.com/office/drawing/2014/main" id="{48305562-8551-84F0-EC93-607AB8DD18A2}"/>
              </a:ext>
            </a:extLst>
          </p:cNvPr>
          <p:cNvPicPr>
            <a:picLocks noChangeAspect="1"/>
          </p:cNvPicPr>
          <p:nvPr/>
        </p:nvPicPr>
        <p:blipFill>
          <a:blip r:embed="rId3"/>
          <a:stretch>
            <a:fillRect/>
          </a:stretch>
        </p:blipFill>
        <p:spPr>
          <a:xfrm>
            <a:off x="8149021" y="2811333"/>
            <a:ext cx="3906052" cy="3461059"/>
          </a:xfrm>
          <a:prstGeom prst="rect">
            <a:avLst/>
          </a:prstGeom>
        </p:spPr>
      </p:pic>
      <p:pic>
        <p:nvPicPr>
          <p:cNvPr id="12" name="Imagen 11">
            <a:extLst>
              <a:ext uri="{FF2B5EF4-FFF2-40B4-BE49-F238E27FC236}">
                <a16:creationId xmlns:a16="http://schemas.microsoft.com/office/drawing/2014/main" id="{9D35E2BD-8F01-E9B0-6F16-7833F1B0C515}"/>
              </a:ext>
            </a:extLst>
          </p:cNvPr>
          <p:cNvPicPr>
            <a:picLocks noChangeAspect="1"/>
          </p:cNvPicPr>
          <p:nvPr/>
        </p:nvPicPr>
        <p:blipFill>
          <a:blip r:embed="rId4"/>
          <a:stretch>
            <a:fillRect/>
          </a:stretch>
        </p:blipFill>
        <p:spPr>
          <a:xfrm>
            <a:off x="4145283" y="2800801"/>
            <a:ext cx="3906052" cy="3461058"/>
          </a:xfrm>
          <a:prstGeom prst="rect">
            <a:avLst/>
          </a:prstGeom>
        </p:spPr>
      </p:pic>
    </p:spTree>
    <p:extLst>
      <p:ext uri="{BB962C8B-B14F-4D97-AF65-F5344CB8AC3E}">
        <p14:creationId xmlns:p14="http://schemas.microsoft.com/office/powerpoint/2010/main" val="3096476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32954" y="118279"/>
            <a:ext cx="11496000" cy="923330"/>
          </a:xfrm>
          <a:prstGeom prst="rect">
            <a:avLst/>
          </a:prstGeom>
          <a:noFill/>
        </p:spPr>
        <p:txBody>
          <a:bodyPr wrap="square" lIns="91440" tIns="45720" rIns="91440" bIns="45720" rtlCol="0" anchor="t">
            <a:spAutoFit/>
          </a:bodyPr>
          <a:lstStyle/>
          <a:p>
            <a:r>
              <a:rPr lang="es-CO" sz="5400" b="1" i="1">
                <a:solidFill>
                  <a:srgbClr val="0C6980"/>
                </a:solidFill>
                <a:latin typeface="Ancizar Sans"/>
              </a:rPr>
              <a:t>Desempeño red de adelanto (Real)</a:t>
            </a:r>
            <a:endParaRPr lang="es-CO" sz="5400" b="1" i="1">
              <a:solidFill>
                <a:srgbClr val="0C6980"/>
              </a:solidFill>
              <a:latin typeface="Ancizar Sans" panose="020B0602040300000003" pitchFamily="34" charset="0"/>
            </a:endParaRPr>
          </a:p>
        </p:txBody>
      </p:sp>
      <p:pic>
        <p:nvPicPr>
          <p:cNvPr id="3" name="Imagen 3" descr="Gráfico, Gráfico de líneas&#10;&#10;Descripción generada automáticamente">
            <a:extLst>
              <a:ext uri="{FF2B5EF4-FFF2-40B4-BE49-F238E27FC236}">
                <a16:creationId xmlns:a16="http://schemas.microsoft.com/office/drawing/2014/main" id="{DA8BAB1B-B372-A9E8-7871-5E581662523E}"/>
              </a:ext>
            </a:extLst>
          </p:cNvPr>
          <p:cNvPicPr>
            <a:picLocks noChangeAspect="1"/>
          </p:cNvPicPr>
          <p:nvPr/>
        </p:nvPicPr>
        <p:blipFill>
          <a:blip r:embed="rId2"/>
          <a:stretch>
            <a:fillRect/>
          </a:stretch>
        </p:blipFill>
        <p:spPr>
          <a:xfrm>
            <a:off x="2597166" y="1771312"/>
            <a:ext cx="6567576" cy="4255654"/>
          </a:xfrm>
          <a:prstGeom prst="rect">
            <a:avLst/>
          </a:prstGeom>
        </p:spPr>
      </p:pic>
    </p:spTree>
    <p:extLst>
      <p:ext uri="{BB962C8B-B14F-4D97-AF65-F5344CB8AC3E}">
        <p14:creationId xmlns:p14="http://schemas.microsoft.com/office/powerpoint/2010/main" val="2255780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32954" y="118279"/>
            <a:ext cx="11496000" cy="923330"/>
          </a:xfrm>
          <a:prstGeom prst="rect">
            <a:avLst/>
          </a:prstGeom>
          <a:noFill/>
        </p:spPr>
        <p:txBody>
          <a:bodyPr wrap="square" lIns="91440" tIns="45720" rIns="91440" bIns="45720" rtlCol="0" anchor="t">
            <a:spAutoFit/>
          </a:bodyPr>
          <a:lstStyle/>
          <a:p>
            <a:r>
              <a:rPr lang="es-CO" sz="5400" b="1" i="1">
                <a:solidFill>
                  <a:srgbClr val="0C6980"/>
                </a:solidFill>
                <a:latin typeface="Ancizar Sans"/>
              </a:rPr>
              <a:t>Desempeño red de adelanto (Real)</a:t>
            </a:r>
            <a:endParaRPr lang="es-CO" sz="5400" b="1" i="1">
              <a:solidFill>
                <a:srgbClr val="0C6980"/>
              </a:solidFill>
              <a:latin typeface="Ancizar Sans" panose="020B0602040300000003" pitchFamily="34" charset="0"/>
            </a:endParaRPr>
          </a:p>
        </p:txBody>
      </p:sp>
      <p:pic>
        <p:nvPicPr>
          <p:cNvPr id="6" name="Imagen 5">
            <a:extLst>
              <a:ext uri="{FF2B5EF4-FFF2-40B4-BE49-F238E27FC236}">
                <a16:creationId xmlns:a16="http://schemas.microsoft.com/office/drawing/2014/main" id="{569BBED3-CDEE-13D3-3B41-EC2AEAC5A823}"/>
              </a:ext>
            </a:extLst>
          </p:cNvPr>
          <p:cNvPicPr>
            <a:picLocks noChangeAspect="1"/>
          </p:cNvPicPr>
          <p:nvPr/>
        </p:nvPicPr>
        <p:blipFill>
          <a:blip r:embed="rId2"/>
          <a:stretch>
            <a:fillRect/>
          </a:stretch>
        </p:blipFill>
        <p:spPr>
          <a:xfrm>
            <a:off x="132954" y="2141857"/>
            <a:ext cx="5833113" cy="3324544"/>
          </a:xfrm>
          <a:prstGeom prst="rect">
            <a:avLst/>
          </a:prstGeom>
        </p:spPr>
      </p:pic>
      <p:pic>
        <p:nvPicPr>
          <p:cNvPr id="8" name="Imagen 7">
            <a:extLst>
              <a:ext uri="{FF2B5EF4-FFF2-40B4-BE49-F238E27FC236}">
                <a16:creationId xmlns:a16="http://schemas.microsoft.com/office/drawing/2014/main" id="{6542EF85-5F8E-0272-FC27-47E25AE5BD98}"/>
              </a:ext>
            </a:extLst>
          </p:cNvPr>
          <p:cNvPicPr>
            <a:picLocks noChangeAspect="1"/>
          </p:cNvPicPr>
          <p:nvPr/>
        </p:nvPicPr>
        <p:blipFill>
          <a:blip r:embed="rId3"/>
          <a:stretch>
            <a:fillRect/>
          </a:stretch>
        </p:blipFill>
        <p:spPr>
          <a:xfrm>
            <a:off x="5966067" y="2107232"/>
            <a:ext cx="6126704" cy="3359169"/>
          </a:xfrm>
          <a:prstGeom prst="rect">
            <a:avLst/>
          </a:prstGeom>
        </p:spPr>
      </p:pic>
    </p:spTree>
    <p:extLst>
      <p:ext uri="{BB962C8B-B14F-4D97-AF65-F5344CB8AC3E}">
        <p14:creationId xmlns:p14="http://schemas.microsoft.com/office/powerpoint/2010/main" val="4058096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adelanto-atraso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EEA5BA4-B139-4BD0-8699-9AF7A398B0CD}"/>
                  </a:ext>
                </a:extLst>
              </p:cNvPr>
              <p:cNvSpPr txBox="1"/>
              <p:nvPr/>
            </p:nvSpPr>
            <p:spPr>
              <a:xfrm>
                <a:off x="242887" y="952193"/>
                <a:ext cx="5598136" cy="369332"/>
              </a:xfrm>
              <a:prstGeom prst="rect">
                <a:avLst/>
              </a:prstGeom>
              <a:noFill/>
            </p:spPr>
            <p:txBody>
              <a:bodyPr wrap="none" lIns="0" tIns="0" rIns="0" bIns="0" rtlCol="0">
                <a:spAutoFit/>
              </a:bodyPr>
              <a:lstStyle/>
              <a:p>
                <a:r>
                  <a:rPr lang="es-CO" sz="2400" b="1">
                    <a:solidFill>
                      <a:srgbClr val="FD8E7A"/>
                    </a:solidFill>
                  </a:rPr>
                  <a:t>Frecuencia de corte de ganancia =</a:t>
                </a:r>
                <a14:m>
                  <m:oMath xmlns:m="http://schemas.openxmlformats.org/officeDocument/2006/math">
                    <m:r>
                      <a:rPr lang="es-CO" sz="2400" b="1" i="1" smtClean="0">
                        <a:solidFill>
                          <a:srgbClr val="FD8E7A"/>
                        </a:solidFill>
                        <a:latin typeface="Cambria Math" panose="02040503050406030204" pitchFamily="18" charset="0"/>
                      </a:rPr>
                      <m:t>𝟏𝟑</m:t>
                    </m:r>
                    <m:r>
                      <a:rPr lang="es-CO" sz="2400" b="1" i="1" smtClean="0">
                        <a:solidFill>
                          <a:srgbClr val="FD8E7A"/>
                        </a:solidFill>
                        <a:latin typeface="Cambria Math" panose="02040503050406030204" pitchFamily="18" charset="0"/>
                      </a:rPr>
                      <m:t> </m:t>
                    </m:r>
                    <m:r>
                      <a:rPr lang="es-CO" sz="2400" b="1" i="1" smtClean="0">
                        <a:solidFill>
                          <a:srgbClr val="FD8E7A"/>
                        </a:solidFill>
                        <a:latin typeface="Cambria Math" panose="02040503050406030204" pitchFamily="18" charset="0"/>
                      </a:rPr>
                      <m:t>𝒓𝒂𝒅</m:t>
                    </m:r>
                    <m:r>
                      <m:rPr>
                        <m:lit/>
                      </m:rPr>
                      <a:rPr lang="es-CO" sz="2400" b="1" i="1" smtClean="0">
                        <a:solidFill>
                          <a:srgbClr val="FD8E7A"/>
                        </a:solidFill>
                        <a:latin typeface="Cambria Math" panose="02040503050406030204" pitchFamily="18" charset="0"/>
                      </a:rPr>
                      <m:t>/</m:t>
                    </m:r>
                    <m:r>
                      <a:rPr lang="es-CO" sz="2400" b="1" i="1" smtClean="0">
                        <a:solidFill>
                          <a:srgbClr val="FD8E7A"/>
                        </a:solidFill>
                        <a:latin typeface="Cambria Math" panose="02040503050406030204" pitchFamily="18" charset="0"/>
                      </a:rPr>
                      <m:t>𝒔</m:t>
                    </m:r>
                  </m:oMath>
                </a14:m>
                <a:endParaRPr lang="es-CO" sz="2400" b="1">
                  <a:solidFill>
                    <a:srgbClr val="FD8E7A"/>
                  </a:solidFill>
                </a:endParaRPr>
              </a:p>
            </p:txBody>
          </p:sp>
        </mc:Choice>
        <mc:Fallback xmlns="">
          <p:sp>
            <p:nvSpPr>
              <p:cNvPr id="3" name="CuadroTexto 2">
                <a:extLst>
                  <a:ext uri="{FF2B5EF4-FFF2-40B4-BE49-F238E27FC236}">
                    <a16:creationId xmlns:a16="http://schemas.microsoft.com/office/drawing/2014/main" id="{0EEA5BA4-B139-4BD0-8699-9AF7A398B0CD}"/>
                  </a:ext>
                </a:extLst>
              </p:cNvPr>
              <p:cNvSpPr txBox="1">
                <a:spLocks noRot="1" noChangeAspect="1" noMove="1" noResize="1" noEditPoints="1" noAdjustHandles="1" noChangeArrowheads="1" noChangeShapeType="1" noTextEdit="1"/>
              </p:cNvSpPr>
              <p:nvPr/>
            </p:nvSpPr>
            <p:spPr>
              <a:xfrm>
                <a:off x="242887" y="952193"/>
                <a:ext cx="5598136" cy="369332"/>
              </a:xfrm>
              <a:prstGeom prst="rect">
                <a:avLst/>
              </a:prstGeom>
              <a:blipFill>
                <a:blip r:embed="rId2"/>
                <a:stretch>
                  <a:fillRect l="-3377" t="-24590" r="-545" b="-49180"/>
                </a:stretch>
              </a:blipFill>
            </p:spPr>
            <p:txBody>
              <a:bodyPr/>
              <a:lstStyle/>
              <a:p>
                <a:r>
                  <a:rPr lang="en-US">
                    <a:noFill/>
                  </a:rPr>
                  <a:t> </a:t>
                </a:r>
              </a:p>
            </p:txBody>
          </p:sp>
        </mc:Fallback>
      </mc:AlternateContent>
      <p:sp>
        <p:nvSpPr>
          <p:cNvPr id="4" name="CuadroTexto 3">
            <a:extLst>
              <a:ext uri="{FF2B5EF4-FFF2-40B4-BE49-F238E27FC236}">
                <a16:creationId xmlns:a16="http://schemas.microsoft.com/office/drawing/2014/main" id="{C13D9048-953D-69D8-CEEF-93E7DD3B451F}"/>
              </a:ext>
            </a:extLst>
          </p:cNvPr>
          <p:cNvSpPr txBox="1"/>
          <p:nvPr/>
        </p:nvSpPr>
        <p:spPr>
          <a:xfrm>
            <a:off x="-2219325" y="118279"/>
            <a:ext cx="1019175" cy="369332"/>
          </a:xfrm>
          <a:prstGeom prst="rect">
            <a:avLst/>
          </a:prstGeom>
          <a:noFill/>
        </p:spPr>
        <p:txBody>
          <a:bodyPr wrap="square" rtlCol="0">
            <a:spAutoFit/>
          </a:bodyPr>
          <a:lstStyle/>
          <a:p>
            <a:r>
              <a:rPr lang="es-CO"/>
              <a:t>11-14</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63CDCA99-F9A5-AA53-4053-3E2F8330AFEA}"/>
                  </a:ext>
                </a:extLst>
              </p:cNvPr>
              <p:cNvSpPr txBox="1"/>
              <p:nvPr/>
            </p:nvSpPr>
            <p:spPr>
              <a:xfrm>
                <a:off x="1219200" y="1875523"/>
                <a:ext cx="2945806" cy="412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𝜃</m:t>
                          </m:r>
                        </m:e>
                        <m:sub>
                          <m:r>
                            <a:rPr lang="es-CO" b="0" i="1" smtClean="0">
                              <a:latin typeface="Cambria Math" panose="02040503050406030204" pitchFamily="18" charset="0"/>
                            </a:rPr>
                            <m:t>𝑚</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𝑚</m:t>
                          </m:r>
                        </m:e>
                        <m:sub>
                          <m:r>
                            <a:rPr lang="es-CO" b="0" i="1" smtClean="0">
                              <a:latin typeface="Cambria Math" panose="02040503050406030204" pitchFamily="18" charset="0"/>
                            </a:rPr>
                            <m:t>𝑓𝑅𝑒𝑞</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𝑚</m:t>
                          </m:r>
                        </m:e>
                        <m:sub>
                          <m:r>
                            <a:rPr lang="es-CO" b="0" i="1" smtClean="0">
                              <a:latin typeface="Cambria Math" panose="02040503050406030204" pitchFamily="18" charset="0"/>
                            </a:rPr>
                            <m:t>𝑓</m:t>
                          </m:r>
                        </m:sub>
                      </m:sSub>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panose="02040503050406030204" pitchFamily="18" charset="0"/>
                                </a:rPr>
                                <m:t> </m:t>
                              </m:r>
                            </m:e>
                            <m:sub>
                              <m:sSub>
                                <m:sSubPr>
                                  <m:ctrlPr>
                                    <a:rPr lang="es-CO" i="1">
                                      <a:latin typeface="Cambria Math" panose="02040503050406030204" pitchFamily="18" charset="0"/>
                                    </a:rPr>
                                  </m:ctrlPr>
                                </m:sSubPr>
                                <m:e>
                                  <m:r>
                                    <a:rPr lang="es-CO" i="1">
                                      <a:latin typeface="Cambria Math" panose="02040503050406030204" pitchFamily="18" charset="0"/>
                                    </a:rPr>
                                    <m:t>𝜔</m:t>
                                  </m:r>
                                  <m:r>
                                    <a:rPr lang="es-CO" i="1">
                                      <a:latin typeface="Cambria Math" panose="02040503050406030204" pitchFamily="18" charset="0"/>
                                    </a:rPr>
                                    <m:t> = </m:t>
                                  </m:r>
                                  <m:r>
                                    <a:rPr lang="es-CO" i="1">
                                      <a:latin typeface="Cambria Math" panose="02040503050406030204" pitchFamily="18" charset="0"/>
                                    </a:rPr>
                                    <m:t>𝜔</m:t>
                                  </m:r>
                                </m:e>
                                <m:sub>
                                  <m:r>
                                    <a:rPr lang="es-CO" i="1">
                                      <a:latin typeface="Cambria Math" panose="02040503050406030204" pitchFamily="18" charset="0"/>
                                    </a:rPr>
                                    <m:t>𝑔</m:t>
                                  </m:r>
                                </m:sub>
                              </m:sSub>
                            </m:sub>
                          </m:sSub>
                          <m:r>
                            <a:rPr lang="es-CO" b="0" i="1" smtClean="0">
                              <a:latin typeface="Cambria Math" panose="02040503050406030204" pitchFamily="18" charset="0"/>
                            </a:rPr>
                            <m:t>+6°</m:t>
                          </m:r>
                        </m:e>
                      </m:d>
                    </m:oMath>
                  </m:oMathPara>
                </a14:m>
                <a:endParaRPr lang="es-CO"/>
              </a:p>
            </p:txBody>
          </p:sp>
        </mc:Choice>
        <mc:Fallback xmlns="">
          <p:sp>
            <p:nvSpPr>
              <p:cNvPr id="5" name="CuadroTexto 4">
                <a:extLst>
                  <a:ext uri="{FF2B5EF4-FFF2-40B4-BE49-F238E27FC236}">
                    <a16:creationId xmlns:a16="http://schemas.microsoft.com/office/drawing/2014/main" id="{63CDCA99-F9A5-AA53-4053-3E2F8330AFEA}"/>
                  </a:ext>
                </a:extLst>
              </p:cNvPr>
              <p:cNvSpPr txBox="1">
                <a:spLocks noRot="1" noChangeAspect="1" noMove="1" noResize="1" noEditPoints="1" noAdjustHandles="1" noChangeArrowheads="1" noChangeShapeType="1" noTextEdit="1"/>
              </p:cNvSpPr>
              <p:nvPr/>
            </p:nvSpPr>
            <p:spPr>
              <a:xfrm>
                <a:off x="1219200" y="1875523"/>
                <a:ext cx="2945806" cy="412485"/>
              </a:xfrm>
              <a:prstGeom prst="rect">
                <a:avLst/>
              </a:prstGeom>
              <a:blipFill>
                <a:blip r:embed="rId3"/>
                <a:stretch>
                  <a:fillRect l="-1242" t="-225373" r="-1449" b="-323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EC184D-F3A3-F310-9068-F32B095B897B}"/>
                  </a:ext>
                </a:extLst>
              </p:cNvPr>
              <p:cNvSpPr txBox="1"/>
              <p:nvPr/>
            </p:nvSpPr>
            <p:spPr>
              <a:xfrm>
                <a:off x="1219200" y="2520938"/>
                <a:ext cx="3644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𝜃</m:t>
                          </m:r>
                        </m:e>
                        <m:sub>
                          <m:r>
                            <a:rPr lang="es-CO" b="0" i="1" smtClean="0">
                              <a:latin typeface="Cambria Math" panose="02040503050406030204" pitchFamily="18" charset="0"/>
                            </a:rPr>
                            <m:t>𝑚</m:t>
                          </m:r>
                        </m:sub>
                      </m:sSub>
                      <m:r>
                        <a:rPr lang="es-CO" b="0" i="1" smtClean="0">
                          <a:latin typeface="Cambria Math" panose="02040503050406030204" pitchFamily="18" charset="0"/>
                        </a:rPr>
                        <m:t>=55°−35,557+6°=25,4429°</m:t>
                      </m:r>
                    </m:oMath>
                  </m:oMathPara>
                </a14:m>
                <a:endParaRPr lang="es-CO"/>
              </a:p>
            </p:txBody>
          </p:sp>
        </mc:Choice>
        <mc:Fallback xmlns="">
          <p:sp>
            <p:nvSpPr>
              <p:cNvPr id="13" name="CuadroTexto 12">
                <a:extLst>
                  <a:ext uri="{FF2B5EF4-FFF2-40B4-BE49-F238E27FC236}">
                    <a16:creationId xmlns:a16="http://schemas.microsoft.com/office/drawing/2014/main" id="{B9EC184D-F3A3-F310-9068-F32B095B897B}"/>
                  </a:ext>
                </a:extLst>
              </p:cNvPr>
              <p:cNvSpPr txBox="1">
                <a:spLocks noRot="1" noChangeAspect="1" noMove="1" noResize="1" noEditPoints="1" noAdjustHandles="1" noChangeArrowheads="1" noChangeShapeType="1" noTextEdit="1"/>
              </p:cNvSpPr>
              <p:nvPr/>
            </p:nvSpPr>
            <p:spPr>
              <a:xfrm>
                <a:off x="1219200" y="2520938"/>
                <a:ext cx="3644139" cy="276999"/>
              </a:xfrm>
              <a:prstGeom prst="rect">
                <a:avLst/>
              </a:prstGeom>
              <a:blipFill>
                <a:blip r:embed="rId4"/>
                <a:stretch>
                  <a:fillRect l="-1003" r="-1003"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15CED55B-8015-8C5D-6BB6-4CCCB0216596}"/>
                  </a:ext>
                </a:extLst>
              </p:cNvPr>
              <p:cNvSpPr txBox="1"/>
              <p:nvPr/>
            </p:nvSpPr>
            <p:spPr>
              <a:xfrm>
                <a:off x="6000751" y="1793384"/>
                <a:ext cx="3653664" cy="576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𝑏</m:t>
                      </m:r>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1+</m:t>
                          </m:r>
                          <m:r>
                            <m:rPr>
                              <m:sty m:val="p"/>
                            </m:rPr>
                            <a:rPr lang="es-CO" b="0" i="0" smtClean="0">
                              <a:latin typeface="Cambria Math" panose="02040503050406030204" pitchFamily="18" charset="0"/>
                            </a:rPr>
                            <m:t>sin</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𝜃</m:t>
                              </m:r>
                            </m:e>
                            <m:sub>
                              <m:r>
                                <a:rPr lang="es-CO" b="0" i="1" smtClean="0">
                                  <a:latin typeface="Cambria Math" panose="02040503050406030204" pitchFamily="18" charset="0"/>
                                </a:rPr>
                                <m:t>𝑚</m:t>
                              </m:r>
                            </m:sub>
                          </m:sSub>
                          <m:r>
                            <a:rPr lang="es-CO" b="0" i="1" smtClean="0">
                              <a:latin typeface="Cambria Math" panose="02040503050406030204" pitchFamily="18" charset="0"/>
                            </a:rPr>
                            <m:t>)</m:t>
                          </m:r>
                        </m:num>
                        <m:den>
                          <m:r>
                            <a:rPr lang="es-CO" b="0" i="1" smtClean="0">
                              <a:latin typeface="Cambria Math" panose="02040503050406030204" pitchFamily="18" charset="0"/>
                            </a:rPr>
                            <m:t>1−</m:t>
                          </m:r>
                          <m:r>
                            <m:rPr>
                              <m:sty m:val="p"/>
                            </m:rPr>
                            <a:rPr lang="es-CO" b="0" i="0" smtClean="0">
                              <a:latin typeface="Cambria Math" panose="02040503050406030204" pitchFamily="18" charset="0"/>
                            </a:rPr>
                            <m:t>sin</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𝜃</m:t>
                              </m:r>
                            </m:e>
                            <m:sub>
                              <m:r>
                                <a:rPr lang="es-CO" b="0" i="1" smtClean="0">
                                  <a:latin typeface="Cambria Math" panose="02040503050406030204" pitchFamily="18" charset="0"/>
                                </a:rPr>
                                <m:t>𝑚</m:t>
                              </m:r>
                            </m:sub>
                          </m:sSub>
                          <m:r>
                            <a:rPr lang="es-CO" b="0" i="1" smtClean="0">
                              <a:latin typeface="Cambria Math" panose="02040503050406030204" pitchFamily="18" charset="0"/>
                            </a:rPr>
                            <m:t>)</m:t>
                          </m:r>
                        </m:den>
                      </m:f>
                    </m:oMath>
                  </m:oMathPara>
                </a14:m>
                <a:endParaRPr lang="es-CO"/>
              </a:p>
            </p:txBody>
          </p:sp>
        </mc:Choice>
        <mc:Fallback xmlns="">
          <p:sp>
            <p:nvSpPr>
              <p:cNvPr id="14" name="CuadroTexto 13">
                <a:extLst>
                  <a:ext uri="{FF2B5EF4-FFF2-40B4-BE49-F238E27FC236}">
                    <a16:creationId xmlns:a16="http://schemas.microsoft.com/office/drawing/2014/main" id="{15CED55B-8015-8C5D-6BB6-4CCCB0216596}"/>
                  </a:ext>
                </a:extLst>
              </p:cNvPr>
              <p:cNvSpPr txBox="1">
                <a:spLocks noRot="1" noChangeAspect="1" noMove="1" noResize="1" noEditPoints="1" noAdjustHandles="1" noChangeArrowheads="1" noChangeShapeType="1" noTextEdit="1"/>
              </p:cNvSpPr>
              <p:nvPr/>
            </p:nvSpPr>
            <p:spPr>
              <a:xfrm>
                <a:off x="6000751" y="1793384"/>
                <a:ext cx="3653664" cy="5767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2A008FBB-45A8-8616-83D2-1D7FD6E51F8A}"/>
                  </a:ext>
                </a:extLst>
              </p:cNvPr>
              <p:cNvSpPr txBox="1"/>
              <p:nvPr/>
            </p:nvSpPr>
            <p:spPr>
              <a:xfrm>
                <a:off x="6229351" y="2659437"/>
                <a:ext cx="3653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𝑏</m:t>
                      </m:r>
                      <m:r>
                        <a:rPr lang="es-CO" b="0" i="1" smtClean="0">
                          <a:latin typeface="Cambria Math" panose="02040503050406030204" pitchFamily="18" charset="0"/>
                        </a:rPr>
                        <m:t>=2,5064</m:t>
                      </m:r>
                    </m:oMath>
                  </m:oMathPara>
                </a14:m>
                <a:endParaRPr lang="es-CO"/>
              </a:p>
            </p:txBody>
          </p:sp>
        </mc:Choice>
        <mc:Fallback xmlns="">
          <p:sp>
            <p:nvSpPr>
              <p:cNvPr id="15" name="CuadroTexto 14">
                <a:extLst>
                  <a:ext uri="{FF2B5EF4-FFF2-40B4-BE49-F238E27FC236}">
                    <a16:creationId xmlns:a16="http://schemas.microsoft.com/office/drawing/2014/main" id="{2A008FBB-45A8-8616-83D2-1D7FD6E51F8A}"/>
                  </a:ext>
                </a:extLst>
              </p:cNvPr>
              <p:cNvSpPr txBox="1">
                <a:spLocks noRot="1" noChangeAspect="1" noMove="1" noResize="1" noEditPoints="1" noAdjustHandles="1" noChangeArrowheads="1" noChangeShapeType="1" noTextEdit="1"/>
              </p:cNvSpPr>
              <p:nvPr/>
            </p:nvSpPr>
            <p:spPr>
              <a:xfrm>
                <a:off x="6229351" y="2659437"/>
                <a:ext cx="3653664" cy="276999"/>
              </a:xfrm>
              <a:prstGeom prst="rect">
                <a:avLst/>
              </a:prstGeom>
              <a:blipFill>
                <a:blip r:embed="rId6"/>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DBAC6F7D-4841-FB04-5853-FB8BC6206B2D}"/>
                  </a:ext>
                </a:extLst>
              </p:cNvPr>
              <p:cNvSpPr txBox="1"/>
              <p:nvPr/>
            </p:nvSpPr>
            <p:spPr>
              <a:xfrm>
                <a:off x="600076" y="3487421"/>
                <a:ext cx="3653664" cy="6360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𝑇</m:t>
                          </m:r>
                        </m:e>
                        <m:sub>
                          <m:r>
                            <a:rPr lang="es-CO" b="0" i="1" smtClean="0">
                              <a:latin typeface="Cambria Math" panose="02040503050406030204" pitchFamily="18" charset="0"/>
                            </a:rPr>
                            <m:t>2</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1</m:t>
                          </m:r>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𝑏</m:t>
                              </m:r>
                            </m:e>
                          </m:rad>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𝜔</m:t>
                              </m:r>
                            </m:e>
                            <m:sub>
                              <m:r>
                                <a:rPr lang="es-CO" b="0" i="1" smtClean="0">
                                  <a:latin typeface="Cambria Math" panose="02040503050406030204" pitchFamily="18" charset="0"/>
                                </a:rPr>
                                <m:t>𝑔</m:t>
                              </m:r>
                            </m:sub>
                          </m:sSub>
                        </m:den>
                      </m:f>
                    </m:oMath>
                  </m:oMathPara>
                </a14:m>
                <a:endParaRPr lang="es-CO"/>
              </a:p>
            </p:txBody>
          </p:sp>
        </mc:Choice>
        <mc:Fallback xmlns="">
          <p:sp>
            <p:nvSpPr>
              <p:cNvPr id="16" name="CuadroTexto 15">
                <a:extLst>
                  <a:ext uri="{FF2B5EF4-FFF2-40B4-BE49-F238E27FC236}">
                    <a16:creationId xmlns:a16="http://schemas.microsoft.com/office/drawing/2014/main" id="{DBAC6F7D-4841-FB04-5853-FB8BC6206B2D}"/>
                  </a:ext>
                </a:extLst>
              </p:cNvPr>
              <p:cNvSpPr txBox="1">
                <a:spLocks noRot="1" noChangeAspect="1" noMove="1" noResize="1" noEditPoints="1" noAdjustHandles="1" noChangeArrowheads="1" noChangeShapeType="1" noTextEdit="1"/>
              </p:cNvSpPr>
              <p:nvPr/>
            </p:nvSpPr>
            <p:spPr>
              <a:xfrm>
                <a:off x="600076" y="3487421"/>
                <a:ext cx="3653664" cy="63607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D647A8EB-CE80-99EA-5747-C57D40D2B607}"/>
                  </a:ext>
                </a:extLst>
              </p:cNvPr>
              <p:cNvSpPr txBox="1"/>
              <p:nvPr/>
            </p:nvSpPr>
            <p:spPr>
              <a:xfrm>
                <a:off x="676276" y="4686834"/>
                <a:ext cx="3653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𝑇</m:t>
                          </m:r>
                        </m:e>
                        <m:sub>
                          <m:r>
                            <a:rPr lang="es-CO" b="0" i="1" smtClean="0">
                              <a:latin typeface="Cambria Math" panose="02040503050406030204" pitchFamily="18" charset="0"/>
                            </a:rPr>
                            <m:t>2</m:t>
                          </m:r>
                        </m:sub>
                      </m:sSub>
                      <m:r>
                        <a:rPr lang="es-CO" b="0" i="1" smtClean="0">
                          <a:latin typeface="Cambria Math" panose="02040503050406030204" pitchFamily="18" charset="0"/>
                        </a:rPr>
                        <m:t>=0,0486</m:t>
                      </m:r>
                    </m:oMath>
                  </m:oMathPara>
                </a14:m>
                <a:endParaRPr lang="es-CO"/>
              </a:p>
            </p:txBody>
          </p:sp>
        </mc:Choice>
        <mc:Fallback xmlns="">
          <p:sp>
            <p:nvSpPr>
              <p:cNvPr id="17" name="CuadroTexto 16">
                <a:extLst>
                  <a:ext uri="{FF2B5EF4-FFF2-40B4-BE49-F238E27FC236}">
                    <a16:creationId xmlns:a16="http://schemas.microsoft.com/office/drawing/2014/main" id="{D647A8EB-CE80-99EA-5747-C57D40D2B607}"/>
                  </a:ext>
                </a:extLst>
              </p:cNvPr>
              <p:cNvSpPr txBox="1">
                <a:spLocks noRot="1" noChangeAspect="1" noMove="1" noResize="1" noEditPoints="1" noAdjustHandles="1" noChangeArrowheads="1" noChangeShapeType="1" noTextEdit="1"/>
              </p:cNvSpPr>
              <p:nvPr/>
            </p:nvSpPr>
            <p:spPr>
              <a:xfrm>
                <a:off x="676276" y="4686834"/>
                <a:ext cx="3653664" cy="276999"/>
              </a:xfrm>
              <a:prstGeom prst="rect">
                <a:avLst/>
              </a:prstGeom>
              <a:blipFill>
                <a:blip r:embed="rId8"/>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445E008-E977-D4A8-D3EE-7963A7866877}"/>
                  </a:ext>
                </a:extLst>
              </p:cNvPr>
              <p:cNvSpPr txBox="1"/>
              <p:nvPr/>
            </p:nvSpPr>
            <p:spPr>
              <a:xfrm>
                <a:off x="5817808" y="4065604"/>
                <a:ext cx="4019549" cy="9773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3200" b="1" i="1" smtClean="0">
                              <a:solidFill>
                                <a:srgbClr val="0C6980"/>
                              </a:solidFill>
                              <a:latin typeface="Cambria Math" panose="02040503050406030204" pitchFamily="18" charset="0"/>
                            </a:rPr>
                          </m:ctrlPr>
                        </m:sSubPr>
                        <m:e>
                          <m:r>
                            <a:rPr lang="es-CO" sz="3200" b="1" i="1" smtClean="0">
                              <a:solidFill>
                                <a:srgbClr val="0C6980"/>
                              </a:solidFill>
                              <a:latin typeface="Cambria Math" panose="02040503050406030204" pitchFamily="18" charset="0"/>
                            </a:rPr>
                            <m:t>𝑪</m:t>
                          </m:r>
                        </m:e>
                        <m:sub>
                          <m:r>
                            <a:rPr lang="es-CO" sz="3200" b="1" i="1" smtClean="0">
                              <a:solidFill>
                                <a:srgbClr val="0C6980"/>
                              </a:solidFill>
                              <a:latin typeface="Cambria Math" panose="02040503050406030204" pitchFamily="18" charset="0"/>
                            </a:rPr>
                            <m:t>𝟐</m:t>
                          </m:r>
                        </m:sub>
                      </m:sSub>
                      <m:r>
                        <a:rPr lang="es-CO" sz="3200" b="1" i="1" smtClean="0">
                          <a:solidFill>
                            <a:srgbClr val="0C6980"/>
                          </a:solidFill>
                          <a:latin typeface="Cambria Math" panose="02040503050406030204" pitchFamily="18" charset="0"/>
                        </a:rPr>
                        <m:t>=</m:t>
                      </m:r>
                      <m:f>
                        <m:fPr>
                          <m:ctrlPr>
                            <a:rPr lang="es-CO" sz="3200" b="1" i="1" smtClean="0">
                              <a:solidFill>
                                <a:srgbClr val="0C6980"/>
                              </a:solidFill>
                              <a:latin typeface="Cambria Math" panose="02040503050406030204" pitchFamily="18" charset="0"/>
                            </a:rPr>
                          </m:ctrlPr>
                        </m:fPr>
                        <m:num>
                          <m:r>
                            <a:rPr lang="es-CO" sz="3200" b="1" i="1" smtClean="0">
                              <a:solidFill>
                                <a:srgbClr val="0C6980"/>
                              </a:solidFill>
                              <a:latin typeface="Cambria Math" panose="02040503050406030204" pitchFamily="18" charset="0"/>
                            </a:rPr>
                            <m:t>𝟏</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𝟎</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𝟏𝟐𝟖</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𝒔</m:t>
                          </m:r>
                        </m:num>
                        <m:den>
                          <m:r>
                            <a:rPr lang="es-CO" sz="3200" b="1" i="1" smtClean="0">
                              <a:solidFill>
                                <a:srgbClr val="0C6980"/>
                              </a:solidFill>
                              <a:latin typeface="Cambria Math" panose="02040503050406030204" pitchFamily="18" charset="0"/>
                            </a:rPr>
                            <m:t>𝟏</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𝟎</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𝟎𝟒𝟖𝟓𝟗</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𝒔</m:t>
                          </m:r>
                        </m:den>
                      </m:f>
                    </m:oMath>
                  </m:oMathPara>
                </a14:m>
                <a:endParaRPr lang="es-CO" sz="3200" b="1">
                  <a:solidFill>
                    <a:srgbClr val="FD8E7A"/>
                  </a:solidFill>
                </a:endParaRPr>
              </a:p>
            </p:txBody>
          </p:sp>
        </mc:Choice>
        <mc:Fallback xmlns="">
          <p:sp>
            <p:nvSpPr>
              <p:cNvPr id="6" name="CuadroTexto 5">
                <a:extLst>
                  <a:ext uri="{FF2B5EF4-FFF2-40B4-BE49-F238E27FC236}">
                    <a16:creationId xmlns:a16="http://schemas.microsoft.com/office/drawing/2014/main" id="{7445E008-E977-D4A8-D3EE-7963A7866877}"/>
                  </a:ext>
                </a:extLst>
              </p:cNvPr>
              <p:cNvSpPr txBox="1">
                <a:spLocks noRot="1" noChangeAspect="1" noMove="1" noResize="1" noEditPoints="1" noAdjustHandles="1" noChangeArrowheads="1" noChangeShapeType="1" noTextEdit="1"/>
              </p:cNvSpPr>
              <p:nvPr/>
            </p:nvSpPr>
            <p:spPr>
              <a:xfrm>
                <a:off x="5817808" y="4065604"/>
                <a:ext cx="4019549" cy="97731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329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adelanto-atraso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EEA5BA4-B139-4BD0-8699-9AF7A398B0CD}"/>
                  </a:ext>
                </a:extLst>
              </p:cNvPr>
              <p:cNvSpPr txBox="1"/>
              <p:nvPr/>
            </p:nvSpPr>
            <p:spPr>
              <a:xfrm>
                <a:off x="242887" y="952193"/>
                <a:ext cx="5598136" cy="369332"/>
              </a:xfrm>
              <a:prstGeom prst="rect">
                <a:avLst/>
              </a:prstGeom>
              <a:noFill/>
            </p:spPr>
            <p:txBody>
              <a:bodyPr wrap="none" lIns="0" tIns="0" rIns="0" bIns="0" rtlCol="0">
                <a:spAutoFit/>
              </a:bodyPr>
              <a:lstStyle/>
              <a:p>
                <a:r>
                  <a:rPr lang="es-CO" sz="2400" b="1">
                    <a:solidFill>
                      <a:srgbClr val="FD8E7A"/>
                    </a:solidFill>
                  </a:rPr>
                  <a:t>Frecuencia de corte de ganancia =</a:t>
                </a:r>
                <a14:m>
                  <m:oMath xmlns:m="http://schemas.openxmlformats.org/officeDocument/2006/math">
                    <m:r>
                      <a:rPr lang="es-CO" sz="2400" b="1" i="1" smtClean="0">
                        <a:solidFill>
                          <a:srgbClr val="FD8E7A"/>
                        </a:solidFill>
                        <a:latin typeface="Cambria Math" panose="02040503050406030204" pitchFamily="18" charset="0"/>
                      </a:rPr>
                      <m:t>𝟏𝟑</m:t>
                    </m:r>
                    <m:r>
                      <a:rPr lang="es-CO" sz="2400" b="1" i="1" smtClean="0">
                        <a:solidFill>
                          <a:srgbClr val="FD8E7A"/>
                        </a:solidFill>
                        <a:latin typeface="Cambria Math" panose="02040503050406030204" pitchFamily="18" charset="0"/>
                      </a:rPr>
                      <m:t> </m:t>
                    </m:r>
                    <m:r>
                      <a:rPr lang="es-CO" sz="2400" b="1" i="1" smtClean="0">
                        <a:solidFill>
                          <a:srgbClr val="FD8E7A"/>
                        </a:solidFill>
                        <a:latin typeface="Cambria Math" panose="02040503050406030204" pitchFamily="18" charset="0"/>
                      </a:rPr>
                      <m:t>𝒓𝒂𝒅</m:t>
                    </m:r>
                    <m:r>
                      <m:rPr>
                        <m:lit/>
                      </m:rPr>
                      <a:rPr lang="es-CO" sz="2400" b="1" i="1" smtClean="0">
                        <a:solidFill>
                          <a:srgbClr val="FD8E7A"/>
                        </a:solidFill>
                        <a:latin typeface="Cambria Math" panose="02040503050406030204" pitchFamily="18" charset="0"/>
                      </a:rPr>
                      <m:t>/</m:t>
                    </m:r>
                    <m:r>
                      <a:rPr lang="es-CO" sz="2400" b="1" i="1" smtClean="0">
                        <a:solidFill>
                          <a:srgbClr val="FD8E7A"/>
                        </a:solidFill>
                        <a:latin typeface="Cambria Math" panose="02040503050406030204" pitchFamily="18" charset="0"/>
                      </a:rPr>
                      <m:t>𝒔</m:t>
                    </m:r>
                  </m:oMath>
                </a14:m>
                <a:endParaRPr lang="es-CO" sz="2400" b="1">
                  <a:solidFill>
                    <a:srgbClr val="FD8E7A"/>
                  </a:solidFill>
                </a:endParaRPr>
              </a:p>
            </p:txBody>
          </p:sp>
        </mc:Choice>
        <mc:Fallback xmlns="">
          <p:sp>
            <p:nvSpPr>
              <p:cNvPr id="3" name="CuadroTexto 2">
                <a:extLst>
                  <a:ext uri="{FF2B5EF4-FFF2-40B4-BE49-F238E27FC236}">
                    <a16:creationId xmlns:a16="http://schemas.microsoft.com/office/drawing/2014/main" id="{0EEA5BA4-B139-4BD0-8699-9AF7A398B0CD}"/>
                  </a:ext>
                </a:extLst>
              </p:cNvPr>
              <p:cNvSpPr txBox="1">
                <a:spLocks noRot="1" noChangeAspect="1" noMove="1" noResize="1" noEditPoints="1" noAdjustHandles="1" noChangeArrowheads="1" noChangeShapeType="1" noTextEdit="1"/>
              </p:cNvSpPr>
              <p:nvPr/>
            </p:nvSpPr>
            <p:spPr>
              <a:xfrm>
                <a:off x="242887" y="952193"/>
                <a:ext cx="5598136" cy="369332"/>
              </a:xfrm>
              <a:prstGeom prst="rect">
                <a:avLst/>
              </a:prstGeom>
              <a:blipFill>
                <a:blip r:embed="rId2"/>
                <a:stretch>
                  <a:fillRect l="-3377" t="-24590" r="-545" b="-49180"/>
                </a:stretch>
              </a:blipFill>
            </p:spPr>
            <p:txBody>
              <a:bodyPr/>
              <a:lstStyle/>
              <a:p>
                <a:r>
                  <a:rPr lang="en-US">
                    <a:noFill/>
                  </a:rPr>
                  <a:t> </a:t>
                </a:r>
              </a:p>
            </p:txBody>
          </p:sp>
        </mc:Fallback>
      </mc:AlternateContent>
      <p:sp>
        <p:nvSpPr>
          <p:cNvPr id="4" name="CuadroTexto 3">
            <a:extLst>
              <a:ext uri="{FF2B5EF4-FFF2-40B4-BE49-F238E27FC236}">
                <a16:creationId xmlns:a16="http://schemas.microsoft.com/office/drawing/2014/main" id="{C13D9048-953D-69D8-CEEF-93E7DD3B451F}"/>
              </a:ext>
            </a:extLst>
          </p:cNvPr>
          <p:cNvSpPr txBox="1"/>
          <p:nvPr/>
        </p:nvSpPr>
        <p:spPr>
          <a:xfrm>
            <a:off x="-2219325" y="118279"/>
            <a:ext cx="1019175" cy="369332"/>
          </a:xfrm>
          <a:prstGeom prst="rect">
            <a:avLst/>
          </a:prstGeom>
          <a:noFill/>
        </p:spPr>
        <p:txBody>
          <a:bodyPr wrap="square" rtlCol="0">
            <a:spAutoFit/>
          </a:bodyPr>
          <a:lstStyle/>
          <a:p>
            <a:r>
              <a:rPr lang="es-CO"/>
              <a:t>11-14</a:t>
            </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15CED55B-8015-8C5D-6BB6-4CCCB0216596}"/>
                  </a:ext>
                </a:extLst>
              </p:cNvPr>
              <p:cNvSpPr txBox="1"/>
              <p:nvPr/>
            </p:nvSpPr>
            <p:spPr>
              <a:xfrm>
                <a:off x="361950" y="1898948"/>
                <a:ext cx="3653664" cy="6298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𝑎</m:t>
                      </m:r>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1</m:t>
                          </m:r>
                        </m:num>
                        <m:den>
                          <m:sSub>
                            <m:sSubPr>
                              <m:ctrlPr>
                                <a:rPr lang="es-CO" b="0" i="1" smtClean="0">
                                  <a:latin typeface="Cambria Math" panose="02040503050406030204" pitchFamily="18" charset="0"/>
                                </a:rPr>
                              </m:ctrlPr>
                            </m:sSubPr>
                            <m:e>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𝐶</m:t>
                                  </m:r>
                                  <m:d>
                                    <m:dPr>
                                      <m:ctrlPr>
                                        <a:rPr lang="es-CO" b="0" i="1" smtClean="0">
                                          <a:latin typeface="Cambria Math" panose="02040503050406030204" pitchFamily="18" charset="0"/>
                                        </a:rPr>
                                      </m:ctrlPr>
                                    </m:dPr>
                                    <m:e>
                                      <m:r>
                                        <a:rPr lang="es-CO" b="0" i="1" smtClean="0">
                                          <a:latin typeface="Cambria Math" panose="02040503050406030204" pitchFamily="18" charset="0"/>
                                        </a:rPr>
                                        <m:t>𝑗</m:t>
                                      </m:r>
                                      <m:r>
                                        <a:rPr lang="es-CO" b="0" i="1" smtClean="0">
                                          <a:latin typeface="Cambria Math" panose="02040503050406030204" pitchFamily="18" charset="0"/>
                                        </a:rPr>
                                        <m:t>𝜔</m:t>
                                      </m:r>
                                    </m:e>
                                  </m:d>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𝐶</m:t>
                                      </m:r>
                                    </m:e>
                                    <m:sub>
                                      <m:r>
                                        <a:rPr lang="es-CO" b="0" i="1" smtClean="0">
                                          <a:latin typeface="Cambria Math" panose="02040503050406030204" pitchFamily="18" charset="0"/>
                                        </a:rPr>
                                        <m:t>2</m:t>
                                      </m:r>
                                    </m:sub>
                                  </m:sSub>
                                  <m:d>
                                    <m:dPr>
                                      <m:ctrlPr>
                                        <a:rPr lang="es-CO" b="0" i="1" smtClean="0">
                                          <a:latin typeface="Cambria Math" panose="02040503050406030204" pitchFamily="18" charset="0"/>
                                        </a:rPr>
                                      </m:ctrlPr>
                                    </m:dPr>
                                    <m:e>
                                      <m:r>
                                        <a:rPr lang="es-CO" b="0" i="1" smtClean="0">
                                          <a:latin typeface="Cambria Math" panose="02040503050406030204" pitchFamily="18" charset="0"/>
                                        </a:rPr>
                                        <m:t>𝑗</m:t>
                                      </m:r>
                                      <m:r>
                                        <a:rPr lang="es-CO" b="0" i="1" smtClean="0">
                                          <a:latin typeface="Cambria Math" panose="02040503050406030204" pitchFamily="18" charset="0"/>
                                        </a:rPr>
                                        <m:t>𝜔</m:t>
                                      </m:r>
                                    </m:e>
                                  </m:d>
                                  <m:r>
                                    <a:rPr lang="es-CO" b="0" i="1" smtClean="0">
                                      <a:latin typeface="Cambria Math" panose="02040503050406030204" pitchFamily="18" charset="0"/>
                                    </a:rPr>
                                    <m:t>𝐺</m:t>
                                  </m:r>
                                  <m:d>
                                    <m:dPr>
                                      <m:ctrlPr>
                                        <a:rPr lang="es-CO" b="0" i="1" smtClean="0">
                                          <a:latin typeface="Cambria Math" panose="02040503050406030204" pitchFamily="18" charset="0"/>
                                        </a:rPr>
                                      </m:ctrlPr>
                                    </m:dPr>
                                    <m:e>
                                      <m:r>
                                        <a:rPr lang="es-CO" b="0" i="1" smtClean="0">
                                          <a:latin typeface="Cambria Math" panose="02040503050406030204" pitchFamily="18" charset="0"/>
                                        </a:rPr>
                                        <m:t>𝑗</m:t>
                                      </m:r>
                                      <m:r>
                                        <a:rPr lang="es-CO" b="0" i="1" smtClean="0">
                                          <a:latin typeface="Cambria Math" panose="02040503050406030204" pitchFamily="18" charset="0"/>
                                        </a:rPr>
                                        <m:t>𝜔</m:t>
                                      </m:r>
                                    </m:e>
                                  </m:d>
                                </m:e>
                              </m:d>
                            </m:e>
                            <m:sub>
                              <m:r>
                                <a:rPr lang="es-CO" b="0" i="1" smtClean="0">
                                  <a:latin typeface="Cambria Math" panose="02040503050406030204" pitchFamily="18" charset="0"/>
                                </a:rPr>
                                <m:t>𝜔</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𝜔</m:t>
                                  </m:r>
                                </m:e>
                                <m:sub>
                                  <m:r>
                                    <a:rPr lang="es-CO" b="0" i="1" smtClean="0">
                                      <a:latin typeface="Cambria Math" panose="02040503050406030204" pitchFamily="18" charset="0"/>
                                    </a:rPr>
                                    <m:t>𝑔</m:t>
                                  </m:r>
                                </m:sub>
                              </m:sSub>
                            </m:sub>
                          </m:sSub>
                        </m:den>
                      </m:f>
                    </m:oMath>
                  </m:oMathPara>
                </a14:m>
                <a:endParaRPr lang="es-CO"/>
              </a:p>
            </p:txBody>
          </p:sp>
        </mc:Choice>
        <mc:Fallback xmlns="">
          <p:sp>
            <p:nvSpPr>
              <p:cNvPr id="14" name="CuadroTexto 13">
                <a:extLst>
                  <a:ext uri="{FF2B5EF4-FFF2-40B4-BE49-F238E27FC236}">
                    <a16:creationId xmlns:a16="http://schemas.microsoft.com/office/drawing/2014/main" id="{15CED55B-8015-8C5D-6BB6-4CCCB0216596}"/>
                  </a:ext>
                </a:extLst>
              </p:cNvPr>
              <p:cNvSpPr txBox="1">
                <a:spLocks noRot="1" noChangeAspect="1" noMove="1" noResize="1" noEditPoints="1" noAdjustHandles="1" noChangeArrowheads="1" noChangeShapeType="1" noTextEdit="1"/>
              </p:cNvSpPr>
              <p:nvPr/>
            </p:nvSpPr>
            <p:spPr>
              <a:xfrm>
                <a:off x="361950" y="1898948"/>
                <a:ext cx="3653664" cy="6298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2A008FBB-45A8-8616-83D2-1D7FD6E51F8A}"/>
                  </a:ext>
                </a:extLst>
              </p:cNvPr>
              <p:cNvSpPr txBox="1"/>
              <p:nvPr/>
            </p:nvSpPr>
            <p:spPr>
              <a:xfrm>
                <a:off x="361950" y="3106223"/>
                <a:ext cx="3653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𝑎</m:t>
                      </m:r>
                      <m:r>
                        <a:rPr lang="es-CO" b="0" i="1" smtClean="0">
                          <a:latin typeface="Cambria Math" panose="02040503050406030204" pitchFamily="18" charset="0"/>
                        </a:rPr>
                        <m:t>=0,8626</m:t>
                      </m:r>
                    </m:oMath>
                  </m:oMathPara>
                </a14:m>
                <a:endParaRPr lang="es-CO"/>
              </a:p>
            </p:txBody>
          </p:sp>
        </mc:Choice>
        <mc:Fallback xmlns="">
          <p:sp>
            <p:nvSpPr>
              <p:cNvPr id="15" name="CuadroTexto 14">
                <a:extLst>
                  <a:ext uri="{FF2B5EF4-FFF2-40B4-BE49-F238E27FC236}">
                    <a16:creationId xmlns:a16="http://schemas.microsoft.com/office/drawing/2014/main" id="{2A008FBB-45A8-8616-83D2-1D7FD6E51F8A}"/>
                  </a:ext>
                </a:extLst>
              </p:cNvPr>
              <p:cNvSpPr txBox="1">
                <a:spLocks noRot="1" noChangeAspect="1" noMove="1" noResize="1" noEditPoints="1" noAdjustHandles="1" noChangeArrowheads="1" noChangeShapeType="1" noTextEdit="1"/>
              </p:cNvSpPr>
              <p:nvPr/>
            </p:nvSpPr>
            <p:spPr>
              <a:xfrm>
                <a:off x="361950" y="3106223"/>
                <a:ext cx="3653664" cy="276999"/>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DBAC6F7D-4841-FB04-5853-FB8BC6206B2D}"/>
                  </a:ext>
                </a:extLst>
              </p:cNvPr>
              <p:cNvSpPr txBox="1"/>
              <p:nvPr/>
            </p:nvSpPr>
            <p:spPr>
              <a:xfrm>
                <a:off x="6096000" y="1532487"/>
                <a:ext cx="3653664" cy="5988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𝑇</m:t>
                          </m:r>
                        </m:e>
                        <m:sub>
                          <m:r>
                            <a:rPr lang="es-CO" b="0" i="1" smtClean="0">
                              <a:latin typeface="Cambria Math" panose="02040503050406030204" pitchFamily="18" charset="0"/>
                            </a:rPr>
                            <m:t>1</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10</m:t>
                          </m:r>
                        </m:num>
                        <m:den>
                          <m:r>
                            <a:rPr lang="es-CO" b="0" i="1" smtClean="0">
                              <a:latin typeface="Cambria Math" panose="02040503050406030204" pitchFamily="18" charset="0"/>
                            </a:rPr>
                            <m:t>𝑎</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𝜔</m:t>
                              </m:r>
                            </m:e>
                            <m:sub>
                              <m:r>
                                <a:rPr lang="es-CO" b="0" i="1" smtClean="0">
                                  <a:latin typeface="Cambria Math" panose="02040503050406030204" pitchFamily="18" charset="0"/>
                                </a:rPr>
                                <m:t>𝑔</m:t>
                              </m:r>
                            </m:sub>
                          </m:sSub>
                        </m:den>
                      </m:f>
                    </m:oMath>
                  </m:oMathPara>
                </a14:m>
                <a:endParaRPr lang="es-CO"/>
              </a:p>
            </p:txBody>
          </p:sp>
        </mc:Choice>
        <mc:Fallback xmlns="">
          <p:sp>
            <p:nvSpPr>
              <p:cNvPr id="16" name="CuadroTexto 15">
                <a:extLst>
                  <a:ext uri="{FF2B5EF4-FFF2-40B4-BE49-F238E27FC236}">
                    <a16:creationId xmlns:a16="http://schemas.microsoft.com/office/drawing/2014/main" id="{DBAC6F7D-4841-FB04-5853-FB8BC6206B2D}"/>
                  </a:ext>
                </a:extLst>
              </p:cNvPr>
              <p:cNvSpPr txBox="1">
                <a:spLocks noRot="1" noChangeAspect="1" noMove="1" noResize="1" noEditPoints="1" noAdjustHandles="1" noChangeArrowheads="1" noChangeShapeType="1" noTextEdit="1"/>
              </p:cNvSpPr>
              <p:nvPr/>
            </p:nvSpPr>
            <p:spPr>
              <a:xfrm>
                <a:off x="6096000" y="1532487"/>
                <a:ext cx="3653664" cy="59881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D647A8EB-CE80-99EA-5747-C57D40D2B607}"/>
                  </a:ext>
                </a:extLst>
              </p:cNvPr>
              <p:cNvSpPr txBox="1"/>
              <p:nvPr/>
            </p:nvSpPr>
            <p:spPr>
              <a:xfrm>
                <a:off x="6286500" y="2713286"/>
                <a:ext cx="3653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𝑇</m:t>
                          </m:r>
                        </m:e>
                        <m:sub>
                          <m:r>
                            <a:rPr lang="es-CO" b="0" i="1" smtClean="0">
                              <a:latin typeface="Cambria Math" panose="02040503050406030204" pitchFamily="18" charset="0"/>
                            </a:rPr>
                            <m:t>1</m:t>
                          </m:r>
                        </m:sub>
                      </m:sSub>
                      <m:r>
                        <a:rPr lang="es-CO" b="0" i="1" smtClean="0">
                          <a:latin typeface="Cambria Math" panose="02040503050406030204" pitchFamily="18" charset="0"/>
                        </a:rPr>
                        <m:t>=0,8918</m:t>
                      </m:r>
                    </m:oMath>
                  </m:oMathPara>
                </a14:m>
                <a:endParaRPr lang="es-CO"/>
              </a:p>
            </p:txBody>
          </p:sp>
        </mc:Choice>
        <mc:Fallback xmlns="">
          <p:sp>
            <p:nvSpPr>
              <p:cNvPr id="17" name="CuadroTexto 16">
                <a:extLst>
                  <a:ext uri="{FF2B5EF4-FFF2-40B4-BE49-F238E27FC236}">
                    <a16:creationId xmlns:a16="http://schemas.microsoft.com/office/drawing/2014/main" id="{D647A8EB-CE80-99EA-5747-C57D40D2B607}"/>
                  </a:ext>
                </a:extLst>
              </p:cNvPr>
              <p:cNvSpPr txBox="1">
                <a:spLocks noRot="1" noChangeAspect="1" noMove="1" noResize="1" noEditPoints="1" noAdjustHandles="1" noChangeArrowheads="1" noChangeShapeType="1" noTextEdit="1"/>
              </p:cNvSpPr>
              <p:nvPr/>
            </p:nvSpPr>
            <p:spPr>
              <a:xfrm>
                <a:off x="6286500" y="2713286"/>
                <a:ext cx="3653664" cy="276999"/>
              </a:xfrm>
              <a:prstGeom prst="rect">
                <a:avLst/>
              </a:prstGeom>
              <a:blipFill>
                <a:blip r:embed="rId6"/>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445E008-E977-D4A8-D3EE-7963A7866877}"/>
                  </a:ext>
                </a:extLst>
              </p:cNvPr>
              <p:cNvSpPr txBox="1"/>
              <p:nvPr/>
            </p:nvSpPr>
            <p:spPr>
              <a:xfrm>
                <a:off x="3694967" y="4238036"/>
                <a:ext cx="4429124" cy="9773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3200" b="1" i="1" smtClean="0">
                              <a:solidFill>
                                <a:srgbClr val="0C6980"/>
                              </a:solidFill>
                              <a:latin typeface="Cambria Math" panose="02040503050406030204" pitchFamily="18" charset="0"/>
                            </a:rPr>
                          </m:ctrlPr>
                        </m:sSubPr>
                        <m:e>
                          <m:r>
                            <a:rPr lang="es-CO" sz="3200" b="1" i="1" smtClean="0">
                              <a:solidFill>
                                <a:srgbClr val="0C6980"/>
                              </a:solidFill>
                              <a:latin typeface="Cambria Math" panose="02040503050406030204" pitchFamily="18" charset="0"/>
                            </a:rPr>
                            <m:t>𝑪</m:t>
                          </m:r>
                        </m:e>
                        <m:sub>
                          <m:r>
                            <a:rPr lang="es-CO" sz="3200" b="1" i="1" smtClean="0">
                              <a:solidFill>
                                <a:srgbClr val="0C6980"/>
                              </a:solidFill>
                              <a:latin typeface="Cambria Math" panose="02040503050406030204" pitchFamily="18" charset="0"/>
                            </a:rPr>
                            <m:t>𝟏</m:t>
                          </m:r>
                        </m:sub>
                      </m:sSub>
                      <m:r>
                        <a:rPr lang="es-CO" sz="3200" b="1" i="1" smtClean="0">
                          <a:solidFill>
                            <a:srgbClr val="0C6980"/>
                          </a:solidFill>
                          <a:latin typeface="Cambria Math" panose="02040503050406030204" pitchFamily="18" charset="0"/>
                        </a:rPr>
                        <m:t>=</m:t>
                      </m:r>
                      <m:f>
                        <m:fPr>
                          <m:ctrlPr>
                            <a:rPr lang="es-CO" sz="3200" b="1" i="1" smtClean="0">
                              <a:solidFill>
                                <a:srgbClr val="0C6980"/>
                              </a:solidFill>
                              <a:latin typeface="Cambria Math" panose="02040503050406030204" pitchFamily="18" charset="0"/>
                            </a:rPr>
                          </m:ctrlPr>
                        </m:fPr>
                        <m:num>
                          <m:r>
                            <a:rPr lang="es-CO" sz="3200" b="1" i="1" smtClean="0">
                              <a:solidFill>
                                <a:srgbClr val="0C6980"/>
                              </a:solidFill>
                              <a:latin typeface="Cambria Math" panose="02040503050406030204" pitchFamily="18" charset="0"/>
                            </a:rPr>
                            <m:t>𝟏</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𝟎</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𝟕𝟔𝟗𝟐</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𝒔</m:t>
                          </m:r>
                        </m:num>
                        <m:den>
                          <m:r>
                            <a:rPr lang="es-CO" sz="3200" b="1" i="1" smtClean="0">
                              <a:solidFill>
                                <a:srgbClr val="0C6980"/>
                              </a:solidFill>
                              <a:latin typeface="Cambria Math" panose="02040503050406030204" pitchFamily="18" charset="0"/>
                            </a:rPr>
                            <m:t>𝟏</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𝟎</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𝟖𝟗𝟏𝟖</m:t>
                          </m:r>
                          <m:r>
                            <a:rPr lang="es-CO" sz="3200" b="1" i="1" smtClean="0">
                              <a:solidFill>
                                <a:srgbClr val="0C6980"/>
                              </a:solidFill>
                              <a:latin typeface="Cambria Math" panose="02040503050406030204" pitchFamily="18" charset="0"/>
                            </a:rPr>
                            <m:t>∙</m:t>
                          </m:r>
                          <m:r>
                            <a:rPr lang="es-CO" sz="3200" b="1" i="1" smtClean="0">
                              <a:solidFill>
                                <a:srgbClr val="0C6980"/>
                              </a:solidFill>
                              <a:latin typeface="Cambria Math" panose="02040503050406030204" pitchFamily="18" charset="0"/>
                            </a:rPr>
                            <m:t>𝒔</m:t>
                          </m:r>
                        </m:den>
                      </m:f>
                    </m:oMath>
                  </m:oMathPara>
                </a14:m>
                <a:endParaRPr lang="es-CO" sz="3200" b="1"/>
              </a:p>
            </p:txBody>
          </p:sp>
        </mc:Choice>
        <mc:Fallback xmlns="">
          <p:sp>
            <p:nvSpPr>
              <p:cNvPr id="6" name="CuadroTexto 5">
                <a:extLst>
                  <a:ext uri="{FF2B5EF4-FFF2-40B4-BE49-F238E27FC236}">
                    <a16:creationId xmlns:a16="http://schemas.microsoft.com/office/drawing/2014/main" id="{7445E008-E977-D4A8-D3EE-7963A7866877}"/>
                  </a:ext>
                </a:extLst>
              </p:cNvPr>
              <p:cNvSpPr txBox="1">
                <a:spLocks noRot="1" noChangeAspect="1" noMove="1" noResize="1" noEditPoints="1" noAdjustHandles="1" noChangeArrowheads="1" noChangeShapeType="1" noTextEdit="1"/>
              </p:cNvSpPr>
              <p:nvPr/>
            </p:nvSpPr>
            <p:spPr>
              <a:xfrm>
                <a:off x="3694967" y="4238036"/>
                <a:ext cx="4429124" cy="97731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7734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adelanto-atraso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EEA5BA4-B139-4BD0-8699-9AF7A398B0CD}"/>
                  </a:ext>
                </a:extLst>
              </p:cNvPr>
              <p:cNvSpPr txBox="1"/>
              <p:nvPr/>
            </p:nvSpPr>
            <p:spPr>
              <a:xfrm>
                <a:off x="242887" y="952193"/>
                <a:ext cx="5598136" cy="369332"/>
              </a:xfrm>
              <a:prstGeom prst="rect">
                <a:avLst/>
              </a:prstGeom>
              <a:noFill/>
            </p:spPr>
            <p:txBody>
              <a:bodyPr wrap="none" lIns="0" tIns="0" rIns="0" bIns="0" rtlCol="0">
                <a:spAutoFit/>
              </a:bodyPr>
              <a:lstStyle/>
              <a:p>
                <a:r>
                  <a:rPr lang="es-CO" sz="2400" b="1">
                    <a:solidFill>
                      <a:srgbClr val="FD8E7A"/>
                    </a:solidFill>
                  </a:rPr>
                  <a:t>Frecuencia de corte de ganancia =</a:t>
                </a:r>
                <a14:m>
                  <m:oMath xmlns:m="http://schemas.openxmlformats.org/officeDocument/2006/math">
                    <m:r>
                      <a:rPr lang="es-CO" sz="2400" b="1" i="1" smtClean="0">
                        <a:solidFill>
                          <a:srgbClr val="FD8E7A"/>
                        </a:solidFill>
                        <a:latin typeface="Cambria Math" panose="02040503050406030204" pitchFamily="18" charset="0"/>
                      </a:rPr>
                      <m:t>𝟏𝟑</m:t>
                    </m:r>
                    <m:r>
                      <a:rPr lang="es-CO" sz="2400" b="1" i="1" smtClean="0">
                        <a:solidFill>
                          <a:srgbClr val="FD8E7A"/>
                        </a:solidFill>
                        <a:latin typeface="Cambria Math" panose="02040503050406030204" pitchFamily="18" charset="0"/>
                      </a:rPr>
                      <m:t> </m:t>
                    </m:r>
                    <m:r>
                      <a:rPr lang="es-CO" sz="2400" b="1" i="1" smtClean="0">
                        <a:solidFill>
                          <a:srgbClr val="FD8E7A"/>
                        </a:solidFill>
                        <a:latin typeface="Cambria Math" panose="02040503050406030204" pitchFamily="18" charset="0"/>
                      </a:rPr>
                      <m:t>𝒓𝒂𝒅</m:t>
                    </m:r>
                    <m:r>
                      <m:rPr>
                        <m:lit/>
                      </m:rPr>
                      <a:rPr lang="es-CO" sz="2400" b="1" i="1" smtClean="0">
                        <a:solidFill>
                          <a:srgbClr val="FD8E7A"/>
                        </a:solidFill>
                        <a:latin typeface="Cambria Math" panose="02040503050406030204" pitchFamily="18" charset="0"/>
                      </a:rPr>
                      <m:t>/</m:t>
                    </m:r>
                    <m:r>
                      <a:rPr lang="es-CO" sz="2400" b="1" i="1" smtClean="0">
                        <a:solidFill>
                          <a:srgbClr val="FD8E7A"/>
                        </a:solidFill>
                        <a:latin typeface="Cambria Math" panose="02040503050406030204" pitchFamily="18" charset="0"/>
                      </a:rPr>
                      <m:t>𝒔</m:t>
                    </m:r>
                  </m:oMath>
                </a14:m>
                <a:endParaRPr lang="es-CO" sz="2400" b="1">
                  <a:solidFill>
                    <a:srgbClr val="FD8E7A"/>
                  </a:solidFill>
                </a:endParaRPr>
              </a:p>
            </p:txBody>
          </p:sp>
        </mc:Choice>
        <mc:Fallback xmlns="">
          <p:sp>
            <p:nvSpPr>
              <p:cNvPr id="3" name="CuadroTexto 2">
                <a:extLst>
                  <a:ext uri="{FF2B5EF4-FFF2-40B4-BE49-F238E27FC236}">
                    <a16:creationId xmlns:a16="http://schemas.microsoft.com/office/drawing/2014/main" id="{0EEA5BA4-B139-4BD0-8699-9AF7A398B0CD}"/>
                  </a:ext>
                </a:extLst>
              </p:cNvPr>
              <p:cNvSpPr txBox="1">
                <a:spLocks noRot="1" noChangeAspect="1" noMove="1" noResize="1" noEditPoints="1" noAdjustHandles="1" noChangeArrowheads="1" noChangeShapeType="1" noTextEdit="1"/>
              </p:cNvSpPr>
              <p:nvPr/>
            </p:nvSpPr>
            <p:spPr>
              <a:xfrm>
                <a:off x="242887" y="952193"/>
                <a:ext cx="5598136" cy="369332"/>
              </a:xfrm>
              <a:prstGeom prst="rect">
                <a:avLst/>
              </a:prstGeom>
              <a:blipFill>
                <a:blip r:embed="rId2"/>
                <a:stretch>
                  <a:fillRect l="-3377" t="-24590" r="-545" b="-49180"/>
                </a:stretch>
              </a:blipFill>
            </p:spPr>
            <p:txBody>
              <a:bodyPr/>
              <a:lstStyle/>
              <a:p>
                <a:r>
                  <a:rPr lang="en-US">
                    <a:noFill/>
                  </a:rPr>
                  <a:t> </a:t>
                </a:r>
              </a:p>
            </p:txBody>
          </p:sp>
        </mc:Fallback>
      </mc:AlternateContent>
      <p:sp>
        <p:nvSpPr>
          <p:cNvPr id="4" name="CuadroTexto 3">
            <a:extLst>
              <a:ext uri="{FF2B5EF4-FFF2-40B4-BE49-F238E27FC236}">
                <a16:creationId xmlns:a16="http://schemas.microsoft.com/office/drawing/2014/main" id="{C13D9048-953D-69D8-CEEF-93E7DD3B451F}"/>
              </a:ext>
            </a:extLst>
          </p:cNvPr>
          <p:cNvSpPr txBox="1"/>
          <p:nvPr/>
        </p:nvSpPr>
        <p:spPr>
          <a:xfrm>
            <a:off x="-2219325" y="118279"/>
            <a:ext cx="1019175" cy="369332"/>
          </a:xfrm>
          <a:prstGeom prst="rect">
            <a:avLst/>
          </a:prstGeom>
          <a:noFill/>
        </p:spPr>
        <p:txBody>
          <a:bodyPr wrap="square" rtlCol="0">
            <a:spAutoFit/>
          </a:bodyPr>
          <a:lstStyle/>
          <a:p>
            <a:r>
              <a:rPr lang="es-CO"/>
              <a:t>11-14</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445E008-E977-D4A8-D3EE-7963A7866877}"/>
                  </a:ext>
                </a:extLst>
              </p:cNvPr>
              <p:cNvSpPr txBox="1"/>
              <p:nvPr/>
            </p:nvSpPr>
            <p:spPr>
              <a:xfrm>
                <a:off x="2557096" y="1457229"/>
                <a:ext cx="7077808" cy="6580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b="1" i="1" smtClean="0">
                              <a:solidFill>
                                <a:srgbClr val="0C6980"/>
                              </a:solidFill>
                              <a:latin typeface="Cambria Math" panose="02040503050406030204" pitchFamily="18" charset="0"/>
                            </a:rPr>
                          </m:ctrlPr>
                        </m:sSubPr>
                        <m:e>
                          <m:r>
                            <a:rPr lang="es-CO" sz="2000" b="1" i="1" smtClean="0">
                              <a:solidFill>
                                <a:srgbClr val="0C6980"/>
                              </a:solidFill>
                              <a:latin typeface="Cambria Math" panose="02040503050406030204" pitchFamily="18" charset="0"/>
                            </a:rPr>
                            <m:t>𝑪</m:t>
                          </m:r>
                        </m:e>
                        <m:sub>
                          <m:r>
                            <a:rPr lang="es-CO" sz="2000" b="1" i="1" smtClean="0">
                              <a:solidFill>
                                <a:srgbClr val="0C6980"/>
                              </a:solidFill>
                              <a:latin typeface="Cambria Math" panose="02040503050406030204" pitchFamily="18" charset="0"/>
                            </a:rPr>
                            <m:t>𝑹</m:t>
                          </m:r>
                        </m:sub>
                      </m:sSub>
                      <m:r>
                        <a:rPr lang="es-CO" sz="2000" b="1" i="1" smtClean="0">
                          <a:solidFill>
                            <a:srgbClr val="0C6980"/>
                          </a:solidFill>
                          <a:latin typeface="Cambria Math" panose="02040503050406030204" pitchFamily="18" charset="0"/>
                        </a:rPr>
                        <m:t>=</m:t>
                      </m:r>
                      <m:f>
                        <m:fPr>
                          <m:ctrlPr>
                            <a:rPr lang="es-CO" sz="2000" b="1" i="1" smtClean="0">
                              <a:solidFill>
                                <a:srgbClr val="0C6980"/>
                              </a:solidFill>
                              <a:latin typeface="Cambria Math" panose="02040503050406030204" pitchFamily="18" charset="0"/>
                            </a:rPr>
                          </m:ctrlPr>
                        </m:fPr>
                        <m:num>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𝟎𝟗𝟑𝟔𝟖</m:t>
                          </m:r>
                          <m:r>
                            <a:rPr lang="es-CO" sz="2000" b="1" i="1" smtClean="0">
                              <a:solidFill>
                                <a:srgbClr val="0C6980"/>
                              </a:solidFill>
                              <a:latin typeface="Cambria Math" panose="02040503050406030204" pitchFamily="18" charset="0"/>
                            </a:rPr>
                            <m:t>∙</m:t>
                          </m:r>
                          <m:sSup>
                            <m:sSupPr>
                              <m:ctrlPr>
                                <a:rPr lang="es-CO" sz="2000" b="1" i="1" smtClean="0">
                                  <a:solidFill>
                                    <a:srgbClr val="0C6980"/>
                                  </a:solidFill>
                                  <a:latin typeface="Cambria Math" panose="02040503050406030204" pitchFamily="18" charset="0"/>
                                </a:rPr>
                              </m:ctrlPr>
                            </m:sSupPr>
                            <m:e>
                              <m:r>
                                <a:rPr lang="es-CO" sz="2000" b="1" i="1" smtClean="0">
                                  <a:solidFill>
                                    <a:srgbClr val="0C6980"/>
                                  </a:solidFill>
                                  <a:latin typeface="Cambria Math" panose="02040503050406030204" pitchFamily="18" charset="0"/>
                                </a:rPr>
                                <m:t>𝒔</m:t>
                              </m:r>
                            </m:e>
                            <m:sup>
                              <m:r>
                                <a:rPr lang="es-CO" sz="2000" b="1" i="1" smtClean="0">
                                  <a:solidFill>
                                    <a:srgbClr val="0C6980"/>
                                  </a:solidFill>
                                  <a:latin typeface="Cambria Math" panose="02040503050406030204" pitchFamily="18" charset="0"/>
                                </a:rPr>
                                <m:t>𝟐</m:t>
                              </m:r>
                            </m:sup>
                          </m:sSup>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𝟖𝟗𝟏</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𝒔</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𝟏</m:t>
                          </m:r>
                        </m:num>
                        <m:den>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𝟎𝟒𝟑𝟑𝟑</m:t>
                          </m:r>
                          <m:r>
                            <a:rPr lang="es-CO" sz="2000" b="1" i="1" smtClean="0">
                              <a:solidFill>
                                <a:srgbClr val="0C6980"/>
                              </a:solidFill>
                              <a:latin typeface="Cambria Math" panose="02040503050406030204" pitchFamily="18" charset="0"/>
                            </a:rPr>
                            <m:t>∙</m:t>
                          </m:r>
                          <m:sSup>
                            <m:sSupPr>
                              <m:ctrlPr>
                                <a:rPr lang="es-CO" sz="2000" b="1" i="1" smtClean="0">
                                  <a:solidFill>
                                    <a:srgbClr val="0C6980"/>
                                  </a:solidFill>
                                  <a:latin typeface="Cambria Math" panose="02040503050406030204" pitchFamily="18" charset="0"/>
                                </a:rPr>
                              </m:ctrlPr>
                            </m:sSupPr>
                            <m:e>
                              <m:r>
                                <a:rPr lang="es-CO" sz="2000" b="1" i="1" smtClean="0">
                                  <a:solidFill>
                                    <a:srgbClr val="0C6980"/>
                                  </a:solidFill>
                                  <a:latin typeface="Cambria Math" panose="02040503050406030204" pitchFamily="18" charset="0"/>
                                </a:rPr>
                                <m:t>𝒔</m:t>
                              </m:r>
                            </m:e>
                            <m:sup>
                              <m:r>
                                <a:rPr lang="es-CO" sz="2000" b="1" i="1" smtClean="0">
                                  <a:solidFill>
                                    <a:srgbClr val="0C6980"/>
                                  </a:solidFill>
                                  <a:latin typeface="Cambria Math" panose="02040503050406030204" pitchFamily="18" charset="0"/>
                                </a:rPr>
                                <m:t>𝟐</m:t>
                              </m:r>
                            </m:sup>
                          </m:sSup>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𝟗𝟒𝟎𝟒</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𝒔</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𝟏</m:t>
                          </m:r>
                        </m:den>
                      </m:f>
                    </m:oMath>
                  </m:oMathPara>
                </a14:m>
                <a:endParaRPr lang="es-CO" sz="3200" b="1"/>
              </a:p>
            </p:txBody>
          </p:sp>
        </mc:Choice>
        <mc:Fallback xmlns="">
          <p:sp>
            <p:nvSpPr>
              <p:cNvPr id="6" name="CuadroTexto 5">
                <a:extLst>
                  <a:ext uri="{FF2B5EF4-FFF2-40B4-BE49-F238E27FC236}">
                    <a16:creationId xmlns:a16="http://schemas.microsoft.com/office/drawing/2014/main" id="{7445E008-E977-D4A8-D3EE-7963A7866877}"/>
                  </a:ext>
                </a:extLst>
              </p:cNvPr>
              <p:cNvSpPr txBox="1">
                <a:spLocks noRot="1" noChangeAspect="1" noMove="1" noResize="1" noEditPoints="1" noAdjustHandles="1" noChangeArrowheads="1" noChangeShapeType="1" noTextEdit="1"/>
              </p:cNvSpPr>
              <p:nvPr/>
            </p:nvSpPr>
            <p:spPr>
              <a:xfrm>
                <a:off x="2557096" y="1457229"/>
                <a:ext cx="7077808" cy="658001"/>
              </a:xfrm>
              <a:prstGeom prst="rect">
                <a:avLst/>
              </a:prstGeom>
              <a:blipFill>
                <a:blip r:embed="rId3"/>
                <a:stretch>
                  <a:fillRect/>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A9576191-A895-376C-684E-EF6BA2830F44}"/>
              </a:ext>
            </a:extLst>
          </p:cNvPr>
          <p:cNvPicPr>
            <a:picLocks noChangeAspect="1"/>
          </p:cNvPicPr>
          <p:nvPr/>
        </p:nvPicPr>
        <p:blipFill>
          <a:blip r:embed="rId4"/>
          <a:stretch>
            <a:fillRect/>
          </a:stretch>
        </p:blipFill>
        <p:spPr>
          <a:xfrm>
            <a:off x="1714500" y="2250934"/>
            <a:ext cx="8496300" cy="4371284"/>
          </a:xfrm>
          <a:prstGeom prst="rect">
            <a:avLst/>
          </a:prstGeom>
        </p:spPr>
      </p:pic>
    </p:spTree>
    <p:extLst>
      <p:ext uri="{BB962C8B-B14F-4D97-AF65-F5344CB8AC3E}">
        <p14:creationId xmlns:p14="http://schemas.microsoft.com/office/powerpoint/2010/main" val="293252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68787" y="0"/>
            <a:ext cx="9638522"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Linealización del modelo</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8C8F822-F68B-FEF9-9081-F0E1D65254A3}"/>
                  </a:ext>
                </a:extLst>
              </p:cNvPr>
              <p:cNvSpPr txBox="1"/>
              <p:nvPr/>
            </p:nvSpPr>
            <p:spPr>
              <a:xfrm>
                <a:off x="461863" y="1167166"/>
                <a:ext cx="1107543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𝑓</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𝑥</m:t>
                          </m:r>
                          <m:r>
                            <a:rPr lang="es-CO" sz="2000" b="0" i="1" smtClean="0">
                              <a:latin typeface="Cambria Math" panose="02040503050406030204" pitchFamily="18" charset="0"/>
                            </a:rPr>
                            <m:t>,</m:t>
                          </m:r>
                          <m:r>
                            <a:rPr lang="es-CO" sz="2000" b="0" i="1" smtClean="0">
                              <a:latin typeface="Cambria Math" panose="02040503050406030204" pitchFamily="18" charset="0"/>
                            </a:rPr>
                            <m:t>𝑦</m:t>
                          </m:r>
                          <m:r>
                            <a:rPr lang="es-CO" sz="2000" b="0" i="1" smtClean="0">
                              <a:latin typeface="Cambria Math" panose="02040503050406030204" pitchFamily="18" charset="0"/>
                            </a:rPr>
                            <m:t>,</m:t>
                          </m:r>
                          <m:r>
                            <a:rPr lang="es-CO" sz="2000" b="0" i="1" smtClean="0">
                              <a:latin typeface="Cambria Math" panose="02040503050406030204" pitchFamily="18" charset="0"/>
                            </a:rPr>
                            <m:t>𝑧</m:t>
                          </m:r>
                        </m:e>
                      </m:d>
                      <m:r>
                        <a:rPr lang="es-CO" sz="2000" b="0" i="1" smtClean="0">
                          <a:latin typeface="Cambria Math" panose="02040503050406030204" pitchFamily="18" charset="0"/>
                        </a:rPr>
                        <m:t> −</m:t>
                      </m:r>
                      <m:d>
                        <m:dPr>
                          <m:begChr m:val="["/>
                          <m:endChr m:val="]"/>
                          <m:ctrlPr>
                            <a:rPr lang="es-CO" sz="2000" b="0" i="1" smtClean="0">
                              <a:latin typeface="Cambria Math" panose="02040503050406030204" pitchFamily="18" charset="0"/>
                            </a:rPr>
                          </m:ctrlPr>
                        </m:dPr>
                        <m:e>
                          <m:r>
                            <a:rPr lang="es-CO" sz="2000" b="0" i="1" smtClean="0">
                              <a:latin typeface="Cambria Math" panose="02040503050406030204" pitchFamily="18" charset="0"/>
                            </a:rPr>
                            <m:t> </m:t>
                          </m:r>
                          <m:r>
                            <a:rPr lang="es-CO" sz="2000" i="1" smtClean="0">
                              <a:latin typeface="Cambria Math" panose="02040503050406030204" pitchFamily="18" charset="0"/>
                            </a:rPr>
                            <m:t>𝑎</m:t>
                          </m:r>
                          <m:r>
                            <a:rPr lang="es-CO" sz="200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i="1">
                                  <a:latin typeface="Cambria Math" panose="02040503050406030204" pitchFamily="18" charset="0"/>
                                </a:rPr>
                                <m:t>𝑥</m:t>
                              </m:r>
                            </m:e>
                            <m:sup>
                              <m:r>
                                <a:rPr lang="es-CO" sz="2000" b="0" i="1" smtClean="0">
                                  <a:latin typeface="Cambria Math" panose="02040503050406030204" pitchFamily="18" charset="0"/>
                                </a:rPr>
                                <m:t>∗</m:t>
                              </m:r>
                            </m:sup>
                          </m:sSup>
                          <m:r>
                            <a:rPr lang="es-CO" sz="2000" i="1">
                              <a:latin typeface="Cambria Math" panose="02040503050406030204" pitchFamily="18" charset="0"/>
                            </a:rPr>
                            <m:t>+</m:t>
                          </m:r>
                          <m:r>
                            <a:rPr lang="es-CO" sz="2000" i="1">
                              <a:latin typeface="Cambria Math" panose="02040503050406030204" pitchFamily="18" charset="0"/>
                            </a:rPr>
                            <m:t>𝑏</m:t>
                          </m:r>
                          <m:r>
                            <a:rPr lang="es-CO" sz="2000" i="1">
                              <a:latin typeface="Cambria Math" panose="02040503050406030204" pitchFamily="18" charset="0"/>
                            </a:rPr>
                            <m:t>⋅</m:t>
                          </m:r>
                          <m:r>
                            <a:rPr lang="es-CO" sz="2000" i="1">
                              <a:latin typeface="Cambria Math" panose="02040503050406030204" pitchFamily="18" charset="0"/>
                            </a:rPr>
                            <m:t>𝑏</m:t>
                          </m:r>
                          <m:r>
                            <a:rPr lang="es-CO" sz="2000" i="1">
                              <a:latin typeface="Cambria Math" panose="02040503050406030204" pitchFamily="18" charset="0"/>
                            </a:rPr>
                            <m:t>⋅</m:t>
                          </m:r>
                          <m:func>
                            <m:funcPr>
                              <m:ctrlPr>
                                <a:rPr lang="es-CO" sz="2000" i="1">
                                  <a:latin typeface="Cambria Math" panose="02040503050406030204" pitchFamily="18" charset="0"/>
                                </a:rPr>
                              </m:ctrlPr>
                            </m:funcPr>
                            <m:fName>
                              <m:r>
                                <m:rPr>
                                  <m:sty m:val="p"/>
                                </m:rPr>
                                <a:rPr lang="es-CO" sz="2000">
                                  <a:latin typeface="Cambria Math" panose="02040503050406030204" pitchFamily="18" charset="0"/>
                                </a:rPr>
                                <m:t>sin</m:t>
                              </m:r>
                            </m:fName>
                            <m:e>
                              <m:d>
                                <m:dPr>
                                  <m:ctrlPr>
                                    <a:rPr lang="es-CO" sz="2000" i="1">
                                      <a:latin typeface="Cambria Math" panose="02040503050406030204" pitchFamily="18" charset="0"/>
                                    </a:rPr>
                                  </m:ctrlPr>
                                </m:dPr>
                                <m:e>
                                  <m:sSup>
                                    <m:sSupPr>
                                      <m:ctrlPr>
                                        <a:rPr lang="es-CO" sz="2000" i="1">
                                          <a:latin typeface="Cambria Math" panose="02040503050406030204" pitchFamily="18" charset="0"/>
                                        </a:rPr>
                                      </m:ctrlPr>
                                    </m:sSupPr>
                                    <m:e>
                                      <m:r>
                                        <a:rPr lang="es-CO" sz="2000" i="1">
                                          <a:latin typeface="Cambria Math" panose="02040503050406030204" pitchFamily="18" charset="0"/>
                                        </a:rPr>
                                        <m:t>𝑦</m:t>
                                      </m:r>
                                    </m:e>
                                    <m:sup>
                                      <m:r>
                                        <a:rPr lang="es-CO" sz="2000" i="1">
                                          <a:latin typeface="Cambria Math" panose="02040503050406030204" pitchFamily="18" charset="0"/>
                                        </a:rPr>
                                        <m:t>∗</m:t>
                                      </m:r>
                                    </m:sup>
                                  </m:sSup>
                                </m:e>
                              </m:d>
                            </m:e>
                          </m:func>
                          <m:r>
                            <a:rPr lang="es-CO" sz="2000" i="1">
                              <a:latin typeface="Cambria Math" panose="02040503050406030204" pitchFamily="18" charset="0"/>
                            </a:rPr>
                            <m:t>+</m:t>
                          </m:r>
                          <m:r>
                            <a:rPr lang="es-CO" sz="2000" i="1">
                              <a:latin typeface="Cambria Math" panose="02040503050406030204" pitchFamily="18" charset="0"/>
                            </a:rPr>
                            <m:t>𝑐</m:t>
                          </m:r>
                          <m:r>
                            <a:rPr lang="es-CO" sz="2000" i="1">
                              <a:latin typeface="Cambria Math" panose="02040503050406030204" pitchFamily="18" charset="0"/>
                            </a:rPr>
                            <m:t>⋅</m:t>
                          </m:r>
                          <m:sSup>
                            <m:sSupPr>
                              <m:ctrlPr>
                                <a:rPr lang="es-CO" sz="2000" b="0" i="1" smtClean="0">
                                  <a:latin typeface="Cambria Math" panose="02040503050406030204" pitchFamily="18" charset="0"/>
                                </a:rPr>
                              </m:ctrlPr>
                            </m:sSupPr>
                            <m:e>
                              <m:r>
                                <a:rPr lang="es-CO" sz="2000" i="1">
                                  <a:latin typeface="Cambria Math" panose="02040503050406030204" pitchFamily="18" charset="0"/>
                                </a:rPr>
                                <m:t>𝑧</m:t>
                              </m:r>
                            </m:e>
                            <m:sup>
                              <m:r>
                                <a:rPr lang="es-CO" sz="2000" b="0" i="1" smtClean="0">
                                  <a:latin typeface="Cambria Math" panose="02040503050406030204" pitchFamily="18" charset="0"/>
                                </a:rPr>
                                <m:t>∗</m:t>
                              </m:r>
                            </m:sup>
                          </m:sSup>
                        </m:e>
                      </m:d>
                      <m:r>
                        <a:rPr lang="es-CO" sz="2000" b="0" i="1" smtClean="0">
                          <a:latin typeface="Cambria Math" panose="02040503050406030204" pitchFamily="18" charset="0"/>
                        </a:rPr>
                        <m:t>= </m:t>
                      </m:r>
                      <m:r>
                        <a:rPr lang="es-CO" sz="2000" b="0" i="1" smtClean="0">
                          <a:latin typeface="Cambria Math" panose="02040503050406030204" pitchFamily="18" charset="0"/>
                        </a:rPr>
                        <m:t>𝑎</m:t>
                      </m:r>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𝑥</m:t>
                          </m:r>
                          <m:r>
                            <a:rPr lang="es-CO" sz="2000" b="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𝑥</m:t>
                              </m:r>
                            </m:e>
                            <m:sup>
                              <m:r>
                                <a:rPr lang="es-CO" sz="2000" b="0" i="1" smtClean="0">
                                  <a:latin typeface="Cambria Math" panose="02040503050406030204" pitchFamily="18" charset="0"/>
                                </a:rPr>
                                <m:t>∗</m:t>
                              </m:r>
                            </m:sup>
                          </m:sSup>
                        </m:e>
                      </m:d>
                      <m:r>
                        <a:rPr lang="es-CO" sz="2000" b="0" i="1" smtClean="0">
                          <a:latin typeface="Cambria Math" panose="02040503050406030204" pitchFamily="18" charset="0"/>
                        </a:rPr>
                        <m:t>+ </m:t>
                      </m:r>
                      <m:r>
                        <a:rPr lang="es-CO" sz="2000" i="1">
                          <a:latin typeface="Cambria Math" panose="02040503050406030204" pitchFamily="18" charset="0"/>
                        </a:rPr>
                        <m:t>𝑏</m:t>
                      </m:r>
                      <m:r>
                        <a:rPr lang="es-CO" sz="2000" i="1">
                          <a:latin typeface="Cambria Math" panose="02040503050406030204" pitchFamily="18" charset="0"/>
                        </a:rPr>
                        <m:t>⋅</m:t>
                      </m:r>
                      <m:func>
                        <m:funcPr>
                          <m:ctrlPr>
                            <a:rPr lang="es-CO" sz="2000" i="1">
                              <a:latin typeface="Cambria Math" panose="02040503050406030204" pitchFamily="18" charset="0"/>
                            </a:rPr>
                          </m:ctrlPr>
                        </m:funcPr>
                        <m:fName>
                          <m:r>
                            <m:rPr>
                              <m:sty m:val="p"/>
                            </m:rPr>
                            <a:rPr lang="es-CO" sz="2000" b="0" i="0" smtClean="0">
                              <a:latin typeface="Cambria Math" panose="02040503050406030204" pitchFamily="18" charset="0"/>
                            </a:rPr>
                            <m:t>cos</m:t>
                          </m:r>
                        </m:fName>
                        <m:e>
                          <m:d>
                            <m:dPr>
                              <m:ctrlPr>
                                <a:rPr lang="es-CO" sz="2000" i="1">
                                  <a:latin typeface="Cambria Math" panose="02040503050406030204" pitchFamily="18" charset="0"/>
                                </a:rPr>
                              </m:ctrlPr>
                            </m:dPr>
                            <m:e>
                              <m:sSup>
                                <m:sSupPr>
                                  <m:ctrlPr>
                                    <a:rPr lang="es-CO" sz="2000" b="0" i="1" smtClean="0">
                                      <a:latin typeface="Cambria Math" panose="02040503050406030204" pitchFamily="18" charset="0"/>
                                    </a:rPr>
                                  </m:ctrlPr>
                                </m:sSupPr>
                                <m:e>
                                  <m:r>
                                    <a:rPr lang="es-CO" sz="2000" i="1">
                                      <a:latin typeface="Cambria Math" panose="02040503050406030204" pitchFamily="18" charset="0"/>
                                    </a:rPr>
                                    <m:t>𝑦</m:t>
                                  </m:r>
                                </m:e>
                                <m:sup>
                                  <m:r>
                                    <a:rPr lang="es-CO" sz="2000" b="0" i="1" smtClean="0">
                                      <a:latin typeface="Cambria Math" panose="02040503050406030204" pitchFamily="18" charset="0"/>
                                    </a:rPr>
                                    <m:t>∗</m:t>
                                  </m:r>
                                </m:sup>
                              </m:sSup>
                            </m:e>
                          </m:d>
                        </m:e>
                      </m:func>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𝑦</m:t>
                          </m:r>
                          <m:r>
                            <a:rPr lang="es-CO" sz="2000" b="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𝑦</m:t>
                              </m:r>
                            </m:e>
                            <m:sup>
                              <m:r>
                                <a:rPr lang="es-CO" sz="2000" b="0" i="1" smtClean="0">
                                  <a:latin typeface="Cambria Math" panose="02040503050406030204" pitchFamily="18" charset="0"/>
                                </a:rPr>
                                <m:t>∗</m:t>
                              </m:r>
                            </m:sup>
                          </m:sSup>
                        </m:e>
                      </m:d>
                      <m:r>
                        <a:rPr lang="es-CO" sz="2000" b="0" i="1" smtClean="0">
                          <a:latin typeface="Cambria Math" panose="02040503050406030204" pitchFamily="18" charset="0"/>
                        </a:rPr>
                        <m:t>+</m:t>
                      </m:r>
                      <m:r>
                        <a:rPr lang="es-CO" sz="2000" b="0" i="1" smtClean="0">
                          <a:latin typeface="Cambria Math" panose="02040503050406030204" pitchFamily="18" charset="0"/>
                        </a:rPr>
                        <m:t>𝑐</m:t>
                      </m:r>
                      <m:r>
                        <a:rPr lang="es-CO" sz="2000" b="0" i="1" smtClean="0">
                          <a:latin typeface="Cambria Math" panose="02040503050406030204" pitchFamily="18" charset="0"/>
                        </a:rPr>
                        <m:t>⋅(</m:t>
                      </m:r>
                      <m:r>
                        <a:rPr lang="es-CO" sz="2000" b="0" i="1" smtClean="0">
                          <a:latin typeface="Cambria Math" panose="02040503050406030204" pitchFamily="18" charset="0"/>
                        </a:rPr>
                        <m:t>𝑧</m:t>
                      </m:r>
                      <m:r>
                        <a:rPr lang="es-CO" sz="2000" b="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𝑧</m:t>
                          </m:r>
                        </m:e>
                        <m:sup>
                          <m:r>
                            <a:rPr lang="es-CO" sz="2000" b="0" i="1" smtClean="0">
                              <a:latin typeface="Cambria Math" panose="02040503050406030204" pitchFamily="18" charset="0"/>
                            </a:rPr>
                            <m:t>∗</m:t>
                          </m:r>
                        </m:sup>
                      </m:sSup>
                      <m:r>
                        <a:rPr lang="es-CO" sz="2000" b="0" i="1" smtClean="0">
                          <a:latin typeface="Cambria Math" panose="02040503050406030204" pitchFamily="18" charset="0"/>
                        </a:rPr>
                        <m:t>)</m:t>
                      </m:r>
                    </m:oMath>
                  </m:oMathPara>
                </a14:m>
                <a:endParaRPr lang="es-CO" sz="2000"/>
              </a:p>
            </p:txBody>
          </p:sp>
        </mc:Choice>
        <mc:Fallback xmlns="">
          <p:sp>
            <p:nvSpPr>
              <p:cNvPr id="11" name="CuadroTexto 10">
                <a:extLst>
                  <a:ext uri="{FF2B5EF4-FFF2-40B4-BE49-F238E27FC236}">
                    <a16:creationId xmlns:a16="http://schemas.microsoft.com/office/drawing/2014/main" id="{58C8F822-F68B-FEF9-9081-F0E1D65254A3}"/>
                  </a:ext>
                </a:extLst>
              </p:cNvPr>
              <p:cNvSpPr txBox="1">
                <a:spLocks noRot="1" noChangeAspect="1" noMove="1" noResize="1" noEditPoints="1" noAdjustHandles="1" noChangeArrowheads="1" noChangeShapeType="1" noTextEdit="1"/>
              </p:cNvSpPr>
              <p:nvPr/>
            </p:nvSpPr>
            <p:spPr>
              <a:xfrm>
                <a:off x="461863" y="1167166"/>
                <a:ext cx="11075437" cy="307777"/>
              </a:xfrm>
              <a:prstGeom prst="rect">
                <a:avLst/>
              </a:prstGeom>
              <a:blipFill>
                <a:blip r:embed="rId2"/>
                <a:stretch>
                  <a:fillRect t="-196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9CB0537F-6996-6F18-DD83-7FAD269B9ECD}"/>
                  </a:ext>
                </a:extLst>
              </p:cNvPr>
              <p:cNvSpPr txBox="1"/>
              <p:nvPr/>
            </p:nvSpPr>
            <p:spPr>
              <a:xfrm>
                <a:off x="1357603" y="1597481"/>
                <a:ext cx="10100389" cy="5733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sz="1800" b="0" i="1" smtClean="0">
                          <a:latin typeface="Cambria Math" panose="02040503050406030204" pitchFamily="18" charset="0"/>
                        </a:rPr>
                        <m:t>𝑓</m:t>
                      </m:r>
                      <m:d>
                        <m:dPr>
                          <m:ctrlPr>
                            <a:rPr lang="es-CO" sz="1800" b="0" i="1" smtClean="0">
                              <a:latin typeface="Cambria Math" panose="02040503050406030204" pitchFamily="18" charset="0"/>
                            </a:rPr>
                          </m:ctrlPr>
                        </m:dPr>
                        <m:e>
                          <m:r>
                            <a:rPr lang="es-CO" sz="1800" b="0" i="1" smtClean="0">
                              <a:latin typeface="Cambria Math" panose="02040503050406030204" pitchFamily="18" charset="0"/>
                            </a:rPr>
                            <m:t>𝑥</m:t>
                          </m:r>
                          <m:r>
                            <a:rPr lang="es-CO" sz="1800" b="0" i="1" smtClean="0">
                              <a:latin typeface="Cambria Math" panose="02040503050406030204" pitchFamily="18" charset="0"/>
                            </a:rPr>
                            <m:t>,</m:t>
                          </m:r>
                          <m:r>
                            <a:rPr lang="es-CO" sz="1800" b="0" i="1" smtClean="0">
                              <a:latin typeface="Cambria Math" panose="02040503050406030204" pitchFamily="18" charset="0"/>
                            </a:rPr>
                            <m:t>𝑦</m:t>
                          </m:r>
                          <m:r>
                            <a:rPr lang="es-CO" sz="1800" b="0" i="1" smtClean="0">
                              <a:latin typeface="Cambria Math" panose="02040503050406030204" pitchFamily="18" charset="0"/>
                            </a:rPr>
                            <m:t>,</m:t>
                          </m:r>
                          <m:r>
                            <a:rPr lang="es-CO" sz="1800" b="0" i="1" smtClean="0">
                              <a:latin typeface="Cambria Math" panose="02040503050406030204" pitchFamily="18" charset="0"/>
                            </a:rPr>
                            <m:t>𝑧</m:t>
                          </m:r>
                        </m:e>
                      </m:d>
                      <m:r>
                        <a:rPr lang="es-CO" sz="1800" b="0" i="1" smtClean="0">
                          <a:latin typeface="Cambria Math" panose="02040503050406030204" pitchFamily="18" charset="0"/>
                        </a:rPr>
                        <m:t> −</m:t>
                      </m:r>
                      <m:sSub>
                        <m:sSubPr>
                          <m:ctrlPr>
                            <a:rPr lang="es-CO" i="1" smtClean="0">
                              <a:latin typeface="Cambria Math" panose="02040503050406030204" pitchFamily="18" charset="0"/>
                            </a:rPr>
                          </m:ctrlPr>
                        </m:sSubPr>
                        <m:e>
                          <m:d>
                            <m:dPr>
                              <m:begChr m:val=""/>
                              <m:endChr m:val="|"/>
                              <m:ctrlPr>
                                <a:rPr lang="es-CO" i="1" smtClean="0">
                                  <a:latin typeface="Cambria Math" panose="02040503050406030204" pitchFamily="18" charset="0"/>
                                </a:rPr>
                              </m:ctrlPr>
                            </m:dPr>
                            <m:e>
                              <m:r>
                                <a:rPr lang="es-CO" i="1" smtClean="0">
                                  <a:latin typeface="Cambria Math" panose="02040503050406030204" pitchFamily="18" charset="0"/>
                                </a:rPr>
                                <m:t>𝑓</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r>
                                    <a:rPr lang="es-CO" i="1">
                                      <a:latin typeface="Cambria Math" panose="02040503050406030204" pitchFamily="18" charset="0"/>
                                    </a:rPr>
                                    <m:t>,</m:t>
                                  </m:r>
                                  <m:r>
                                    <a:rPr lang="es-CO" i="1">
                                      <a:latin typeface="Cambria Math" panose="02040503050406030204" pitchFamily="18" charset="0"/>
                                    </a:rPr>
                                    <m:t>𝑧</m:t>
                                  </m:r>
                                </m:e>
                              </m:d>
                            </m:e>
                          </m:d>
                        </m:e>
                        <m:sub>
                          <m:d>
                            <m:dPr>
                              <m:ctrlPr>
                                <a:rPr lang="es-CO" b="0" i="1" smtClean="0">
                                  <a:latin typeface="Cambria Math" panose="02040503050406030204" pitchFamily="18" charset="0"/>
                                </a:rPr>
                              </m:ctrlPr>
                            </m:dPr>
                            <m:e>
                              <m:sSup>
                                <m:sSupPr>
                                  <m:ctrlPr>
                                    <a:rPr lang="es-CO" b="0" i="1" smtClean="0">
                                      <a:latin typeface="Cambria Math" panose="02040503050406030204" pitchFamily="18" charset="0"/>
                                    </a:rPr>
                                  </m:ctrlPr>
                                </m:sSupPr>
                                <m:e>
                                  <m:r>
                                    <a:rPr lang="es-CO" b="0" i="1" smtClean="0">
                                      <a:latin typeface="Cambria Math" panose="02040503050406030204" pitchFamily="18" charset="0"/>
                                    </a:rPr>
                                    <m:t>𝑥</m:t>
                                  </m:r>
                                </m:e>
                                <m:sup>
                                  <m:r>
                                    <a:rPr lang="es-CO" b="0" i="1" smtClean="0">
                                      <a:latin typeface="Cambria Math" panose="02040503050406030204" pitchFamily="18" charset="0"/>
                                    </a:rPr>
                                    <m:t>∗</m:t>
                                  </m:r>
                                </m:sup>
                              </m:sSup>
                              <m:r>
                                <a:rPr lang="es-CO" b="0" i="1" smtClean="0">
                                  <a:latin typeface="Cambria Math" panose="02040503050406030204" pitchFamily="18" charset="0"/>
                                </a:rPr>
                                <m:t>, </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𝑦</m:t>
                                  </m:r>
                                </m:e>
                                <m:sup>
                                  <m:r>
                                    <a:rPr lang="es-CO" b="0" i="1" smtClean="0">
                                      <a:latin typeface="Cambria Math" panose="02040503050406030204" pitchFamily="18" charset="0"/>
                                    </a:rPr>
                                    <m:t>∗</m:t>
                                  </m:r>
                                </m:sup>
                              </m:sSup>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m:t>
                                  </m:r>
                                </m:sup>
                              </m:sSup>
                            </m:e>
                          </m:d>
                        </m:sub>
                      </m:sSub>
                      <m:r>
                        <a:rPr lang="es-CO" b="0" i="1" smtClean="0">
                          <a:latin typeface="Cambria Math" panose="02040503050406030204" pitchFamily="18" charset="0"/>
                        </a:rPr>
                        <m:t>=</m:t>
                      </m:r>
                      <m:r>
                        <a:rPr lang="es-CO" i="1">
                          <a:latin typeface="Cambria Math" panose="02040503050406030204" pitchFamily="18" charset="0"/>
                        </a:rPr>
                        <m:t>𝑎</m:t>
                      </m:r>
                      <m:r>
                        <a:rPr lang="es-CO" i="1">
                          <a:latin typeface="Cambria Math" panose="02040503050406030204" pitchFamily="18" charset="0"/>
                        </a:rPr>
                        <m:t>⋅</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𝑥</m:t>
                              </m:r>
                            </m:e>
                            <m:sup>
                              <m:r>
                                <a:rPr lang="es-CO" i="1">
                                  <a:latin typeface="Cambria Math" panose="02040503050406030204" pitchFamily="18" charset="0"/>
                                </a:rPr>
                                <m:t>∗</m:t>
                              </m:r>
                            </m:sup>
                          </m:sSup>
                        </m:e>
                      </m:d>
                      <m:r>
                        <a:rPr lang="es-CO" i="1">
                          <a:latin typeface="Cambria Math" panose="02040503050406030204" pitchFamily="18" charset="0"/>
                        </a:rPr>
                        <m:t>+ </m:t>
                      </m:r>
                      <m:r>
                        <a:rPr lang="es-CO" i="1">
                          <a:latin typeface="Cambria Math" panose="02040503050406030204" pitchFamily="18" charset="0"/>
                        </a:rPr>
                        <m:t>𝑏</m:t>
                      </m:r>
                      <m:r>
                        <a:rPr lang="es-CO" i="1">
                          <a:latin typeface="Cambria Math" panose="02040503050406030204" pitchFamily="18" charset="0"/>
                        </a:rPr>
                        <m:t>⋅</m:t>
                      </m:r>
                      <m:func>
                        <m:funcPr>
                          <m:ctrlPr>
                            <a:rPr lang="es-CO" i="1">
                              <a:latin typeface="Cambria Math" panose="02040503050406030204" pitchFamily="18" charset="0"/>
                            </a:rPr>
                          </m:ctrlPr>
                        </m:funcPr>
                        <m:fName>
                          <m:r>
                            <m:rPr>
                              <m:sty m:val="p"/>
                            </m:rPr>
                            <a:rPr lang="es-CO">
                              <a:latin typeface="Cambria Math" panose="02040503050406030204" pitchFamily="18" charset="0"/>
                            </a:rPr>
                            <m:t>cos</m:t>
                          </m:r>
                        </m:fName>
                        <m:e>
                          <m:d>
                            <m:dPr>
                              <m:ctrlPr>
                                <a:rPr lang="es-CO" i="1">
                                  <a:latin typeface="Cambria Math" panose="02040503050406030204" pitchFamily="18" charset="0"/>
                                </a:rPr>
                              </m:ctrlPr>
                            </m:dPr>
                            <m:e>
                              <m:sSup>
                                <m:sSupPr>
                                  <m:ctrlPr>
                                    <a:rPr lang="es-CO" i="1">
                                      <a:latin typeface="Cambria Math" panose="02040503050406030204" pitchFamily="18" charset="0"/>
                                    </a:rPr>
                                  </m:ctrlPr>
                                </m:sSupPr>
                                <m:e>
                                  <m:r>
                                    <a:rPr lang="es-CO" i="1">
                                      <a:latin typeface="Cambria Math" panose="02040503050406030204" pitchFamily="18" charset="0"/>
                                    </a:rPr>
                                    <m:t>𝑦</m:t>
                                  </m:r>
                                </m:e>
                                <m:sup>
                                  <m:r>
                                    <a:rPr lang="es-CO" i="1">
                                      <a:latin typeface="Cambria Math" panose="02040503050406030204" pitchFamily="18" charset="0"/>
                                    </a:rPr>
                                    <m:t>∗</m:t>
                                  </m:r>
                                </m:sup>
                              </m:sSup>
                            </m:e>
                          </m:d>
                        </m:e>
                      </m:func>
                      <m:r>
                        <a:rPr lang="es-CO" i="1">
                          <a:latin typeface="Cambria Math" panose="02040503050406030204" pitchFamily="18" charset="0"/>
                        </a:rPr>
                        <m:t>⋅</m:t>
                      </m:r>
                      <m:d>
                        <m:dPr>
                          <m:ctrlPr>
                            <a:rPr lang="es-CO" i="1">
                              <a:latin typeface="Cambria Math" panose="02040503050406030204" pitchFamily="18" charset="0"/>
                            </a:rPr>
                          </m:ctrlPr>
                        </m:dPr>
                        <m:e>
                          <m:r>
                            <a:rPr lang="es-CO" i="1">
                              <a:latin typeface="Cambria Math" panose="02040503050406030204" pitchFamily="18" charset="0"/>
                            </a:rPr>
                            <m:t>𝑦</m:t>
                          </m:r>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𝑦</m:t>
                              </m:r>
                            </m:e>
                            <m:sup>
                              <m:r>
                                <a:rPr lang="es-CO" i="1">
                                  <a:latin typeface="Cambria Math" panose="02040503050406030204" pitchFamily="18" charset="0"/>
                                </a:rPr>
                                <m:t>∗</m:t>
                              </m:r>
                            </m:sup>
                          </m:sSup>
                        </m:e>
                      </m:d>
                      <m:r>
                        <a:rPr lang="es-CO" i="1">
                          <a:latin typeface="Cambria Math" panose="02040503050406030204" pitchFamily="18" charset="0"/>
                        </a:rPr>
                        <m:t>+</m:t>
                      </m:r>
                      <m:r>
                        <a:rPr lang="es-CO" i="1">
                          <a:latin typeface="Cambria Math" panose="02040503050406030204" pitchFamily="18" charset="0"/>
                        </a:rPr>
                        <m:t>𝑐</m:t>
                      </m:r>
                      <m:r>
                        <a:rPr lang="es-CO" i="1">
                          <a:latin typeface="Cambria Math" panose="02040503050406030204" pitchFamily="18" charset="0"/>
                        </a:rPr>
                        <m:t>⋅(</m:t>
                      </m:r>
                      <m:r>
                        <a:rPr lang="es-CO" i="1">
                          <a:latin typeface="Cambria Math" panose="02040503050406030204" pitchFamily="18" charset="0"/>
                        </a:rPr>
                        <m:t>𝑧</m:t>
                      </m:r>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𝑧</m:t>
                          </m:r>
                        </m:e>
                        <m:sup>
                          <m:r>
                            <a:rPr lang="es-CO" i="1">
                              <a:latin typeface="Cambria Math" panose="02040503050406030204" pitchFamily="18" charset="0"/>
                            </a:rPr>
                            <m:t>∗</m:t>
                          </m:r>
                        </m:sup>
                      </m:sSup>
                      <m:r>
                        <a:rPr lang="es-CO" i="1">
                          <a:latin typeface="Cambria Math" panose="02040503050406030204" pitchFamily="18" charset="0"/>
                        </a:rPr>
                        <m:t>)</m:t>
                      </m:r>
                    </m:oMath>
                  </m:oMathPara>
                </a14:m>
                <a:endParaRPr lang="es-CO"/>
              </a:p>
            </p:txBody>
          </p:sp>
        </mc:Choice>
        <mc:Fallback xmlns="">
          <p:sp>
            <p:nvSpPr>
              <p:cNvPr id="20" name="CuadroTexto 19">
                <a:extLst>
                  <a:ext uri="{FF2B5EF4-FFF2-40B4-BE49-F238E27FC236}">
                    <a16:creationId xmlns:a16="http://schemas.microsoft.com/office/drawing/2014/main" id="{9CB0537F-6996-6F18-DD83-7FAD269B9ECD}"/>
                  </a:ext>
                </a:extLst>
              </p:cNvPr>
              <p:cNvSpPr txBox="1">
                <a:spLocks noRot="1" noChangeAspect="1" noMove="1" noResize="1" noEditPoints="1" noAdjustHandles="1" noChangeArrowheads="1" noChangeShapeType="1" noTextEdit="1"/>
              </p:cNvSpPr>
              <p:nvPr/>
            </p:nvSpPr>
            <p:spPr>
              <a:xfrm>
                <a:off x="1357603" y="1597481"/>
                <a:ext cx="10100389" cy="573362"/>
              </a:xfrm>
              <a:prstGeom prst="rect">
                <a:avLst/>
              </a:prstGeom>
              <a:blipFill>
                <a:blip r:embed="rId3"/>
                <a:stretch>
                  <a:fillRect t="-152128" b="-2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CCB01006-22F8-0D8F-EF09-65FE128A3AC9}"/>
                  </a:ext>
                </a:extLst>
              </p:cNvPr>
              <p:cNvSpPr txBox="1"/>
              <p:nvPr/>
            </p:nvSpPr>
            <p:spPr>
              <a:xfrm>
                <a:off x="858416" y="2383971"/>
                <a:ext cx="3588675" cy="354905"/>
              </a:xfrm>
              <a:prstGeom prst="rect">
                <a:avLst/>
              </a:prstGeom>
              <a:noFill/>
            </p:spPr>
            <p:txBody>
              <a:bodyPr wrap="none" lIns="0" tIns="0" rIns="0" bIns="0" rtlCol="0">
                <a:spAutoFit/>
              </a:bodyPr>
              <a:lstStyle/>
              <a:p>
                <a:r>
                  <a:rPr lang="es-CO" b="1">
                    <a:solidFill>
                      <a:srgbClr val="FD8E7A"/>
                    </a:solidFill>
                    <a:latin typeface="Ancizar Sans" panose="020B0602040300000003" pitchFamily="34" charset="0"/>
                  </a:rPr>
                  <a:t>1.</a:t>
                </a:r>
                <a:r>
                  <a:rPr lang="es-CO">
                    <a:latin typeface="Ancizar Sans" panose="020B0602040300000003" pitchFamily="34" charset="0"/>
                  </a:rPr>
                  <a:t> </a:t>
                </a:r>
                <a14:m>
                  <m:oMath xmlns:m="http://schemas.openxmlformats.org/officeDocument/2006/math">
                    <m:acc>
                      <m:accPr>
                        <m:chr m:val="̅"/>
                        <m:ctrlPr>
                          <a:rPr lang="es-CO" b="0" i="1" smtClean="0">
                            <a:latin typeface="Cambria Math" panose="02040503050406030204" pitchFamily="18" charset="0"/>
                          </a:rPr>
                        </m:ctrlPr>
                      </m:accPr>
                      <m:e>
                        <m:acc>
                          <m:accPr>
                            <m:chr m:val="̈"/>
                            <m:ctrlPr>
                              <a:rPr lang="es-CO" i="1">
                                <a:latin typeface="Cambria Math" panose="02040503050406030204" pitchFamily="18" charset="0"/>
                              </a:rPr>
                            </m:ctrlPr>
                          </m:accPr>
                          <m:e>
                            <m:r>
                              <a:rPr lang="es-CO" i="1">
                                <a:latin typeface="Cambria Math" panose="02040503050406030204" pitchFamily="18" charset="0"/>
                              </a:rPr>
                              <m:t>𝜃</m:t>
                            </m:r>
                          </m:e>
                        </m:acc>
                      </m:e>
                    </m:acc>
                    <m:r>
                      <a:rPr lang="es-CO" b="0" i="1" smtClean="0">
                        <a:latin typeface="Cambria Math" panose="02040503050406030204" pitchFamily="18" charset="0"/>
                      </a:rPr>
                      <m:t>=</m:t>
                    </m:r>
                    <m:r>
                      <a:rPr lang="es-CO" i="1">
                        <a:latin typeface="Cambria Math" panose="02040503050406030204" pitchFamily="18" charset="0"/>
                      </a:rPr>
                      <m:t>𝑓</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r>
                          <a:rPr lang="es-CO" i="1">
                            <a:latin typeface="Cambria Math" panose="02040503050406030204" pitchFamily="18" charset="0"/>
                          </a:rPr>
                          <m:t>,</m:t>
                        </m:r>
                        <m:r>
                          <a:rPr lang="es-CO" i="1">
                            <a:latin typeface="Cambria Math" panose="02040503050406030204" pitchFamily="18" charset="0"/>
                          </a:rPr>
                          <m:t>𝑧</m:t>
                        </m:r>
                      </m:e>
                    </m:d>
                    <m:r>
                      <a:rPr lang="es-CO" i="1">
                        <a:latin typeface="Cambria Math" panose="02040503050406030204" pitchFamily="18" charset="0"/>
                      </a:rPr>
                      <m:t> −</m:t>
                    </m:r>
                    <m:sSub>
                      <m:sSubPr>
                        <m:ctrlPr>
                          <a:rPr lang="es-CO" i="1" smtClean="0">
                            <a:latin typeface="Cambria Math" panose="02040503050406030204" pitchFamily="18" charset="0"/>
                          </a:rPr>
                        </m:ctrlPr>
                      </m:sSubPr>
                      <m:e>
                        <m:d>
                          <m:dPr>
                            <m:begChr m:val=""/>
                            <m:endChr m:val="|"/>
                            <m:ctrlPr>
                              <a:rPr lang="es-CO" i="1" smtClean="0">
                                <a:latin typeface="Cambria Math" panose="02040503050406030204" pitchFamily="18" charset="0"/>
                              </a:rPr>
                            </m:ctrlPr>
                          </m:dPr>
                          <m:e>
                            <m:r>
                              <a:rPr lang="es-CO" i="1" smtClean="0">
                                <a:latin typeface="Cambria Math" panose="02040503050406030204" pitchFamily="18" charset="0"/>
                              </a:rPr>
                              <m:t>𝑓</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r>
                                  <a:rPr lang="es-CO" i="1">
                                    <a:latin typeface="Cambria Math" panose="02040503050406030204" pitchFamily="18" charset="0"/>
                                  </a:rPr>
                                  <m:t>,</m:t>
                                </m:r>
                                <m:r>
                                  <a:rPr lang="es-CO" i="1">
                                    <a:latin typeface="Cambria Math" panose="02040503050406030204" pitchFamily="18" charset="0"/>
                                  </a:rPr>
                                  <m:t>𝑧</m:t>
                                </m:r>
                              </m:e>
                            </m:d>
                          </m:e>
                        </m:d>
                      </m:e>
                      <m:sub>
                        <m:d>
                          <m:dPr>
                            <m:ctrlPr>
                              <a:rPr lang="es-CO" b="0" i="1" smtClean="0">
                                <a:latin typeface="Cambria Math" panose="02040503050406030204" pitchFamily="18" charset="0"/>
                              </a:rPr>
                            </m:ctrlPr>
                          </m:dPr>
                          <m:e>
                            <m:sSup>
                              <m:sSupPr>
                                <m:ctrlPr>
                                  <a:rPr lang="es-CO" b="0" i="1" smtClean="0">
                                    <a:latin typeface="Cambria Math" panose="02040503050406030204" pitchFamily="18" charset="0"/>
                                  </a:rPr>
                                </m:ctrlPr>
                              </m:sSupPr>
                              <m:e>
                                <m:r>
                                  <a:rPr lang="es-CO" b="0" i="1" smtClean="0">
                                    <a:latin typeface="Cambria Math" panose="02040503050406030204" pitchFamily="18" charset="0"/>
                                  </a:rPr>
                                  <m:t>𝑥</m:t>
                                </m:r>
                              </m:e>
                              <m:sup>
                                <m:r>
                                  <a:rPr lang="es-CO" b="0" i="1" smtClean="0">
                                    <a:latin typeface="Cambria Math" panose="02040503050406030204" pitchFamily="18" charset="0"/>
                                  </a:rPr>
                                  <m:t>∗</m:t>
                                </m:r>
                              </m:sup>
                            </m:sSup>
                            <m:r>
                              <a:rPr lang="es-CO" b="0" i="1" smtClean="0">
                                <a:latin typeface="Cambria Math" panose="02040503050406030204" pitchFamily="18" charset="0"/>
                              </a:rPr>
                              <m:t>, </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𝑦</m:t>
                                </m:r>
                              </m:e>
                              <m:sup>
                                <m:r>
                                  <a:rPr lang="es-CO" b="0" i="1" smtClean="0">
                                    <a:latin typeface="Cambria Math" panose="02040503050406030204" pitchFamily="18" charset="0"/>
                                  </a:rPr>
                                  <m:t>∗</m:t>
                                </m:r>
                              </m:sup>
                            </m:sSup>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m:t>
                                </m:r>
                              </m:sup>
                            </m:sSup>
                          </m:e>
                        </m:d>
                      </m:sub>
                    </m:sSub>
                  </m:oMath>
                </a14:m>
                <a:endParaRPr lang="es-CO"/>
              </a:p>
            </p:txBody>
          </p:sp>
        </mc:Choice>
        <mc:Fallback xmlns="">
          <p:sp>
            <p:nvSpPr>
              <p:cNvPr id="16" name="CuadroTexto 15">
                <a:extLst>
                  <a:ext uri="{FF2B5EF4-FFF2-40B4-BE49-F238E27FC236}">
                    <a16:creationId xmlns:a16="http://schemas.microsoft.com/office/drawing/2014/main" id="{CCB01006-22F8-0D8F-EF09-65FE128A3AC9}"/>
                  </a:ext>
                </a:extLst>
              </p:cNvPr>
              <p:cNvSpPr txBox="1">
                <a:spLocks noRot="1" noChangeAspect="1" noMove="1" noResize="1" noEditPoints="1" noAdjustHandles="1" noChangeArrowheads="1" noChangeShapeType="1" noTextEdit="1"/>
              </p:cNvSpPr>
              <p:nvPr/>
            </p:nvSpPr>
            <p:spPr>
              <a:xfrm>
                <a:off x="858416" y="2383971"/>
                <a:ext cx="3588675" cy="354905"/>
              </a:xfrm>
              <a:prstGeom prst="rect">
                <a:avLst/>
              </a:prstGeom>
              <a:blipFill>
                <a:blip r:embed="rId4"/>
                <a:stretch>
                  <a:fillRect l="-4075" t="-120690" b="-20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8A8F2BDF-A083-74E2-ACEA-8A34C9EC96D2}"/>
                  </a:ext>
                </a:extLst>
              </p:cNvPr>
              <p:cNvSpPr txBox="1"/>
              <p:nvPr/>
            </p:nvSpPr>
            <p:spPr>
              <a:xfrm>
                <a:off x="5458261" y="2393114"/>
                <a:ext cx="1275477" cy="326628"/>
              </a:xfrm>
              <a:prstGeom prst="rect">
                <a:avLst/>
              </a:prstGeom>
              <a:noFill/>
            </p:spPr>
            <p:txBody>
              <a:bodyPr wrap="none" lIns="0" tIns="0" rIns="0" bIns="0" rtlCol="0">
                <a:spAutoFit/>
              </a:bodyPr>
              <a:lstStyle/>
              <a:p>
                <a:r>
                  <a:rPr lang="es-CO" b="1">
                    <a:solidFill>
                      <a:srgbClr val="FD8E7A"/>
                    </a:solidFill>
                    <a:latin typeface="Ancizar Sans" panose="020B0602040300000003" pitchFamily="34" charset="0"/>
                  </a:rPr>
                  <a:t>2.</a:t>
                </a:r>
                <a:r>
                  <a:rPr lang="es-CO">
                    <a:latin typeface="Ancizar Sans" panose="020B0602040300000003" pitchFamily="34" charset="0"/>
                  </a:rPr>
                  <a:t> </a:t>
                </a:r>
                <a14:m>
                  <m:oMath xmlns:m="http://schemas.openxmlformats.org/officeDocument/2006/math">
                    <m:acc>
                      <m:accPr>
                        <m:chr m:val="̅"/>
                        <m:ctrlPr>
                          <a:rPr lang="es-CO" b="0" i="1" smtClean="0">
                            <a:latin typeface="Cambria Math" panose="02040503050406030204" pitchFamily="18" charset="0"/>
                          </a:rPr>
                        </m:ctrlPr>
                      </m:accPr>
                      <m:e>
                        <m:acc>
                          <m:accPr>
                            <m:chr m:val="̇"/>
                            <m:ctrlPr>
                              <a:rPr lang="es-CO" i="1">
                                <a:latin typeface="Cambria Math" panose="02040503050406030204" pitchFamily="18" charset="0"/>
                              </a:rPr>
                            </m:ctrlPr>
                          </m:accPr>
                          <m:e>
                            <m:r>
                              <a:rPr lang="es-CO" i="1">
                                <a:latin typeface="Cambria Math" panose="02040503050406030204" pitchFamily="18" charset="0"/>
                              </a:rPr>
                              <m:t>𝜃</m:t>
                            </m:r>
                          </m:e>
                        </m:acc>
                      </m:e>
                    </m:acc>
                    <m:r>
                      <a:rPr lang="es-CO" b="0" i="1" smtClean="0">
                        <a:latin typeface="Cambria Math" panose="02040503050406030204" pitchFamily="18" charset="0"/>
                      </a:rPr>
                      <m:t>=</m:t>
                    </m:r>
                    <m:r>
                      <a:rPr lang="es-CO" i="1" smtClean="0">
                        <a:latin typeface="Cambria Math" panose="02040503050406030204" pitchFamily="18" charset="0"/>
                      </a:rPr>
                      <m:t>𝑧</m:t>
                    </m:r>
                    <m:r>
                      <a:rPr lang="es-CO" i="1" smtClean="0">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𝑧</m:t>
                        </m:r>
                      </m:e>
                      <m:sup>
                        <m:r>
                          <a:rPr lang="es-CO" i="1">
                            <a:latin typeface="Cambria Math" panose="02040503050406030204" pitchFamily="18" charset="0"/>
                          </a:rPr>
                          <m:t>∗</m:t>
                        </m:r>
                      </m:sup>
                    </m:sSup>
                  </m:oMath>
                </a14:m>
                <a:endParaRPr lang="es-CO"/>
              </a:p>
            </p:txBody>
          </p:sp>
        </mc:Choice>
        <mc:Fallback xmlns="">
          <p:sp>
            <p:nvSpPr>
              <p:cNvPr id="24" name="CuadroTexto 23">
                <a:extLst>
                  <a:ext uri="{FF2B5EF4-FFF2-40B4-BE49-F238E27FC236}">
                    <a16:creationId xmlns:a16="http://schemas.microsoft.com/office/drawing/2014/main" id="{8A8F2BDF-A083-74E2-ACEA-8A34C9EC96D2}"/>
                  </a:ext>
                </a:extLst>
              </p:cNvPr>
              <p:cNvSpPr txBox="1">
                <a:spLocks noRot="1" noChangeAspect="1" noMove="1" noResize="1" noEditPoints="1" noAdjustHandles="1" noChangeArrowheads="1" noChangeShapeType="1" noTextEdit="1"/>
              </p:cNvSpPr>
              <p:nvPr/>
            </p:nvSpPr>
            <p:spPr>
              <a:xfrm>
                <a:off x="5458261" y="2393114"/>
                <a:ext cx="1275477" cy="326628"/>
              </a:xfrm>
              <a:prstGeom prst="rect">
                <a:avLst/>
              </a:prstGeom>
              <a:blipFill>
                <a:blip r:embed="rId5"/>
                <a:stretch>
                  <a:fillRect l="-10952" t="-9434" r="-952" b="-433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4E7B94A4-9C3A-DFC4-CB3C-9F109C66A03D}"/>
                  </a:ext>
                </a:extLst>
              </p:cNvPr>
              <p:cNvSpPr txBox="1"/>
              <p:nvPr/>
            </p:nvSpPr>
            <p:spPr>
              <a:xfrm>
                <a:off x="7748114" y="2416485"/>
                <a:ext cx="1310743" cy="279885"/>
              </a:xfrm>
              <a:prstGeom prst="rect">
                <a:avLst/>
              </a:prstGeom>
              <a:noFill/>
            </p:spPr>
            <p:txBody>
              <a:bodyPr wrap="none" lIns="0" tIns="0" rIns="0" bIns="0" rtlCol="0">
                <a:spAutoFit/>
              </a:bodyPr>
              <a:lstStyle/>
              <a:p>
                <a:r>
                  <a:rPr lang="es-CO" b="1">
                    <a:solidFill>
                      <a:srgbClr val="FD8E7A"/>
                    </a:solidFill>
                    <a:latin typeface="Ancizar Sans" panose="020B0602040300000003" pitchFamily="34" charset="0"/>
                  </a:rPr>
                  <a:t>3.</a:t>
                </a:r>
                <a:r>
                  <a:rPr lang="es-CO">
                    <a:latin typeface="Ancizar Sans" panose="020B0602040300000003" pitchFamily="34" charset="0"/>
                  </a:rPr>
                  <a:t> </a:t>
                </a:r>
                <a14:m>
                  <m:oMath xmlns:m="http://schemas.openxmlformats.org/officeDocument/2006/math">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𝜃</m:t>
                        </m:r>
                      </m:e>
                    </m:acc>
                    <m:r>
                      <a:rPr lang="es-CO" b="0" i="1" smtClean="0">
                        <a:latin typeface="Cambria Math" panose="02040503050406030204" pitchFamily="18" charset="0"/>
                      </a:rPr>
                      <m:t>=</m:t>
                    </m:r>
                    <m:r>
                      <a:rPr lang="es-CO" b="0" i="1" smtClean="0">
                        <a:latin typeface="Cambria Math" panose="02040503050406030204" pitchFamily="18" charset="0"/>
                      </a:rPr>
                      <m:t>𝑦</m:t>
                    </m:r>
                    <m:r>
                      <a:rPr lang="es-CO" i="1" smtClean="0">
                        <a:latin typeface="Cambria Math" panose="02040503050406030204" pitchFamily="18" charset="0"/>
                      </a:rPr>
                      <m:t>−</m:t>
                    </m:r>
                    <m:sSup>
                      <m:sSupPr>
                        <m:ctrlPr>
                          <a:rPr lang="es-CO" i="1">
                            <a:latin typeface="Cambria Math" panose="02040503050406030204" pitchFamily="18" charset="0"/>
                          </a:rPr>
                        </m:ctrlPr>
                      </m:sSupPr>
                      <m:e>
                        <m:r>
                          <a:rPr lang="es-CO" b="0" i="1" smtClean="0">
                            <a:latin typeface="Cambria Math" panose="02040503050406030204" pitchFamily="18" charset="0"/>
                          </a:rPr>
                          <m:t>𝑦</m:t>
                        </m:r>
                      </m:e>
                      <m:sup>
                        <m:r>
                          <a:rPr lang="es-CO" i="1">
                            <a:latin typeface="Cambria Math" panose="02040503050406030204" pitchFamily="18" charset="0"/>
                          </a:rPr>
                          <m:t>∗</m:t>
                        </m:r>
                      </m:sup>
                    </m:sSup>
                  </m:oMath>
                </a14:m>
                <a:endParaRPr lang="es-CO"/>
              </a:p>
            </p:txBody>
          </p:sp>
        </mc:Choice>
        <mc:Fallback xmlns="">
          <p:sp>
            <p:nvSpPr>
              <p:cNvPr id="25" name="CuadroTexto 24">
                <a:extLst>
                  <a:ext uri="{FF2B5EF4-FFF2-40B4-BE49-F238E27FC236}">
                    <a16:creationId xmlns:a16="http://schemas.microsoft.com/office/drawing/2014/main" id="{4E7B94A4-9C3A-DFC4-CB3C-9F109C66A03D}"/>
                  </a:ext>
                </a:extLst>
              </p:cNvPr>
              <p:cNvSpPr txBox="1">
                <a:spLocks noRot="1" noChangeAspect="1" noMove="1" noResize="1" noEditPoints="1" noAdjustHandles="1" noChangeArrowheads="1" noChangeShapeType="1" noTextEdit="1"/>
              </p:cNvSpPr>
              <p:nvPr/>
            </p:nvSpPr>
            <p:spPr>
              <a:xfrm>
                <a:off x="7748114" y="2416485"/>
                <a:ext cx="1310743" cy="279885"/>
              </a:xfrm>
              <a:prstGeom prst="rect">
                <a:avLst/>
              </a:prstGeom>
              <a:blipFill>
                <a:blip r:embed="rId6"/>
                <a:stretch>
                  <a:fillRect l="-10698" t="-26087" r="-1395" b="-5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CA392A5D-500F-E6A7-7D41-B85605028269}"/>
                  </a:ext>
                </a:extLst>
              </p:cNvPr>
              <p:cNvSpPr txBox="1"/>
              <p:nvPr/>
            </p:nvSpPr>
            <p:spPr>
              <a:xfrm>
                <a:off x="4198775" y="3276541"/>
                <a:ext cx="3377463" cy="326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i="1" smtClean="0">
                              <a:latin typeface="Cambria Math" panose="02040503050406030204" pitchFamily="18" charset="0"/>
                            </a:rPr>
                          </m:ctrlPr>
                        </m:accPr>
                        <m:e>
                          <m:acc>
                            <m:accPr>
                              <m:chr m:val="̈"/>
                              <m:ctrlPr>
                                <a:rPr lang="es-CO" i="1">
                                  <a:latin typeface="Cambria Math" panose="02040503050406030204" pitchFamily="18" charset="0"/>
                                </a:rPr>
                              </m:ctrlPr>
                            </m:accPr>
                            <m:e>
                              <m:r>
                                <a:rPr lang="es-CO" i="1">
                                  <a:latin typeface="Cambria Math" panose="02040503050406030204" pitchFamily="18" charset="0"/>
                                </a:rPr>
                                <m:t>𝜃</m:t>
                              </m:r>
                            </m:e>
                          </m:acc>
                        </m:e>
                      </m:acc>
                      <m:r>
                        <a:rPr lang="es-CO" b="0" i="1" smtClean="0">
                          <a:latin typeface="Cambria Math" panose="02040503050406030204" pitchFamily="18" charset="0"/>
                        </a:rPr>
                        <m:t>=</m:t>
                      </m:r>
                      <m:r>
                        <a:rPr lang="es-CO" b="0" i="1" smtClean="0">
                          <a:latin typeface="Cambria Math" panose="02040503050406030204" pitchFamily="18" charset="0"/>
                        </a:rPr>
                        <m:t>𝑎</m:t>
                      </m:r>
                      <m:r>
                        <a:rPr lang="es-CO" b="0" i="1" smtClean="0">
                          <a:latin typeface="Cambria Math" panose="02040503050406030204" pitchFamily="18" charset="0"/>
                        </a:rPr>
                        <m:t>⋅</m:t>
                      </m:r>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s-CO" i="1">
                                  <a:latin typeface="Cambria Math" panose="02040503050406030204" pitchFamily="18" charset="0"/>
                                </a:rPr>
                                <m:t>𝐹</m:t>
                              </m:r>
                            </m:e>
                            <m:sub>
                              <m:r>
                                <a:rPr lang="es-CO" i="1">
                                  <a:latin typeface="Cambria Math" panose="02040503050406030204" pitchFamily="18" charset="0"/>
                                </a:rPr>
                                <m:t>𝑚</m:t>
                              </m:r>
                            </m:sub>
                          </m:sSub>
                        </m:e>
                      </m:acc>
                      <m:r>
                        <a:rPr lang="es-CO" b="0" i="1" smtClean="0">
                          <a:latin typeface="Cambria Math" panose="02040503050406030204" pitchFamily="18" charset="0"/>
                        </a:rPr>
                        <m:t>+</m:t>
                      </m:r>
                      <m:r>
                        <a:rPr lang="es-CO" b="0" i="1" smtClean="0">
                          <a:latin typeface="Cambria Math" panose="02040503050406030204" pitchFamily="18" charset="0"/>
                        </a:rPr>
                        <m:t>𝑏</m:t>
                      </m:r>
                      <m:r>
                        <a:rPr lang="es-CO" i="1" smtClean="0">
                          <a:latin typeface="Cambria Math" panose="02040503050406030204" pitchFamily="18" charset="0"/>
                        </a:rPr>
                        <m:t>⋅</m:t>
                      </m:r>
                      <m:func>
                        <m:funcPr>
                          <m:ctrlPr>
                            <a:rPr lang="es-CO" i="1">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i="1">
                                  <a:latin typeface="Cambria Math" panose="02040503050406030204" pitchFamily="18" charset="0"/>
                                </a:rPr>
                              </m:ctrlPr>
                            </m:dPr>
                            <m:e>
                              <m:sSup>
                                <m:sSupPr>
                                  <m:ctrlPr>
                                    <a:rPr lang="es-CO" i="1">
                                      <a:latin typeface="Cambria Math" panose="02040503050406030204" pitchFamily="18" charset="0"/>
                                    </a:rPr>
                                  </m:ctrlPr>
                                </m:sSupPr>
                                <m:e>
                                  <m:r>
                                    <a:rPr lang="es-CO" b="0" i="1" smtClean="0">
                                      <a:latin typeface="Cambria Math" panose="02040503050406030204" pitchFamily="18" charset="0"/>
                                    </a:rPr>
                                    <m:t>𝜃</m:t>
                                  </m:r>
                                </m:e>
                                <m:sup>
                                  <m:r>
                                    <a:rPr lang="es-CO" i="1">
                                      <a:latin typeface="Cambria Math" panose="02040503050406030204" pitchFamily="18" charset="0"/>
                                    </a:rPr>
                                    <m:t>∗</m:t>
                                  </m:r>
                                </m:sup>
                              </m:sSup>
                            </m:e>
                          </m:d>
                        </m:e>
                      </m:func>
                      <m:r>
                        <a:rPr lang="es-CO" i="1">
                          <a:latin typeface="Cambria Math" panose="02040503050406030204" pitchFamily="18" charset="0"/>
                        </a:rPr>
                        <m:t>⋅</m:t>
                      </m:r>
                      <m:acc>
                        <m:accPr>
                          <m:chr m:val="̅"/>
                          <m:ctrlPr>
                            <a:rPr lang="es-CO" i="1">
                              <a:latin typeface="Cambria Math" panose="02040503050406030204" pitchFamily="18" charset="0"/>
                            </a:rPr>
                          </m:ctrlPr>
                        </m:accPr>
                        <m:e>
                          <m:r>
                            <a:rPr lang="es-CO" i="1">
                              <a:latin typeface="Cambria Math" panose="02040503050406030204" pitchFamily="18" charset="0"/>
                            </a:rPr>
                            <m:t>𝜃</m:t>
                          </m:r>
                        </m:e>
                      </m:acc>
                      <m:r>
                        <a:rPr lang="es-CO" b="0" i="1" smtClean="0">
                          <a:latin typeface="Cambria Math" panose="02040503050406030204" pitchFamily="18" charset="0"/>
                        </a:rPr>
                        <m:t>+</m:t>
                      </m:r>
                      <m:r>
                        <a:rPr lang="es-CO" b="0" i="1" smtClean="0">
                          <a:latin typeface="Cambria Math" panose="02040503050406030204" pitchFamily="18" charset="0"/>
                        </a:rPr>
                        <m:t>𝑐</m:t>
                      </m:r>
                      <m:r>
                        <a:rPr lang="es-CO" b="0" i="1" smtClean="0">
                          <a:latin typeface="Cambria Math" panose="02040503050406030204" pitchFamily="18" charset="0"/>
                        </a:rPr>
                        <m:t>⋅</m:t>
                      </m:r>
                      <m:acc>
                        <m:accPr>
                          <m:chr m:val="̅"/>
                          <m:ctrlPr>
                            <a:rPr lang="es-CO" i="1">
                              <a:latin typeface="Cambria Math" panose="02040503050406030204" pitchFamily="18" charset="0"/>
                            </a:rPr>
                          </m:ctrlPr>
                        </m:accPr>
                        <m:e>
                          <m:acc>
                            <m:accPr>
                              <m:chr m:val="̇"/>
                              <m:ctrlPr>
                                <a:rPr lang="es-CO" i="1">
                                  <a:latin typeface="Cambria Math" panose="02040503050406030204" pitchFamily="18" charset="0"/>
                                </a:rPr>
                              </m:ctrlPr>
                            </m:accPr>
                            <m:e>
                              <m:r>
                                <a:rPr lang="es-CO" i="1">
                                  <a:latin typeface="Cambria Math" panose="02040503050406030204" pitchFamily="18" charset="0"/>
                                </a:rPr>
                                <m:t>𝜃</m:t>
                              </m:r>
                            </m:e>
                          </m:acc>
                        </m:e>
                      </m:acc>
                    </m:oMath>
                  </m:oMathPara>
                </a14:m>
                <a:endParaRPr lang="es-CO"/>
              </a:p>
            </p:txBody>
          </p:sp>
        </mc:Choice>
        <mc:Fallback xmlns="">
          <p:sp>
            <p:nvSpPr>
              <p:cNvPr id="21" name="CuadroTexto 20">
                <a:extLst>
                  <a:ext uri="{FF2B5EF4-FFF2-40B4-BE49-F238E27FC236}">
                    <a16:creationId xmlns:a16="http://schemas.microsoft.com/office/drawing/2014/main" id="{CA392A5D-500F-E6A7-7D41-B85605028269}"/>
                  </a:ext>
                </a:extLst>
              </p:cNvPr>
              <p:cNvSpPr txBox="1">
                <a:spLocks noRot="1" noChangeAspect="1" noMove="1" noResize="1" noEditPoints="1" noAdjustHandles="1" noChangeArrowheads="1" noChangeShapeType="1" noTextEdit="1"/>
              </p:cNvSpPr>
              <p:nvPr/>
            </p:nvSpPr>
            <p:spPr>
              <a:xfrm>
                <a:off x="4198775" y="3276541"/>
                <a:ext cx="3377463" cy="326628"/>
              </a:xfrm>
              <a:prstGeom prst="rect">
                <a:avLst/>
              </a:prstGeom>
              <a:blipFill>
                <a:blip r:embed="rId7"/>
                <a:stretch>
                  <a:fillRect l="-1264" t="-1852" r="-9386"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ABE3AF6C-A2B6-D285-EC57-883D98434DAD}"/>
                  </a:ext>
                </a:extLst>
              </p:cNvPr>
              <p:cNvSpPr txBox="1"/>
              <p:nvPr/>
            </p:nvSpPr>
            <p:spPr>
              <a:xfrm>
                <a:off x="9911607" y="2416485"/>
                <a:ext cx="1431226" cy="276999"/>
              </a:xfrm>
              <a:prstGeom prst="rect">
                <a:avLst/>
              </a:prstGeom>
              <a:noFill/>
            </p:spPr>
            <p:txBody>
              <a:bodyPr wrap="none" lIns="0" tIns="0" rIns="0" bIns="0" rtlCol="0">
                <a:spAutoFit/>
              </a:bodyPr>
              <a:lstStyle/>
              <a:p>
                <a:r>
                  <a:rPr lang="es-CO" b="1">
                    <a:solidFill>
                      <a:srgbClr val="FD8E7A"/>
                    </a:solidFill>
                    <a:latin typeface="Ancizar Sans" panose="020B0602040300000003" pitchFamily="34" charset="0"/>
                  </a:rPr>
                  <a:t>4.</a:t>
                </a:r>
                <a:r>
                  <a:rPr lang="es-CO">
                    <a:latin typeface="Ancizar Sans" panose="020B0602040300000003" pitchFamily="34" charset="0"/>
                  </a:rPr>
                  <a:t> </a:t>
                </a:r>
                <a14:m>
                  <m:oMath xmlns:m="http://schemas.openxmlformats.org/officeDocument/2006/math">
                    <m:acc>
                      <m:accPr>
                        <m:chr m:val="̅"/>
                        <m:ctrlPr>
                          <a:rPr lang="es-CO" b="0" i="1" smtClean="0">
                            <a:latin typeface="Cambria Math" panose="02040503050406030204" pitchFamily="18" charset="0"/>
                          </a:rPr>
                        </m:ctrlPr>
                      </m:acc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𝐹</m:t>
                            </m:r>
                          </m:e>
                          <m:sub>
                            <m:r>
                              <a:rPr lang="es-CO" b="0" i="1" smtClean="0">
                                <a:latin typeface="Cambria Math" panose="02040503050406030204" pitchFamily="18" charset="0"/>
                              </a:rPr>
                              <m:t>𝑚</m:t>
                            </m:r>
                          </m:sub>
                        </m:sSub>
                      </m:e>
                    </m:acc>
                    <m:r>
                      <a:rPr lang="es-CO" b="0" i="1" smtClean="0">
                        <a:latin typeface="Cambria Math" panose="02040503050406030204" pitchFamily="18" charset="0"/>
                      </a:rPr>
                      <m:t>=</m:t>
                    </m:r>
                    <m:r>
                      <a:rPr lang="es-CO" b="0" i="1" smtClean="0">
                        <a:latin typeface="Cambria Math" panose="02040503050406030204" pitchFamily="18" charset="0"/>
                      </a:rPr>
                      <m:t>𝑥</m:t>
                    </m:r>
                    <m:r>
                      <a:rPr lang="es-CO" i="1" smtClean="0">
                        <a:latin typeface="Cambria Math" panose="02040503050406030204" pitchFamily="18" charset="0"/>
                      </a:rPr>
                      <m:t>−</m:t>
                    </m:r>
                    <m:sSup>
                      <m:sSupPr>
                        <m:ctrlPr>
                          <a:rPr lang="es-CO" i="1">
                            <a:latin typeface="Cambria Math" panose="02040503050406030204" pitchFamily="18" charset="0"/>
                          </a:rPr>
                        </m:ctrlPr>
                      </m:sSupPr>
                      <m:e>
                        <m:r>
                          <a:rPr lang="es-CO" b="0" i="1" smtClean="0">
                            <a:latin typeface="Cambria Math" panose="02040503050406030204" pitchFamily="18" charset="0"/>
                          </a:rPr>
                          <m:t>𝑥</m:t>
                        </m:r>
                      </m:e>
                      <m:sup>
                        <m:r>
                          <a:rPr lang="es-CO" i="1">
                            <a:latin typeface="Cambria Math" panose="02040503050406030204" pitchFamily="18" charset="0"/>
                          </a:rPr>
                          <m:t>∗</m:t>
                        </m:r>
                      </m:sup>
                    </m:sSup>
                  </m:oMath>
                </a14:m>
                <a:endParaRPr lang="es-CO"/>
              </a:p>
            </p:txBody>
          </p:sp>
        </mc:Choice>
        <mc:Fallback xmlns="">
          <p:sp>
            <p:nvSpPr>
              <p:cNvPr id="26" name="CuadroTexto 25">
                <a:extLst>
                  <a:ext uri="{FF2B5EF4-FFF2-40B4-BE49-F238E27FC236}">
                    <a16:creationId xmlns:a16="http://schemas.microsoft.com/office/drawing/2014/main" id="{ABE3AF6C-A2B6-D285-EC57-883D98434DAD}"/>
                  </a:ext>
                </a:extLst>
              </p:cNvPr>
              <p:cNvSpPr txBox="1">
                <a:spLocks noRot="1" noChangeAspect="1" noMove="1" noResize="1" noEditPoints="1" noAdjustHandles="1" noChangeArrowheads="1" noChangeShapeType="1" noTextEdit="1"/>
              </p:cNvSpPr>
              <p:nvPr/>
            </p:nvSpPr>
            <p:spPr>
              <a:xfrm>
                <a:off x="9911607" y="2416485"/>
                <a:ext cx="1431226" cy="276999"/>
              </a:xfrm>
              <a:prstGeom prst="rect">
                <a:avLst/>
              </a:prstGeom>
              <a:blipFill>
                <a:blip r:embed="rId8"/>
                <a:stretch>
                  <a:fillRect l="-10213" t="-28261" r="-127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AD1CF85F-5FFA-61D3-E430-90996CA525EF}"/>
                  </a:ext>
                </a:extLst>
              </p:cNvPr>
              <p:cNvSpPr txBox="1"/>
              <p:nvPr/>
            </p:nvSpPr>
            <p:spPr>
              <a:xfrm>
                <a:off x="4035531" y="4717715"/>
                <a:ext cx="4051943" cy="279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panose="02040503050406030204" pitchFamily="18" charset="0"/>
                            </a:rPr>
                            <m:t>𝑠</m:t>
                          </m:r>
                        </m:e>
                        <m:sup>
                          <m:r>
                            <a:rPr lang="es-CO" b="0" i="1" smtClean="0">
                              <a:latin typeface="Cambria Math" panose="02040503050406030204" pitchFamily="18" charset="0"/>
                            </a:rPr>
                            <m:t>2</m:t>
                          </m:r>
                        </m:sup>
                      </m:sSup>
                      <m:r>
                        <a:rPr lang="es-CO" b="0" i="1" smtClean="0">
                          <a:latin typeface="Cambria Math" panose="02040503050406030204" pitchFamily="18" charset="0"/>
                        </a:rPr>
                        <m:t>⋅</m:t>
                      </m:r>
                      <m:acc>
                        <m:accPr>
                          <m:chr m:val="̅"/>
                          <m:ctrlPr>
                            <a:rPr lang="es-CO" i="1">
                              <a:latin typeface="Cambria Math" panose="02040503050406030204" pitchFamily="18" charset="0"/>
                            </a:rPr>
                          </m:ctrlPr>
                        </m:accPr>
                        <m:e>
                          <m:r>
                            <a:rPr lang="es-CO" i="1">
                              <a:latin typeface="Cambria Math" panose="02040503050406030204" pitchFamily="18" charset="0"/>
                            </a:rPr>
                            <m:t>𝜃</m:t>
                          </m:r>
                        </m:e>
                      </m:acc>
                      <m:r>
                        <a:rPr lang="es-CO" b="0" i="1" smtClean="0">
                          <a:latin typeface="Cambria Math" panose="02040503050406030204" pitchFamily="18" charset="0"/>
                        </a:rPr>
                        <m:t>=</m:t>
                      </m:r>
                      <m:r>
                        <a:rPr lang="es-CO" b="0" i="1" smtClean="0">
                          <a:latin typeface="Cambria Math" panose="02040503050406030204" pitchFamily="18" charset="0"/>
                        </a:rPr>
                        <m:t>𝑎</m:t>
                      </m:r>
                      <m:r>
                        <a:rPr lang="es-CO" b="0" i="1" smtClean="0">
                          <a:latin typeface="Cambria Math" panose="02040503050406030204" pitchFamily="18" charset="0"/>
                        </a:rPr>
                        <m:t>⋅</m:t>
                      </m:r>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s-CO" i="1">
                                  <a:latin typeface="Cambria Math" panose="02040503050406030204" pitchFamily="18" charset="0"/>
                                </a:rPr>
                                <m:t>𝐹</m:t>
                              </m:r>
                            </m:e>
                            <m:sub>
                              <m:r>
                                <a:rPr lang="es-CO" i="1">
                                  <a:latin typeface="Cambria Math" panose="02040503050406030204" pitchFamily="18" charset="0"/>
                                </a:rPr>
                                <m:t>𝑚</m:t>
                              </m:r>
                            </m:sub>
                          </m:sSub>
                        </m:e>
                      </m:acc>
                      <m:r>
                        <a:rPr lang="es-CO" b="0" i="1" smtClean="0">
                          <a:latin typeface="Cambria Math" panose="02040503050406030204" pitchFamily="18" charset="0"/>
                        </a:rPr>
                        <m:t>+</m:t>
                      </m:r>
                      <m:r>
                        <a:rPr lang="es-CO" i="1" smtClean="0">
                          <a:latin typeface="Cambria Math" panose="02040503050406030204" pitchFamily="18" charset="0"/>
                        </a:rPr>
                        <m:t>𝑏</m:t>
                      </m:r>
                      <m:r>
                        <a:rPr lang="es-CO" i="1" smtClean="0">
                          <a:latin typeface="Cambria Math" panose="02040503050406030204" pitchFamily="18" charset="0"/>
                        </a:rPr>
                        <m:t>⋅</m:t>
                      </m:r>
                      <m:func>
                        <m:funcPr>
                          <m:ctrlPr>
                            <a:rPr lang="es-CO" i="1">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i="1">
                                  <a:latin typeface="Cambria Math" panose="02040503050406030204" pitchFamily="18" charset="0"/>
                                </a:rPr>
                              </m:ctrlPr>
                            </m:dPr>
                            <m:e>
                              <m:sSup>
                                <m:sSupPr>
                                  <m:ctrlPr>
                                    <a:rPr lang="es-CO" i="1">
                                      <a:latin typeface="Cambria Math" panose="02040503050406030204" pitchFamily="18" charset="0"/>
                                    </a:rPr>
                                  </m:ctrlPr>
                                </m:sSupPr>
                                <m:e>
                                  <m:r>
                                    <a:rPr lang="es-CO" b="0" i="1" smtClean="0">
                                      <a:latin typeface="Cambria Math" panose="02040503050406030204" pitchFamily="18" charset="0"/>
                                    </a:rPr>
                                    <m:t>𝜃</m:t>
                                  </m:r>
                                </m:e>
                                <m:sup>
                                  <m:r>
                                    <a:rPr lang="es-CO" i="1">
                                      <a:latin typeface="Cambria Math" panose="02040503050406030204" pitchFamily="18" charset="0"/>
                                    </a:rPr>
                                    <m:t>∗</m:t>
                                  </m:r>
                                </m:sup>
                              </m:sSup>
                            </m:e>
                          </m:d>
                        </m:e>
                      </m:func>
                      <m:r>
                        <a:rPr lang="es-CO" i="1">
                          <a:latin typeface="Cambria Math" panose="02040503050406030204" pitchFamily="18" charset="0"/>
                        </a:rPr>
                        <m:t>⋅</m:t>
                      </m:r>
                      <m:acc>
                        <m:accPr>
                          <m:chr m:val="̅"/>
                          <m:ctrlPr>
                            <a:rPr lang="es-CO" i="1">
                              <a:latin typeface="Cambria Math" panose="02040503050406030204" pitchFamily="18" charset="0"/>
                            </a:rPr>
                          </m:ctrlPr>
                        </m:accPr>
                        <m:e>
                          <m:r>
                            <a:rPr lang="es-CO" i="1">
                              <a:latin typeface="Cambria Math" panose="02040503050406030204" pitchFamily="18" charset="0"/>
                            </a:rPr>
                            <m:t>𝜃</m:t>
                          </m:r>
                        </m:e>
                      </m:acc>
                      <m:r>
                        <a:rPr lang="es-CO" b="0" i="1" smtClean="0">
                          <a:latin typeface="Cambria Math" panose="02040503050406030204" pitchFamily="18" charset="0"/>
                        </a:rPr>
                        <m:t>+</m:t>
                      </m:r>
                      <m:r>
                        <a:rPr lang="es-CO" b="0" i="1" smtClean="0">
                          <a:latin typeface="Cambria Math" panose="02040503050406030204" pitchFamily="18" charset="0"/>
                        </a:rPr>
                        <m:t>𝑐</m:t>
                      </m:r>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acc>
                        <m:accPr>
                          <m:chr m:val="̅"/>
                          <m:ctrlPr>
                            <a:rPr lang="es-CO" i="1">
                              <a:latin typeface="Cambria Math" panose="02040503050406030204" pitchFamily="18" charset="0"/>
                            </a:rPr>
                          </m:ctrlPr>
                        </m:accPr>
                        <m:e>
                          <m:r>
                            <a:rPr lang="es-CO" i="1">
                              <a:latin typeface="Cambria Math" panose="02040503050406030204" pitchFamily="18" charset="0"/>
                            </a:rPr>
                            <m:t>𝜃</m:t>
                          </m:r>
                        </m:e>
                      </m:acc>
                    </m:oMath>
                  </m:oMathPara>
                </a14:m>
                <a:endParaRPr lang="es-CO"/>
              </a:p>
            </p:txBody>
          </p:sp>
        </mc:Choice>
        <mc:Fallback xmlns="">
          <p:sp>
            <p:nvSpPr>
              <p:cNvPr id="27" name="CuadroTexto 26">
                <a:extLst>
                  <a:ext uri="{FF2B5EF4-FFF2-40B4-BE49-F238E27FC236}">
                    <a16:creationId xmlns:a16="http://schemas.microsoft.com/office/drawing/2014/main" id="{AD1CF85F-5FFA-61D3-E430-90996CA525EF}"/>
                  </a:ext>
                </a:extLst>
              </p:cNvPr>
              <p:cNvSpPr txBox="1">
                <a:spLocks noRot="1" noChangeAspect="1" noMove="1" noResize="1" noEditPoints="1" noAdjustHandles="1" noChangeArrowheads="1" noChangeShapeType="1" noTextEdit="1"/>
              </p:cNvSpPr>
              <p:nvPr/>
            </p:nvSpPr>
            <p:spPr>
              <a:xfrm>
                <a:off x="4035531" y="4717715"/>
                <a:ext cx="4051943" cy="279885"/>
              </a:xfrm>
              <a:prstGeom prst="rect">
                <a:avLst/>
              </a:prstGeom>
              <a:blipFill>
                <a:blip r:embed="rId9"/>
                <a:stretch>
                  <a:fillRect l="-451" t="-4348" r="-7669" b="-10870"/>
                </a:stretch>
              </a:blipFill>
            </p:spPr>
            <p:txBody>
              <a:bodyPr/>
              <a:lstStyle/>
              <a:p>
                <a:r>
                  <a:rPr lang="en-US">
                    <a:noFill/>
                  </a:rPr>
                  <a:t> </a:t>
                </a:r>
              </a:p>
            </p:txBody>
          </p:sp>
        </mc:Fallback>
      </mc:AlternateContent>
      <p:sp>
        <p:nvSpPr>
          <p:cNvPr id="28" name="CuadroTexto 27">
            <a:extLst>
              <a:ext uri="{FF2B5EF4-FFF2-40B4-BE49-F238E27FC236}">
                <a16:creationId xmlns:a16="http://schemas.microsoft.com/office/drawing/2014/main" id="{1E57397E-2A99-668B-1333-C48378FBEE3B}"/>
              </a:ext>
            </a:extLst>
          </p:cNvPr>
          <p:cNvSpPr txBox="1"/>
          <p:nvPr/>
        </p:nvSpPr>
        <p:spPr>
          <a:xfrm>
            <a:off x="793100" y="3898358"/>
            <a:ext cx="5206481" cy="523220"/>
          </a:xfrm>
          <a:prstGeom prst="rect">
            <a:avLst/>
          </a:prstGeom>
          <a:noFill/>
        </p:spPr>
        <p:txBody>
          <a:bodyPr wrap="square" rtlCol="0">
            <a:spAutoFit/>
          </a:bodyPr>
          <a:lstStyle/>
          <a:p>
            <a:r>
              <a:rPr lang="es-CO" sz="2800" b="1" i="1">
                <a:solidFill>
                  <a:srgbClr val="FD8E7A"/>
                </a:solidFill>
                <a:latin typeface="Ancizar Sans" panose="020B0602040300000003" pitchFamily="34" charset="0"/>
              </a:rPr>
              <a:t>Función de transferencia</a:t>
            </a:r>
          </a:p>
        </p:txBody>
      </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F26DAE1-B42A-FFF4-EE2C-C2FA09FE3CB6}"/>
                  </a:ext>
                </a:extLst>
              </p:cNvPr>
              <p:cNvSpPr txBox="1"/>
              <p:nvPr/>
            </p:nvSpPr>
            <p:spPr>
              <a:xfrm>
                <a:off x="4367801" y="5158218"/>
                <a:ext cx="3603743" cy="279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CO" b="0" i="1" smtClean="0">
                              <a:latin typeface="Cambria Math" panose="02040503050406030204" pitchFamily="18" charset="0"/>
                            </a:rPr>
                          </m:ctrlPr>
                        </m:dPr>
                        <m:e>
                          <m:sSup>
                            <m:sSupPr>
                              <m:ctrlPr>
                                <a:rPr lang="es-CO" b="0" i="1" smtClean="0">
                                  <a:latin typeface="Cambria Math" panose="02040503050406030204" pitchFamily="18" charset="0"/>
                                </a:rPr>
                              </m:ctrlPr>
                            </m:sSupPr>
                            <m:e>
                              <m:r>
                                <a:rPr lang="es-CO" b="0" i="1" smtClean="0">
                                  <a:latin typeface="Cambria Math" panose="02040503050406030204" pitchFamily="18" charset="0"/>
                                </a:rPr>
                                <m:t>𝑠</m:t>
                              </m:r>
                            </m:e>
                            <m:sup>
                              <m:r>
                                <a:rPr lang="es-CO" b="0" i="1" smtClean="0">
                                  <a:latin typeface="Cambria Math" panose="02040503050406030204" pitchFamily="18" charset="0"/>
                                </a:rPr>
                                <m:t>2</m:t>
                              </m:r>
                            </m:sup>
                          </m:sSup>
                          <m:r>
                            <a:rPr lang="es-CO" b="0" i="1" smtClean="0">
                              <a:latin typeface="Cambria Math" panose="02040503050406030204" pitchFamily="18" charset="0"/>
                            </a:rPr>
                            <m:t>−</m:t>
                          </m:r>
                          <m:r>
                            <a:rPr lang="es-CO" b="0" i="1" smtClean="0">
                              <a:latin typeface="Cambria Math" panose="02040503050406030204" pitchFamily="18" charset="0"/>
                            </a:rPr>
                            <m:t>𝑐</m:t>
                          </m:r>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r>
                            <a:rPr lang="es-CO" b="0" i="1" smtClean="0">
                              <a:latin typeface="Cambria Math" panose="02040503050406030204" pitchFamily="18" charset="0"/>
                            </a:rPr>
                            <m:t>𝑏</m:t>
                          </m:r>
                          <m:r>
                            <a:rPr lang="es-CO" b="0" i="1" smtClean="0">
                              <a:latin typeface="Cambria Math" panose="02040503050406030204" pitchFamily="18" charset="0"/>
                            </a:rPr>
                            <m:t>⋅</m:t>
                          </m:r>
                          <m:func>
                            <m:funcPr>
                              <m:ctrlPr>
                                <a:rPr lang="es-CO"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i="1">
                                      <a:latin typeface="Cambria Math" panose="02040503050406030204" pitchFamily="18" charset="0"/>
                                    </a:rPr>
                                  </m:ctrlPr>
                                </m:dPr>
                                <m:e>
                                  <m:sSup>
                                    <m:sSupPr>
                                      <m:ctrlPr>
                                        <a:rPr lang="es-CO" i="1">
                                          <a:latin typeface="Cambria Math" panose="02040503050406030204" pitchFamily="18" charset="0"/>
                                        </a:rPr>
                                      </m:ctrlPr>
                                    </m:sSupPr>
                                    <m:e>
                                      <m:r>
                                        <a:rPr lang="es-CO" b="0" i="1" smtClean="0">
                                          <a:latin typeface="Cambria Math" panose="02040503050406030204" pitchFamily="18" charset="0"/>
                                        </a:rPr>
                                        <m:t>𝜃</m:t>
                                      </m:r>
                                    </m:e>
                                    <m:sup>
                                      <m:r>
                                        <a:rPr lang="es-CO" i="1">
                                          <a:latin typeface="Cambria Math" panose="02040503050406030204" pitchFamily="18" charset="0"/>
                                        </a:rPr>
                                        <m:t>∗</m:t>
                                      </m:r>
                                    </m:sup>
                                  </m:sSup>
                                </m:e>
                              </m:d>
                            </m:e>
                          </m:func>
                        </m:e>
                      </m:d>
                      <m:r>
                        <a:rPr lang="es-CO" b="0" i="1" smtClean="0">
                          <a:latin typeface="Cambria Math" panose="02040503050406030204" pitchFamily="18" charset="0"/>
                        </a:rPr>
                        <m:t>⋅</m:t>
                      </m:r>
                      <m:acc>
                        <m:accPr>
                          <m:chr m:val="̅"/>
                          <m:ctrlPr>
                            <a:rPr lang="es-CO" i="1">
                              <a:latin typeface="Cambria Math" panose="02040503050406030204" pitchFamily="18" charset="0"/>
                            </a:rPr>
                          </m:ctrlPr>
                        </m:accPr>
                        <m:e>
                          <m:r>
                            <a:rPr lang="es-CO" i="1">
                              <a:latin typeface="Cambria Math" panose="02040503050406030204" pitchFamily="18" charset="0"/>
                            </a:rPr>
                            <m:t>𝜃</m:t>
                          </m:r>
                        </m:e>
                      </m:acc>
                      <m:r>
                        <a:rPr lang="es-CO" b="0" i="1" smtClean="0">
                          <a:latin typeface="Cambria Math" panose="02040503050406030204" pitchFamily="18" charset="0"/>
                        </a:rPr>
                        <m:t>=</m:t>
                      </m:r>
                      <m:r>
                        <a:rPr lang="es-CO" b="0" i="1" smtClean="0">
                          <a:latin typeface="Cambria Math" panose="02040503050406030204" pitchFamily="18" charset="0"/>
                        </a:rPr>
                        <m:t>𝑎</m:t>
                      </m:r>
                      <m:r>
                        <a:rPr lang="es-CO" b="0" i="1" smtClean="0">
                          <a:latin typeface="Cambria Math" panose="02040503050406030204" pitchFamily="18" charset="0"/>
                        </a:rPr>
                        <m:t>⋅</m:t>
                      </m:r>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s-CO" i="1">
                                  <a:latin typeface="Cambria Math" panose="02040503050406030204" pitchFamily="18" charset="0"/>
                                </a:rPr>
                                <m:t>𝐹</m:t>
                              </m:r>
                            </m:e>
                            <m:sub>
                              <m:r>
                                <a:rPr lang="es-CO" i="1">
                                  <a:latin typeface="Cambria Math" panose="02040503050406030204" pitchFamily="18" charset="0"/>
                                </a:rPr>
                                <m:t>𝑚</m:t>
                              </m:r>
                            </m:sub>
                          </m:sSub>
                        </m:e>
                      </m:acc>
                    </m:oMath>
                  </m:oMathPara>
                </a14:m>
                <a:endParaRPr lang="es-CO"/>
              </a:p>
            </p:txBody>
          </p:sp>
        </mc:Choice>
        <mc:Fallback xmlns="">
          <p:sp>
            <p:nvSpPr>
              <p:cNvPr id="29" name="CuadroTexto 28">
                <a:extLst>
                  <a:ext uri="{FF2B5EF4-FFF2-40B4-BE49-F238E27FC236}">
                    <a16:creationId xmlns:a16="http://schemas.microsoft.com/office/drawing/2014/main" id="{5F26DAE1-B42A-FFF4-EE2C-C2FA09FE3CB6}"/>
                  </a:ext>
                </a:extLst>
              </p:cNvPr>
              <p:cNvSpPr txBox="1">
                <a:spLocks noRot="1" noChangeAspect="1" noMove="1" noResize="1" noEditPoints="1" noAdjustHandles="1" noChangeArrowheads="1" noChangeShapeType="1" noTextEdit="1"/>
              </p:cNvSpPr>
              <p:nvPr/>
            </p:nvSpPr>
            <p:spPr>
              <a:xfrm>
                <a:off x="4367801" y="5158218"/>
                <a:ext cx="3603743" cy="279885"/>
              </a:xfrm>
              <a:prstGeom prst="rect">
                <a:avLst/>
              </a:prstGeom>
              <a:blipFill>
                <a:blip r:embed="rId10"/>
                <a:stretch>
                  <a:fillRect t="-2174"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8DBF619A-6BE9-995C-C4FF-7D31284A9865}"/>
                  </a:ext>
                </a:extLst>
              </p:cNvPr>
              <p:cNvSpPr txBox="1"/>
              <p:nvPr/>
            </p:nvSpPr>
            <p:spPr>
              <a:xfrm>
                <a:off x="1230771" y="5550972"/>
                <a:ext cx="10006201" cy="9689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1" i="1" smtClean="0">
                          <a:solidFill>
                            <a:srgbClr val="414754"/>
                          </a:solidFill>
                          <a:latin typeface="Cambria Math" panose="02040503050406030204" pitchFamily="18" charset="0"/>
                        </a:rPr>
                        <m:t>𝑮</m:t>
                      </m:r>
                      <m:d>
                        <m:dPr>
                          <m:ctrlPr>
                            <a:rPr lang="es-CO" b="1" i="1" smtClean="0">
                              <a:solidFill>
                                <a:srgbClr val="414754"/>
                              </a:solidFill>
                              <a:latin typeface="Cambria Math" panose="02040503050406030204" pitchFamily="18" charset="0"/>
                            </a:rPr>
                          </m:ctrlPr>
                        </m:dPr>
                        <m:e>
                          <m:r>
                            <a:rPr lang="es-CO" b="1" i="1" smtClean="0">
                              <a:solidFill>
                                <a:srgbClr val="414754"/>
                              </a:solidFill>
                              <a:latin typeface="Cambria Math" panose="02040503050406030204" pitchFamily="18" charset="0"/>
                            </a:rPr>
                            <m:t>𝒔</m:t>
                          </m:r>
                        </m:e>
                      </m:d>
                      <m:r>
                        <a:rPr lang="es-CO" b="1" i="1" smtClean="0">
                          <a:solidFill>
                            <a:srgbClr val="414754"/>
                          </a:solidFill>
                          <a:latin typeface="Cambria Math" panose="02040503050406030204" pitchFamily="18" charset="0"/>
                        </a:rPr>
                        <m:t>= </m:t>
                      </m:r>
                      <m:f>
                        <m:fPr>
                          <m:ctrlPr>
                            <a:rPr lang="es-CO" b="1" i="1" smtClean="0">
                              <a:solidFill>
                                <a:srgbClr val="414754"/>
                              </a:solidFill>
                              <a:latin typeface="Cambria Math" panose="02040503050406030204" pitchFamily="18" charset="0"/>
                            </a:rPr>
                          </m:ctrlPr>
                        </m:fPr>
                        <m:num>
                          <m:acc>
                            <m:accPr>
                              <m:chr m:val="̅"/>
                              <m:ctrlPr>
                                <a:rPr lang="es-CO" b="1" i="1">
                                  <a:latin typeface="Cambria Math" panose="02040503050406030204" pitchFamily="18" charset="0"/>
                                </a:rPr>
                              </m:ctrlPr>
                            </m:accPr>
                            <m:e>
                              <m:r>
                                <a:rPr lang="es-CO" b="1" i="1">
                                  <a:latin typeface="Cambria Math" panose="02040503050406030204" pitchFamily="18" charset="0"/>
                                </a:rPr>
                                <m:t>𝜽</m:t>
                              </m:r>
                            </m:e>
                          </m:acc>
                        </m:num>
                        <m:den>
                          <m:acc>
                            <m:accPr>
                              <m:chr m:val="̅"/>
                              <m:ctrlPr>
                                <a:rPr lang="es-CO" b="1" i="1">
                                  <a:latin typeface="Cambria Math" panose="02040503050406030204" pitchFamily="18" charset="0"/>
                                </a:rPr>
                              </m:ctrlPr>
                            </m:accPr>
                            <m:e>
                              <m:sSub>
                                <m:sSubPr>
                                  <m:ctrlPr>
                                    <a:rPr lang="es-CO" b="1" i="1">
                                      <a:latin typeface="Cambria Math" panose="02040503050406030204" pitchFamily="18" charset="0"/>
                                    </a:rPr>
                                  </m:ctrlPr>
                                </m:sSubPr>
                                <m:e>
                                  <m:r>
                                    <a:rPr lang="es-CO" b="1" i="1">
                                      <a:latin typeface="Cambria Math" panose="02040503050406030204" pitchFamily="18" charset="0"/>
                                    </a:rPr>
                                    <m:t>𝑭</m:t>
                                  </m:r>
                                </m:e>
                                <m:sub>
                                  <m:r>
                                    <a:rPr lang="es-CO" b="1" i="1">
                                      <a:latin typeface="Cambria Math" panose="02040503050406030204" pitchFamily="18" charset="0"/>
                                    </a:rPr>
                                    <m:t>𝒎</m:t>
                                  </m:r>
                                </m:sub>
                              </m:sSub>
                            </m:e>
                          </m:acc>
                        </m:den>
                      </m:f>
                      <m:r>
                        <a:rPr lang="es-CO" b="1" i="1" smtClean="0">
                          <a:solidFill>
                            <a:srgbClr val="414754"/>
                          </a:solidFill>
                          <a:latin typeface="Cambria Math" panose="02040503050406030204" pitchFamily="18" charset="0"/>
                        </a:rPr>
                        <m:t>=</m:t>
                      </m:r>
                      <m:f>
                        <m:fPr>
                          <m:ctrlPr>
                            <a:rPr lang="es-CO" b="1" i="1">
                              <a:solidFill>
                                <a:srgbClr val="414754"/>
                              </a:solidFill>
                              <a:latin typeface="Cambria Math" panose="02040503050406030204" pitchFamily="18" charset="0"/>
                            </a:rPr>
                          </m:ctrlPr>
                        </m:fPr>
                        <m:num>
                          <m:acc>
                            <m:accPr>
                              <m:chr m:val="̅"/>
                              <m:ctrlPr>
                                <a:rPr lang="es-CO" b="1" i="1">
                                  <a:latin typeface="Cambria Math" panose="02040503050406030204" pitchFamily="18" charset="0"/>
                                </a:rPr>
                              </m:ctrlPr>
                            </m:accPr>
                            <m:e>
                              <m:r>
                                <a:rPr lang="es-CO" b="1" i="1">
                                  <a:latin typeface="Cambria Math" panose="02040503050406030204" pitchFamily="18" charset="0"/>
                                </a:rPr>
                                <m:t>𝜽</m:t>
                              </m:r>
                            </m:e>
                          </m:acc>
                        </m:num>
                        <m:den>
                          <m:r>
                            <a:rPr lang="es-CO" b="1" i="1" smtClean="0">
                              <a:latin typeface="Cambria Math" panose="02040503050406030204" pitchFamily="18" charset="0"/>
                            </a:rPr>
                            <m:t>𝒌</m:t>
                          </m:r>
                          <m:r>
                            <a:rPr lang="es-CO" b="1" i="1" smtClean="0">
                              <a:latin typeface="Cambria Math" panose="02040503050406030204" pitchFamily="18" charset="0"/>
                            </a:rPr>
                            <m:t>⋅</m:t>
                          </m:r>
                          <m:acc>
                            <m:accPr>
                              <m:chr m:val="̅"/>
                              <m:ctrlPr>
                                <a:rPr lang="es-CO" b="1" i="1">
                                  <a:latin typeface="Cambria Math" panose="02040503050406030204" pitchFamily="18" charset="0"/>
                                </a:rPr>
                              </m:ctrlPr>
                            </m:accPr>
                            <m:e>
                              <m:r>
                                <a:rPr lang="es-CO" b="1" i="1" smtClean="0">
                                  <a:latin typeface="Cambria Math" panose="02040503050406030204" pitchFamily="18" charset="0"/>
                                </a:rPr>
                                <m:t>𝑽</m:t>
                              </m:r>
                            </m:e>
                          </m:acc>
                        </m:den>
                      </m:f>
                      <m:r>
                        <a:rPr lang="es-CO" b="1" i="1">
                          <a:solidFill>
                            <a:srgbClr val="414754"/>
                          </a:solidFill>
                          <a:latin typeface="Cambria Math" panose="02040503050406030204" pitchFamily="18" charset="0"/>
                        </a:rPr>
                        <m:t>=</m:t>
                      </m:r>
                      <m:f>
                        <m:fPr>
                          <m:ctrlPr>
                            <a:rPr lang="es-CO" b="1" i="1" smtClean="0">
                              <a:solidFill>
                                <a:srgbClr val="414754"/>
                              </a:solidFill>
                              <a:latin typeface="Cambria Math" panose="02040503050406030204" pitchFamily="18" charset="0"/>
                            </a:rPr>
                          </m:ctrlPr>
                        </m:fPr>
                        <m:num>
                          <m:r>
                            <a:rPr lang="es-CO" b="1" i="1" smtClean="0">
                              <a:solidFill>
                                <a:srgbClr val="414754"/>
                              </a:solidFill>
                              <a:latin typeface="Cambria Math" panose="02040503050406030204" pitchFamily="18" charset="0"/>
                            </a:rPr>
                            <m:t>𝒂</m:t>
                          </m:r>
                        </m:num>
                        <m:den>
                          <m:sSup>
                            <m:sSupPr>
                              <m:ctrlPr>
                                <a:rPr lang="es-CO" b="1" i="1" smtClean="0">
                                  <a:solidFill>
                                    <a:srgbClr val="414754"/>
                                  </a:solidFill>
                                  <a:latin typeface="Cambria Math" panose="02040503050406030204" pitchFamily="18" charset="0"/>
                                </a:rPr>
                              </m:ctrlPr>
                            </m:sSupPr>
                            <m:e>
                              <m:r>
                                <a:rPr lang="es-CO" b="1" i="1" smtClean="0">
                                  <a:solidFill>
                                    <a:srgbClr val="414754"/>
                                  </a:solidFill>
                                  <a:latin typeface="Cambria Math" panose="02040503050406030204" pitchFamily="18" charset="0"/>
                                </a:rPr>
                                <m:t>𝒔</m:t>
                              </m:r>
                            </m:e>
                            <m:sup>
                              <m:r>
                                <a:rPr lang="es-CO" b="1" i="1" smtClean="0">
                                  <a:solidFill>
                                    <a:srgbClr val="414754"/>
                                  </a:solidFill>
                                  <a:latin typeface="Cambria Math" panose="02040503050406030204" pitchFamily="18" charset="0"/>
                                </a:rPr>
                                <m:t>𝟐</m:t>
                              </m:r>
                            </m:sup>
                          </m:sSup>
                          <m:r>
                            <a:rPr lang="es-CO" b="1" i="1" smtClean="0">
                              <a:solidFill>
                                <a:srgbClr val="414754"/>
                              </a:solidFill>
                              <a:latin typeface="Cambria Math" panose="02040503050406030204" pitchFamily="18" charset="0"/>
                            </a:rPr>
                            <m:t>−</m:t>
                          </m:r>
                          <m:r>
                            <a:rPr lang="es-CO" b="1" i="1" smtClean="0">
                              <a:solidFill>
                                <a:srgbClr val="414754"/>
                              </a:solidFill>
                              <a:latin typeface="Cambria Math" panose="02040503050406030204" pitchFamily="18" charset="0"/>
                            </a:rPr>
                            <m:t>𝒄</m:t>
                          </m:r>
                          <m:r>
                            <a:rPr lang="es-CO" b="1" i="1" smtClean="0">
                              <a:solidFill>
                                <a:srgbClr val="414754"/>
                              </a:solidFill>
                              <a:latin typeface="Cambria Math" panose="02040503050406030204" pitchFamily="18" charset="0"/>
                            </a:rPr>
                            <m:t>⋅</m:t>
                          </m:r>
                          <m:r>
                            <a:rPr lang="es-CO" b="1" i="1" smtClean="0">
                              <a:solidFill>
                                <a:srgbClr val="414754"/>
                              </a:solidFill>
                              <a:latin typeface="Cambria Math" panose="02040503050406030204" pitchFamily="18" charset="0"/>
                            </a:rPr>
                            <m:t>𝒔</m:t>
                          </m:r>
                          <m:r>
                            <a:rPr lang="es-CO" b="1" i="1" smtClean="0">
                              <a:solidFill>
                                <a:srgbClr val="414754"/>
                              </a:solidFill>
                              <a:latin typeface="Cambria Math" panose="02040503050406030204" pitchFamily="18" charset="0"/>
                            </a:rPr>
                            <m:t>−</m:t>
                          </m:r>
                          <m:r>
                            <a:rPr lang="es-CO" b="1" i="1" smtClean="0">
                              <a:solidFill>
                                <a:srgbClr val="414754"/>
                              </a:solidFill>
                              <a:latin typeface="Cambria Math" panose="02040503050406030204" pitchFamily="18" charset="0"/>
                            </a:rPr>
                            <m:t>𝒃</m:t>
                          </m:r>
                          <m:r>
                            <a:rPr lang="es-CO" b="1" i="1" smtClean="0">
                              <a:solidFill>
                                <a:srgbClr val="414754"/>
                              </a:solidFill>
                              <a:latin typeface="Cambria Math" panose="02040503050406030204" pitchFamily="18" charset="0"/>
                            </a:rPr>
                            <m:t>⋅</m:t>
                          </m:r>
                          <m:func>
                            <m:funcPr>
                              <m:ctrlPr>
                                <a:rPr lang="es-CO" b="1" i="1" smtClean="0">
                                  <a:solidFill>
                                    <a:srgbClr val="414754"/>
                                  </a:solidFill>
                                  <a:latin typeface="Cambria Math" panose="02040503050406030204" pitchFamily="18" charset="0"/>
                                </a:rPr>
                              </m:ctrlPr>
                            </m:funcPr>
                            <m:fName>
                              <m:r>
                                <a:rPr lang="es-CO" b="1" i="1" smtClean="0">
                                  <a:solidFill>
                                    <a:srgbClr val="414754"/>
                                  </a:solidFill>
                                  <a:latin typeface="Cambria Math" panose="02040503050406030204" pitchFamily="18" charset="0"/>
                                </a:rPr>
                                <m:t>𝒄𝒐𝒔</m:t>
                              </m:r>
                            </m:fName>
                            <m:e>
                              <m:d>
                                <m:dPr>
                                  <m:ctrlPr>
                                    <a:rPr lang="es-CO" b="1" i="1">
                                      <a:solidFill>
                                        <a:srgbClr val="414754"/>
                                      </a:solidFill>
                                      <a:latin typeface="Cambria Math" panose="02040503050406030204" pitchFamily="18" charset="0"/>
                                    </a:rPr>
                                  </m:ctrlPr>
                                </m:dPr>
                                <m:e>
                                  <m:sSup>
                                    <m:sSupPr>
                                      <m:ctrlPr>
                                        <a:rPr lang="es-CO" b="1" i="1">
                                          <a:solidFill>
                                            <a:srgbClr val="414754"/>
                                          </a:solidFill>
                                          <a:latin typeface="Cambria Math" panose="02040503050406030204" pitchFamily="18" charset="0"/>
                                        </a:rPr>
                                      </m:ctrlPr>
                                    </m:sSupPr>
                                    <m:e>
                                      <m:r>
                                        <a:rPr lang="es-CO" b="1" i="1" smtClean="0">
                                          <a:solidFill>
                                            <a:srgbClr val="414754"/>
                                          </a:solidFill>
                                          <a:latin typeface="Cambria Math" panose="02040503050406030204" pitchFamily="18" charset="0"/>
                                        </a:rPr>
                                        <m:t>𝜽</m:t>
                                      </m:r>
                                    </m:e>
                                    <m:sup>
                                      <m:r>
                                        <a:rPr lang="es-CO" b="1" i="1">
                                          <a:solidFill>
                                            <a:srgbClr val="414754"/>
                                          </a:solidFill>
                                          <a:latin typeface="Cambria Math" panose="02040503050406030204" pitchFamily="18" charset="0"/>
                                        </a:rPr>
                                        <m:t>∗</m:t>
                                      </m:r>
                                    </m:sup>
                                  </m:sSup>
                                </m:e>
                              </m:d>
                            </m:e>
                          </m:func>
                        </m:den>
                      </m:f>
                      <m:r>
                        <a:rPr lang="es-CO" b="1" i="1" smtClean="0">
                          <a:solidFill>
                            <a:srgbClr val="414754"/>
                          </a:solidFill>
                          <a:latin typeface="Cambria Math" panose="02040503050406030204" pitchFamily="18" charset="0"/>
                        </a:rPr>
                        <m:t>= </m:t>
                      </m:r>
                      <m:f>
                        <m:fPr>
                          <m:ctrlPr>
                            <a:rPr lang="es-CO" b="1" i="1" smtClean="0">
                              <a:solidFill>
                                <a:srgbClr val="414754"/>
                              </a:solidFill>
                              <a:latin typeface="Cambria Math" panose="02040503050406030204" pitchFamily="18" charset="0"/>
                            </a:rPr>
                          </m:ctrlPr>
                        </m:fPr>
                        <m:num>
                          <m:f>
                            <m:fPr>
                              <m:ctrlPr>
                                <a:rPr lang="es-CO" b="1" i="1" smtClean="0">
                                  <a:solidFill>
                                    <a:srgbClr val="414754"/>
                                  </a:solidFill>
                                  <a:latin typeface="Cambria Math" panose="02040503050406030204" pitchFamily="18" charset="0"/>
                                </a:rPr>
                              </m:ctrlPr>
                            </m:fPr>
                            <m:num>
                              <m:sSub>
                                <m:sSubPr>
                                  <m:ctrlPr>
                                    <a:rPr lang="es-CO" b="1" i="1" smtClean="0">
                                      <a:solidFill>
                                        <a:srgbClr val="414754"/>
                                      </a:solidFill>
                                      <a:latin typeface="Cambria Math" panose="02040503050406030204" pitchFamily="18" charset="0"/>
                                    </a:rPr>
                                  </m:ctrlPr>
                                </m:sSubPr>
                                <m:e>
                                  <m:r>
                                    <a:rPr lang="es-CO" b="1" i="1" smtClean="0">
                                      <a:solidFill>
                                        <a:srgbClr val="414754"/>
                                      </a:solidFill>
                                      <a:latin typeface="Cambria Math" panose="02040503050406030204" pitchFamily="18" charset="0"/>
                                    </a:rPr>
                                    <m:t>𝒅</m:t>
                                  </m:r>
                                </m:e>
                                <m:sub>
                                  <m:r>
                                    <a:rPr lang="es-CO" b="1" i="1" smtClean="0">
                                      <a:solidFill>
                                        <a:srgbClr val="414754"/>
                                      </a:solidFill>
                                      <a:latin typeface="Cambria Math" panose="02040503050406030204" pitchFamily="18" charset="0"/>
                                    </a:rPr>
                                    <m:t>𝟏</m:t>
                                  </m:r>
                                </m:sub>
                              </m:sSub>
                            </m:num>
                            <m:den>
                              <m:r>
                                <a:rPr lang="es-CO" b="1" i="1" smtClean="0">
                                  <a:solidFill>
                                    <a:srgbClr val="414754"/>
                                  </a:solidFill>
                                  <a:latin typeface="Cambria Math" panose="02040503050406030204" pitchFamily="18" charset="0"/>
                                </a:rPr>
                                <m:t>𝑰</m:t>
                              </m:r>
                            </m:den>
                          </m:f>
                        </m:num>
                        <m:den>
                          <m:sSup>
                            <m:sSupPr>
                              <m:ctrlPr>
                                <a:rPr lang="es-CO" b="1" i="1" smtClean="0">
                                  <a:solidFill>
                                    <a:srgbClr val="414754"/>
                                  </a:solidFill>
                                  <a:latin typeface="Cambria Math" panose="02040503050406030204" pitchFamily="18" charset="0"/>
                                </a:rPr>
                              </m:ctrlPr>
                            </m:sSupPr>
                            <m:e>
                              <m:r>
                                <a:rPr lang="es-CO" b="1" i="1" smtClean="0">
                                  <a:solidFill>
                                    <a:srgbClr val="414754"/>
                                  </a:solidFill>
                                  <a:latin typeface="Cambria Math" panose="02040503050406030204" pitchFamily="18" charset="0"/>
                                </a:rPr>
                                <m:t>𝒔</m:t>
                              </m:r>
                            </m:e>
                            <m:sup>
                              <m:r>
                                <a:rPr lang="es-CO" b="1" i="1" smtClean="0">
                                  <a:solidFill>
                                    <a:srgbClr val="414754"/>
                                  </a:solidFill>
                                  <a:latin typeface="Cambria Math" panose="02040503050406030204" pitchFamily="18" charset="0"/>
                                </a:rPr>
                                <m:t>𝟐</m:t>
                              </m:r>
                            </m:sup>
                          </m:sSup>
                          <m:r>
                            <a:rPr lang="es-CO" b="1" i="1" smtClean="0">
                              <a:solidFill>
                                <a:srgbClr val="414754"/>
                              </a:solidFill>
                              <a:latin typeface="Cambria Math" panose="02040503050406030204" pitchFamily="18" charset="0"/>
                            </a:rPr>
                            <m:t>+</m:t>
                          </m:r>
                          <m:f>
                            <m:fPr>
                              <m:ctrlPr>
                                <a:rPr lang="es-CO" b="1" i="1" smtClean="0">
                                  <a:solidFill>
                                    <a:srgbClr val="414754"/>
                                  </a:solidFill>
                                  <a:latin typeface="Cambria Math" panose="02040503050406030204" pitchFamily="18" charset="0"/>
                                </a:rPr>
                              </m:ctrlPr>
                            </m:fPr>
                            <m:num>
                              <m:r>
                                <a:rPr lang="es-CO" b="1" i="1" smtClean="0">
                                  <a:solidFill>
                                    <a:srgbClr val="414754"/>
                                  </a:solidFill>
                                  <a:latin typeface="Cambria Math" panose="02040503050406030204" pitchFamily="18" charset="0"/>
                                </a:rPr>
                                <m:t>𝝁</m:t>
                              </m:r>
                            </m:num>
                            <m:den>
                              <m:r>
                                <a:rPr lang="es-CO" b="1" i="1" smtClean="0">
                                  <a:solidFill>
                                    <a:srgbClr val="414754"/>
                                  </a:solidFill>
                                  <a:latin typeface="Cambria Math" panose="02040503050406030204" pitchFamily="18" charset="0"/>
                                </a:rPr>
                                <m:t>𝑰</m:t>
                              </m:r>
                            </m:den>
                          </m:f>
                          <m:r>
                            <a:rPr lang="es-CO" b="1" i="1" smtClean="0">
                              <a:solidFill>
                                <a:srgbClr val="414754"/>
                              </a:solidFill>
                              <a:latin typeface="Cambria Math" panose="02040503050406030204" pitchFamily="18" charset="0"/>
                            </a:rPr>
                            <m:t>⋅</m:t>
                          </m:r>
                          <m:r>
                            <a:rPr lang="es-CO" b="1" i="1" smtClean="0">
                              <a:solidFill>
                                <a:srgbClr val="414754"/>
                              </a:solidFill>
                              <a:latin typeface="Cambria Math" panose="02040503050406030204" pitchFamily="18" charset="0"/>
                            </a:rPr>
                            <m:t>𝒔</m:t>
                          </m:r>
                          <m:r>
                            <a:rPr lang="es-CO" b="1" i="1" smtClean="0">
                              <a:solidFill>
                                <a:srgbClr val="414754"/>
                              </a:solidFill>
                              <a:latin typeface="Cambria Math" panose="02040503050406030204" pitchFamily="18" charset="0"/>
                            </a:rPr>
                            <m:t>−</m:t>
                          </m:r>
                          <m:f>
                            <m:fPr>
                              <m:ctrlPr>
                                <a:rPr lang="es-CO" b="1" i="1" smtClean="0">
                                  <a:solidFill>
                                    <a:srgbClr val="414754"/>
                                  </a:solidFill>
                                  <a:latin typeface="Cambria Math" panose="02040503050406030204" pitchFamily="18" charset="0"/>
                                </a:rPr>
                              </m:ctrlPr>
                            </m:fPr>
                            <m:num>
                              <m:sSub>
                                <m:sSubPr>
                                  <m:ctrlPr>
                                    <a:rPr lang="es-CO" b="1" i="1">
                                      <a:solidFill>
                                        <a:srgbClr val="414754"/>
                                      </a:solidFill>
                                      <a:latin typeface="Cambria Math" panose="02040503050406030204" pitchFamily="18" charset="0"/>
                                    </a:rPr>
                                  </m:ctrlPr>
                                </m:sSubPr>
                                <m:e>
                                  <m:r>
                                    <a:rPr lang="es-CO" b="1" i="1">
                                      <a:solidFill>
                                        <a:srgbClr val="414754"/>
                                      </a:solidFill>
                                      <a:latin typeface="Cambria Math" panose="02040503050406030204" pitchFamily="18" charset="0"/>
                                    </a:rPr>
                                    <m:t>𝑾</m:t>
                                  </m:r>
                                </m:e>
                                <m:sub>
                                  <m:r>
                                    <a:rPr lang="es-CO" b="1" i="1">
                                      <a:solidFill>
                                        <a:srgbClr val="414754"/>
                                      </a:solidFill>
                                      <a:latin typeface="Cambria Math" panose="02040503050406030204" pitchFamily="18" charset="0"/>
                                    </a:rPr>
                                    <m:t>𝒄𝒑</m:t>
                                  </m:r>
                                </m:sub>
                              </m:sSub>
                              <m:r>
                                <a:rPr lang="es-CO" b="1" i="1">
                                  <a:solidFill>
                                    <a:srgbClr val="414754"/>
                                  </a:solidFill>
                                  <a:latin typeface="Cambria Math" panose="02040503050406030204" pitchFamily="18" charset="0"/>
                                </a:rPr>
                                <m:t>⋅</m:t>
                              </m:r>
                              <m:sSub>
                                <m:sSubPr>
                                  <m:ctrlPr>
                                    <a:rPr lang="es-CO" b="1" i="1">
                                      <a:solidFill>
                                        <a:srgbClr val="414754"/>
                                      </a:solidFill>
                                      <a:latin typeface="Cambria Math" panose="02040503050406030204" pitchFamily="18" charset="0"/>
                                    </a:rPr>
                                  </m:ctrlPr>
                                </m:sSubPr>
                                <m:e>
                                  <m:r>
                                    <a:rPr lang="es-CO" b="1" i="1">
                                      <a:solidFill>
                                        <a:srgbClr val="414754"/>
                                      </a:solidFill>
                                      <a:latin typeface="Cambria Math" panose="02040503050406030204" pitchFamily="18" charset="0"/>
                                    </a:rPr>
                                    <m:t>𝒅</m:t>
                                  </m:r>
                                </m:e>
                                <m:sub>
                                  <m:r>
                                    <a:rPr lang="es-CO" b="1" i="1">
                                      <a:solidFill>
                                        <a:srgbClr val="414754"/>
                                      </a:solidFill>
                                      <a:latin typeface="Cambria Math" panose="02040503050406030204" pitchFamily="18" charset="0"/>
                                    </a:rPr>
                                    <m:t>𝟐</m:t>
                                  </m:r>
                                </m:sub>
                              </m:sSub>
                              <m:r>
                                <a:rPr lang="es-CO" b="1" i="1">
                                  <a:solidFill>
                                    <a:srgbClr val="414754"/>
                                  </a:solidFill>
                                  <a:latin typeface="Cambria Math" panose="02040503050406030204" pitchFamily="18" charset="0"/>
                                </a:rPr>
                                <m:t>− </m:t>
                              </m:r>
                              <m:sSub>
                                <m:sSubPr>
                                  <m:ctrlPr>
                                    <a:rPr lang="es-CO" b="1" i="1">
                                      <a:solidFill>
                                        <a:srgbClr val="414754"/>
                                      </a:solidFill>
                                      <a:latin typeface="Cambria Math" panose="02040503050406030204" pitchFamily="18" charset="0"/>
                                    </a:rPr>
                                  </m:ctrlPr>
                                </m:sSubPr>
                                <m:e>
                                  <m:r>
                                    <a:rPr lang="es-CO" b="1" i="1">
                                      <a:solidFill>
                                        <a:srgbClr val="414754"/>
                                      </a:solidFill>
                                      <a:latin typeface="Cambria Math" panose="02040503050406030204" pitchFamily="18" charset="0"/>
                                    </a:rPr>
                                    <m:t>𝑾</m:t>
                                  </m:r>
                                </m:e>
                                <m:sub>
                                  <m:r>
                                    <a:rPr lang="es-CO" b="1" i="1">
                                      <a:solidFill>
                                        <a:srgbClr val="414754"/>
                                      </a:solidFill>
                                      <a:latin typeface="Cambria Math" panose="02040503050406030204" pitchFamily="18" charset="0"/>
                                    </a:rPr>
                                    <m:t>𝒎</m:t>
                                  </m:r>
                                </m:sub>
                              </m:sSub>
                              <m:r>
                                <a:rPr lang="es-CO" b="1" i="1">
                                  <a:solidFill>
                                    <a:srgbClr val="414754"/>
                                  </a:solidFill>
                                  <a:latin typeface="Cambria Math" panose="02040503050406030204" pitchFamily="18" charset="0"/>
                                </a:rPr>
                                <m:t>⋅</m:t>
                              </m:r>
                              <m:sSub>
                                <m:sSubPr>
                                  <m:ctrlPr>
                                    <a:rPr lang="es-CO" b="1" i="1">
                                      <a:solidFill>
                                        <a:srgbClr val="414754"/>
                                      </a:solidFill>
                                      <a:latin typeface="Cambria Math" panose="02040503050406030204" pitchFamily="18" charset="0"/>
                                    </a:rPr>
                                  </m:ctrlPr>
                                </m:sSubPr>
                                <m:e>
                                  <m:r>
                                    <a:rPr lang="es-CO" b="1" i="1">
                                      <a:solidFill>
                                        <a:srgbClr val="414754"/>
                                      </a:solidFill>
                                      <a:latin typeface="Cambria Math" panose="02040503050406030204" pitchFamily="18" charset="0"/>
                                    </a:rPr>
                                    <m:t>𝒅</m:t>
                                  </m:r>
                                </m:e>
                                <m:sub>
                                  <m:r>
                                    <a:rPr lang="es-CO" b="1" i="1">
                                      <a:solidFill>
                                        <a:srgbClr val="414754"/>
                                      </a:solidFill>
                                      <a:latin typeface="Cambria Math" panose="02040503050406030204" pitchFamily="18" charset="0"/>
                                    </a:rPr>
                                    <m:t>𝟏</m:t>
                                  </m:r>
                                </m:sub>
                              </m:sSub>
                              <m:r>
                                <a:rPr lang="es-CO" b="1" i="1">
                                  <a:solidFill>
                                    <a:srgbClr val="414754"/>
                                  </a:solidFill>
                                  <a:latin typeface="Cambria Math" panose="02040503050406030204" pitchFamily="18" charset="0"/>
                                </a:rPr>
                                <m:t> −</m:t>
                              </m:r>
                              <m:sSub>
                                <m:sSubPr>
                                  <m:ctrlPr>
                                    <a:rPr lang="es-CO" b="1" i="1">
                                      <a:solidFill>
                                        <a:srgbClr val="414754"/>
                                      </a:solidFill>
                                      <a:latin typeface="Cambria Math" panose="02040503050406030204" pitchFamily="18" charset="0"/>
                                    </a:rPr>
                                  </m:ctrlPr>
                                </m:sSubPr>
                                <m:e>
                                  <m:r>
                                    <a:rPr lang="es-CO" b="1" i="1">
                                      <a:solidFill>
                                        <a:srgbClr val="414754"/>
                                      </a:solidFill>
                                      <a:latin typeface="Cambria Math" panose="02040503050406030204" pitchFamily="18" charset="0"/>
                                    </a:rPr>
                                    <m:t>𝑾</m:t>
                                  </m:r>
                                </m:e>
                                <m:sub>
                                  <m:r>
                                    <a:rPr lang="es-CO" b="1" i="1">
                                      <a:solidFill>
                                        <a:srgbClr val="414754"/>
                                      </a:solidFill>
                                      <a:latin typeface="Cambria Math" panose="02040503050406030204" pitchFamily="18" charset="0"/>
                                    </a:rPr>
                                    <m:t>𝒃</m:t>
                                  </m:r>
                                </m:sub>
                              </m:sSub>
                              <m:r>
                                <a:rPr lang="es-CO" b="1" i="1">
                                  <a:solidFill>
                                    <a:srgbClr val="414754"/>
                                  </a:solidFill>
                                  <a:latin typeface="Cambria Math" panose="02040503050406030204" pitchFamily="18" charset="0"/>
                                </a:rPr>
                                <m:t>⋅</m:t>
                              </m:r>
                              <m:r>
                                <a:rPr lang="es-CO" b="1" i="1">
                                  <a:solidFill>
                                    <a:srgbClr val="414754"/>
                                  </a:solidFill>
                                  <a:latin typeface="Cambria Math" panose="02040503050406030204" pitchFamily="18" charset="0"/>
                                </a:rPr>
                                <m:t>𝒆</m:t>
                              </m:r>
                            </m:num>
                            <m:den>
                              <m:r>
                                <a:rPr lang="es-CO" b="1" i="1" smtClean="0">
                                  <a:solidFill>
                                    <a:srgbClr val="414754"/>
                                  </a:solidFill>
                                  <a:latin typeface="Cambria Math" panose="02040503050406030204" pitchFamily="18" charset="0"/>
                                </a:rPr>
                                <m:t>𝑰</m:t>
                              </m:r>
                            </m:den>
                          </m:f>
                          <m:r>
                            <a:rPr lang="es-CO" b="1" i="1" smtClean="0">
                              <a:solidFill>
                                <a:srgbClr val="414754"/>
                              </a:solidFill>
                              <a:latin typeface="Cambria Math" panose="02040503050406030204" pitchFamily="18" charset="0"/>
                            </a:rPr>
                            <m:t>⋅</m:t>
                          </m:r>
                          <m:func>
                            <m:funcPr>
                              <m:ctrlPr>
                                <a:rPr lang="es-CO" b="1" i="1">
                                  <a:solidFill>
                                    <a:srgbClr val="414754"/>
                                  </a:solidFill>
                                  <a:latin typeface="Cambria Math" panose="02040503050406030204" pitchFamily="18" charset="0"/>
                                </a:rPr>
                              </m:ctrlPr>
                            </m:funcPr>
                            <m:fName>
                              <m:r>
                                <a:rPr lang="es-CO" b="1" i="1">
                                  <a:solidFill>
                                    <a:srgbClr val="414754"/>
                                  </a:solidFill>
                                  <a:latin typeface="Cambria Math" panose="02040503050406030204" pitchFamily="18" charset="0"/>
                                </a:rPr>
                                <m:t>𝒄𝒐𝒔</m:t>
                              </m:r>
                            </m:fName>
                            <m:e>
                              <m:d>
                                <m:dPr>
                                  <m:ctrlPr>
                                    <a:rPr lang="es-CO" b="1" i="1">
                                      <a:solidFill>
                                        <a:srgbClr val="414754"/>
                                      </a:solidFill>
                                      <a:latin typeface="Cambria Math" panose="02040503050406030204" pitchFamily="18" charset="0"/>
                                    </a:rPr>
                                  </m:ctrlPr>
                                </m:dPr>
                                <m:e>
                                  <m:sSup>
                                    <m:sSupPr>
                                      <m:ctrlPr>
                                        <a:rPr lang="es-CO" b="1" i="1">
                                          <a:solidFill>
                                            <a:srgbClr val="414754"/>
                                          </a:solidFill>
                                          <a:latin typeface="Cambria Math" panose="02040503050406030204" pitchFamily="18" charset="0"/>
                                        </a:rPr>
                                      </m:ctrlPr>
                                    </m:sSupPr>
                                    <m:e>
                                      <m:r>
                                        <a:rPr lang="es-CO" b="1" i="1">
                                          <a:solidFill>
                                            <a:srgbClr val="414754"/>
                                          </a:solidFill>
                                          <a:latin typeface="Cambria Math" panose="02040503050406030204" pitchFamily="18" charset="0"/>
                                        </a:rPr>
                                        <m:t>𝜽</m:t>
                                      </m:r>
                                    </m:e>
                                    <m:sup>
                                      <m:r>
                                        <a:rPr lang="es-CO" b="1" i="1">
                                          <a:solidFill>
                                            <a:srgbClr val="414754"/>
                                          </a:solidFill>
                                          <a:latin typeface="Cambria Math" panose="02040503050406030204" pitchFamily="18" charset="0"/>
                                        </a:rPr>
                                        <m:t>∗</m:t>
                                      </m:r>
                                    </m:sup>
                                  </m:sSup>
                                </m:e>
                              </m:d>
                            </m:e>
                          </m:func>
                        </m:den>
                      </m:f>
                    </m:oMath>
                  </m:oMathPara>
                </a14:m>
                <a:endParaRPr lang="es-CO" b="1">
                  <a:solidFill>
                    <a:srgbClr val="414754"/>
                  </a:solidFill>
                </a:endParaRPr>
              </a:p>
            </p:txBody>
          </p:sp>
        </mc:Choice>
        <mc:Fallback xmlns="">
          <p:sp>
            <p:nvSpPr>
              <p:cNvPr id="30" name="CuadroTexto 29">
                <a:extLst>
                  <a:ext uri="{FF2B5EF4-FFF2-40B4-BE49-F238E27FC236}">
                    <a16:creationId xmlns:a16="http://schemas.microsoft.com/office/drawing/2014/main" id="{8DBF619A-6BE9-995C-C4FF-7D31284A9865}"/>
                  </a:ext>
                </a:extLst>
              </p:cNvPr>
              <p:cNvSpPr txBox="1">
                <a:spLocks noRot="1" noChangeAspect="1" noMove="1" noResize="1" noEditPoints="1" noAdjustHandles="1" noChangeArrowheads="1" noChangeShapeType="1" noTextEdit="1"/>
              </p:cNvSpPr>
              <p:nvPr/>
            </p:nvSpPr>
            <p:spPr>
              <a:xfrm>
                <a:off x="1230771" y="5550972"/>
                <a:ext cx="10006201" cy="9689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7037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adelanto-atraso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EEA5BA4-B139-4BD0-8699-9AF7A398B0CD}"/>
                  </a:ext>
                </a:extLst>
              </p:cNvPr>
              <p:cNvSpPr txBox="1"/>
              <p:nvPr/>
            </p:nvSpPr>
            <p:spPr>
              <a:xfrm>
                <a:off x="242887" y="952193"/>
                <a:ext cx="5598136" cy="369332"/>
              </a:xfrm>
              <a:prstGeom prst="rect">
                <a:avLst/>
              </a:prstGeom>
              <a:noFill/>
            </p:spPr>
            <p:txBody>
              <a:bodyPr wrap="none" lIns="0" tIns="0" rIns="0" bIns="0" rtlCol="0">
                <a:spAutoFit/>
              </a:bodyPr>
              <a:lstStyle/>
              <a:p>
                <a:r>
                  <a:rPr lang="es-CO" sz="2400" b="1">
                    <a:solidFill>
                      <a:srgbClr val="FD8E7A"/>
                    </a:solidFill>
                  </a:rPr>
                  <a:t>Frecuencia de corte de ganancia =</a:t>
                </a:r>
                <a14:m>
                  <m:oMath xmlns:m="http://schemas.openxmlformats.org/officeDocument/2006/math">
                    <m:r>
                      <a:rPr lang="es-CO" sz="2400" b="1" i="1" smtClean="0">
                        <a:solidFill>
                          <a:srgbClr val="FD8E7A"/>
                        </a:solidFill>
                        <a:latin typeface="Cambria Math" panose="02040503050406030204" pitchFamily="18" charset="0"/>
                      </a:rPr>
                      <m:t>𝟏𝟑</m:t>
                    </m:r>
                    <m:r>
                      <a:rPr lang="es-CO" sz="2400" b="1" i="1" smtClean="0">
                        <a:solidFill>
                          <a:srgbClr val="FD8E7A"/>
                        </a:solidFill>
                        <a:latin typeface="Cambria Math" panose="02040503050406030204" pitchFamily="18" charset="0"/>
                      </a:rPr>
                      <m:t> </m:t>
                    </m:r>
                    <m:r>
                      <a:rPr lang="es-CO" sz="2400" b="1" i="1" smtClean="0">
                        <a:solidFill>
                          <a:srgbClr val="FD8E7A"/>
                        </a:solidFill>
                        <a:latin typeface="Cambria Math" panose="02040503050406030204" pitchFamily="18" charset="0"/>
                      </a:rPr>
                      <m:t>𝒓𝒂𝒅</m:t>
                    </m:r>
                    <m:r>
                      <m:rPr>
                        <m:lit/>
                      </m:rPr>
                      <a:rPr lang="es-CO" sz="2400" b="1" i="1" smtClean="0">
                        <a:solidFill>
                          <a:srgbClr val="FD8E7A"/>
                        </a:solidFill>
                        <a:latin typeface="Cambria Math" panose="02040503050406030204" pitchFamily="18" charset="0"/>
                      </a:rPr>
                      <m:t>/</m:t>
                    </m:r>
                    <m:r>
                      <a:rPr lang="es-CO" sz="2400" b="1" i="1" smtClean="0">
                        <a:solidFill>
                          <a:srgbClr val="FD8E7A"/>
                        </a:solidFill>
                        <a:latin typeface="Cambria Math" panose="02040503050406030204" pitchFamily="18" charset="0"/>
                      </a:rPr>
                      <m:t>𝒔</m:t>
                    </m:r>
                  </m:oMath>
                </a14:m>
                <a:endParaRPr lang="es-CO" sz="2400" b="1">
                  <a:solidFill>
                    <a:srgbClr val="FD8E7A"/>
                  </a:solidFill>
                </a:endParaRPr>
              </a:p>
            </p:txBody>
          </p:sp>
        </mc:Choice>
        <mc:Fallback xmlns="">
          <p:sp>
            <p:nvSpPr>
              <p:cNvPr id="3" name="CuadroTexto 2">
                <a:extLst>
                  <a:ext uri="{FF2B5EF4-FFF2-40B4-BE49-F238E27FC236}">
                    <a16:creationId xmlns:a16="http://schemas.microsoft.com/office/drawing/2014/main" id="{0EEA5BA4-B139-4BD0-8699-9AF7A398B0CD}"/>
                  </a:ext>
                </a:extLst>
              </p:cNvPr>
              <p:cNvSpPr txBox="1">
                <a:spLocks noRot="1" noChangeAspect="1" noMove="1" noResize="1" noEditPoints="1" noAdjustHandles="1" noChangeArrowheads="1" noChangeShapeType="1" noTextEdit="1"/>
              </p:cNvSpPr>
              <p:nvPr/>
            </p:nvSpPr>
            <p:spPr>
              <a:xfrm>
                <a:off x="242887" y="952193"/>
                <a:ext cx="5598136" cy="369332"/>
              </a:xfrm>
              <a:prstGeom prst="rect">
                <a:avLst/>
              </a:prstGeom>
              <a:blipFill>
                <a:blip r:embed="rId2"/>
                <a:stretch>
                  <a:fillRect l="-3377" t="-24590" r="-545" b="-49180"/>
                </a:stretch>
              </a:blipFill>
            </p:spPr>
            <p:txBody>
              <a:bodyPr/>
              <a:lstStyle/>
              <a:p>
                <a:r>
                  <a:rPr lang="en-US">
                    <a:noFill/>
                  </a:rPr>
                  <a:t> </a:t>
                </a:r>
              </a:p>
            </p:txBody>
          </p:sp>
        </mc:Fallback>
      </mc:AlternateContent>
      <p:sp>
        <p:nvSpPr>
          <p:cNvPr id="4" name="CuadroTexto 3">
            <a:extLst>
              <a:ext uri="{FF2B5EF4-FFF2-40B4-BE49-F238E27FC236}">
                <a16:creationId xmlns:a16="http://schemas.microsoft.com/office/drawing/2014/main" id="{C13D9048-953D-69D8-CEEF-93E7DD3B451F}"/>
              </a:ext>
            </a:extLst>
          </p:cNvPr>
          <p:cNvSpPr txBox="1"/>
          <p:nvPr/>
        </p:nvSpPr>
        <p:spPr>
          <a:xfrm>
            <a:off x="-2219325" y="118279"/>
            <a:ext cx="1019175" cy="369332"/>
          </a:xfrm>
          <a:prstGeom prst="rect">
            <a:avLst/>
          </a:prstGeom>
          <a:noFill/>
        </p:spPr>
        <p:txBody>
          <a:bodyPr wrap="square" rtlCol="0">
            <a:spAutoFit/>
          </a:bodyPr>
          <a:lstStyle/>
          <a:p>
            <a:r>
              <a:rPr lang="es-CO"/>
              <a:t>11-14</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445E008-E977-D4A8-D3EE-7963A7866877}"/>
                  </a:ext>
                </a:extLst>
              </p:cNvPr>
              <p:cNvSpPr txBox="1"/>
              <p:nvPr/>
            </p:nvSpPr>
            <p:spPr>
              <a:xfrm>
                <a:off x="2557096" y="1457229"/>
                <a:ext cx="7077808" cy="6580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b="1" i="1" smtClean="0">
                              <a:solidFill>
                                <a:srgbClr val="0C6980"/>
                              </a:solidFill>
                              <a:latin typeface="Cambria Math" panose="02040503050406030204" pitchFamily="18" charset="0"/>
                            </a:rPr>
                          </m:ctrlPr>
                        </m:sSubPr>
                        <m:e>
                          <m:r>
                            <a:rPr lang="es-CO" sz="2000" b="1" i="1" smtClean="0">
                              <a:solidFill>
                                <a:srgbClr val="0C6980"/>
                              </a:solidFill>
                              <a:latin typeface="Cambria Math" panose="02040503050406030204" pitchFamily="18" charset="0"/>
                            </a:rPr>
                            <m:t>𝑪</m:t>
                          </m:r>
                        </m:e>
                        <m:sub>
                          <m:r>
                            <a:rPr lang="es-CO" sz="2000" b="1" i="1" smtClean="0">
                              <a:solidFill>
                                <a:srgbClr val="0C6980"/>
                              </a:solidFill>
                              <a:latin typeface="Cambria Math" panose="02040503050406030204" pitchFamily="18" charset="0"/>
                            </a:rPr>
                            <m:t>𝑹</m:t>
                          </m:r>
                        </m:sub>
                      </m:sSub>
                      <m:r>
                        <a:rPr lang="es-CO" sz="2000" b="1" i="1" smtClean="0">
                          <a:solidFill>
                            <a:srgbClr val="0C6980"/>
                          </a:solidFill>
                          <a:latin typeface="Cambria Math" panose="02040503050406030204" pitchFamily="18" charset="0"/>
                        </a:rPr>
                        <m:t>=</m:t>
                      </m:r>
                      <m:f>
                        <m:fPr>
                          <m:ctrlPr>
                            <a:rPr lang="es-CO" sz="2000" b="1" i="1" smtClean="0">
                              <a:solidFill>
                                <a:srgbClr val="0C6980"/>
                              </a:solidFill>
                              <a:latin typeface="Cambria Math" panose="02040503050406030204" pitchFamily="18" charset="0"/>
                            </a:rPr>
                          </m:ctrlPr>
                        </m:fPr>
                        <m:num>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𝟎𝟗𝟑𝟔𝟖</m:t>
                          </m:r>
                          <m:r>
                            <a:rPr lang="es-CO" sz="2000" b="1" i="1" smtClean="0">
                              <a:solidFill>
                                <a:srgbClr val="0C6980"/>
                              </a:solidFill>
                              <a:latin typeface="Cambria Math" panose="02040503050406030204" pitchFamily="18" charset="0"/>
                            </a:rPr>
                            <m:t>∙</m:t>
                          </m:r>
                          <m:sSup>
                            <m:sSupPr>
                              <m:ctrlPr>
                                <a:rPr lang="es-CO" sz="2000" b="1" i="1" smtClean="0">
                                  <a:solidFill>
                                    <a:srgbClr val="0C6980"/>
                                  </a:solidFill>
                                  <a:latin typeface="Cambria Math" panose="02040503050406030204" pitchFamily="18" charset="0"/>
                                </a:rPr>
                              </m:ctrlPr>
                            </m:sSupPr>
                            <m:e>
                              <m:r>
                                <a:rPr lang="es-CO" sz="2000" b="1" i="1" smtClean="0">
                                  <a:solidFill>
                                    <a:srgbClr val="0C6980"/>
                                  </a:solidFill>
                                  <a:latin typeface="Cambria Math" panose="02040503050406030204" pitchFamily="18" charset="0"/>
                                </a:rPr>
                                <m:t>𝒔</m:t>
                              </m:r>
                            </m:e>
                            <m:sup>
                              <m:r>
                                <a:rPr lang="es-CO" sz="2000" b="1" i="1" smtClean="0">
                                  <a:solidFill>
                                    <a:srgbClr val="0C6980"/>
                                  </a:solidFill>
                                  <a:latin typeface="Cambria Math" panose="02040503050406030204" pitchFamily="18" charset="0"/>
                                </a:rPr>
                                <m:t>𝟐</m:t>
                              </m:r>
                            </m:sup>
                          </m:sSup>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𝟖𝟗𝟏</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𝒔</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𝟏</m:t>
                          </m:r>
                        </m:num>
                        <m:den>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𝟎𝟒𝟑𝟑𝟑</m:t>
                          </m:r>
                          <m:r>
                            <a:rPr lang="es-CO" sz="2000" b="1" i="1" smtClean="0">
                              <a:solidFill>
                                <a:srgbClr val="0C6980"/>
                              </a:solidFill>
                              <a:latin typeface="Cambria Math" panose="02040503050406030204" pitchFamily="18" charset="0"/>
                            </a:rPr>
                            <m:t>∙</m:t>
                          </m:r>
                          <m:sSup>
                            <m:sSupPr>
                              <m:ctrlPr>
                                <a:rPr lang="es-CO" sz="2000" b="1" i="1" smtClean="0">
                                  <a:solidFill>
                                    <a:srgbClr val="0C6980"/>
                                  </a:solidFill>
                                  <a:latin typeface="Cambria Math" panose="02040503050406030204" pitchFamily="18" charset="0"/>
                                </a:rPr>
                              </m:ctrlPr>
                            </m:sSupPr>
                            <m:e>
                              <m:r>
                                <a:rPr lang="es-CO" sz="2000" b="1" i="1" smtClean="0">
                                  <a:solidFill>
                                    <a:srgbClr val="0C6980"/>
                                  </a:solidFill>
                                  <a:latin typeface="Cambria Math" panose="02040503050406030204" pitchFamily="18" charset="0"/>
                                </a:rPr>
                                <m:t>𝒔</m:t>
                              </m:r>
                            </m:e>
                            <m:sup>
                              <m:r>
                                <a:rPr lang="es-CO" sz="2000" b="1" i="1" smtClean="0">
                                  <a:solidFill>
                                    <a:srgbClr val="0C6980"/>
                                  </a:solidFill>
                                  <a:latin typeface="Cambria Math" panose="02040503050406030204" pitchFamily="18" charset="0"/>
                                </a:rPr>
                                <m:t>𝟐</m:t>
                              </m:r>
                            </m:sup>
                          </m:sSup>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𝟗𝟒𝟎𝟒</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𝒔</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𝟏</m:t>
                          </m:r>
                        </m:den>
                      </m:f>
                    </m:oMath>
                  </m:oMathPara>
                </a14:m>
                <a:endParaRPr lang="es-CO" sz="3200" b="1"/>
              </a:p>
            </p:txBody>
          </p:sp>
        </mc:Choice>
        <mc:Fallback xmlns="">
          <p:sp>
            <p:nvSpPr>
              <p:cNvPr id="6" name="CuadroTexto 5">
                <a:extLst>
                  <a:ext uri="{FF2B5EF4-FFF2-40B4-BE49-F238E27FC236}">
                    <a16:creationId xmlns:a16="http://schemas.microsoft.com/office/drawing/2014/main" id="{7445E008-E977-D4A8-D3EE-7963A7866877}"/>
                  </a:ext>
                </a:extLst>
              </p:cNvPr>
              <p:cNvSpPr txBox="1">
                <a:spLocks noRot="1" noChangeAspect="1" noMove="1" noResize="1" noEditPoints="1" noAdjustHandles="1" noChangeArrowheads="1" noChangeShapeType="1" noTextEdit="1"/>
              </p:cNvSpPr>
              <p:nvPr/>
            </p:nvSpPr>
            <p:spPr>
              <a:xfrm>
                <a:off x="2557096" y="1457229"/>
                <a:ext cx="7077808" cy="658001"/>
              </a:xfrm>
              <a:prstGeom prst="rect">
                <a:avLst/>
              </a:prstGeom>
              <a:blipFill>
                <a:blip r:embed="rId3"/>
                <a:stretch>
                  <a:fillRect/>
                </a:stretch>
              </a:blipFill>
            </p:spPr>
            <p:txBody>
              <a:bodyPr/>
              <a:lstStyle/>
              <a:p>
                <a:r>
                  <a:rPr lang="en-US">
                    <a:noFill/>
                  </a:rPr>
                  <a:t> </a:t>
                </a:r>
              </a:p>
            </p:txBody>
          </p:sp>
        </mc:Fallback>
      </mc:AlternateContent>
      <p:pic>
        <p:nvPicPr>
          <p:cNvPr id="8" name="Imagen 7">
            <a:extLst>
              <a:ext uri="{FF2B5EF4-FFF2-40B4-BE49-F238E27FC236}">
                <a16:creationId xmlns:a16="http://schemas.microsoft.com/office/drawing/2014/main" id="{247B9E0C-22DA-CE04-DFEA-5D90886E9B12}"/>
              </a:ext>
            </a:extLst>
          </p:cNvPr>
          <p:cNvPicPr>
            <a:picLocks noChangeAspect="1"/>
          </p:cNvPicPr>
          <p:nvPr/>
        </p:nvPicPr>
        <p:blipFill>
          <a:blip r:embed="rId4"/>
          <a:stretch>
            <a:fillRect/>
          </a:stretch>
        </p:blipFill>
        <p:spPr>
          <a:xfrm>
            <a:off x="2028825" y="2250934"/>
            <a:ext cx="8496300" cy="4540229"/>
          </a:xfrm>
          <a:prstGeom prst="rect">
            <a:avLst/>
          </a:prstGeom>
        </p:spPr>
      </p:pic>
    </p:spTree>
    <p:extLst>
      <p:ext uri="{BB962C8B-B14F-4D97-AF65-F5344CB8AC3E}">
        <p14:creationId xmlns:p14="http://schemas.microsoft.com/office/powerpoint/2010/main" val="1698658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Red de adelanto-atraso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EEA5BA4-B139-4BD0-8699-9AF7A398B0CD}"/>
                  </a:ext>
                </a:extLst>
              </p:cNvPr>
              <p:cNvSpPr txBox="1"/>
              <p:nvPr/>
            </p:nvSpPr>
            <p:spPr>
              <a:xfrm>
                <a:off x="242887" y="952193"/>
                <a:ext cx="5598136" cy="369332"/>
              </a:xfrm>
              <a:prstGeom prst="rect">
                <a:avLst/>
              </a:prstGeom>
              <a:noFill/>
            </p:spPr>
            <p:txBody>
              <a:bodyPr wrap="none" lIns="0" tIns="0" rIns="0" bIns="0" rtlCol="0">
                <a:spAutoFit/>
              </a:bodyPr>
              <a:lstStyle/>
              <a:p>
                <a:r>
                  <a:rPr lang="es-CO" sz="2400" b="1">
                    <a:solidFill>
                      <a:srgbClr val="FD8E7A"/>
                    </a:solidFill>
                  </a:rPr>
                  <a:t>Frecuencia de corte de ganancia =</a:t>
                </a:r>
                <a14:m>
                  <m:oMath xmlns:m="http://schemas.openxmlformats.org/officeDocument/2006/math">
                    <m:r>
                      <a:rPr lang="es-CO" sz="2400" b="1" i="1" smtClean="0">
                        <a:solidFill>
                          <a:srgbClr val="FD8E7A"/>
                        </a:solidFill>
                        <a:latin typeface="Cambria Math" panose="02040503050406030204" pitchFamily="18" charset="0"/>
                      </a:rPr>
                      <m:t>𝟏𝟑</m:t>
                    </m:r>
                    <m:r>
                      <a:rPr lang="es-CO" sz="2400" b="1" i="1" smtClean="0">
                        <a:solidFill>
                          <a:srgbClr val="FD8E7A"/>
                        </a:solidFill>
                        <a:latin typeface="Cambria Math" panose="02040503050406030204" pitchFamily="18" charset="0"/>
                      </a:rPr>
                      <m:t> </m:t>
                    </m:r>
                    <m:r>
                      <a:rPr lang="es-CO" sz="2400" b="1" i="1" smtClean="0">
                        <a:solidFill>
                          <a:srgbClr val="FD8E7A"/>
                        </a:solidFill>
                        <a:latin typeface="Cambria Math" panose="02040503050406030204" pitchFamily="18" charset="0"/>
                      </a:rPr>
                      <m:t>𝒓𝒂𝒅</m:t>
                    </m:r>
                    <m:r>
                      <m:rPr>
                        <m:lit/>
                      </m:rPr>
                      <a:rPr lang="es-CO" sz="2400" b="1" i="1" smtClean="0">
                        <a:solidFill>
                          <a:srgbClr val="FD8E7A"/>
                        </a:solidFill>
                        <a:latin typeface="Cambria Math" panose="02040503050406030204" pitchFamily="18" charset="0"/>
                      </a:rPr>
                      <m:t>/</m:t>
                    </m:r>
                    <m:r>
                      <a:rPr lang="es-CO" sz="2400" b="1" i="1" smtClean="0">
                        <a:solidFill>
                          <a:srgbClr val="FD8E7A"/>
                        </a:solidFill>
                        <a:latin typeface="Cambria Math" panose="02040503050406030204" pitchFamily="18" charset="0"/>
                      </a:rPr>
                      <m:t>𝒔</m:t>
                    </m:r>
                  </m:oMath>
                </a14:m>
                <a:endParaRPr lang="es-CO" sz="2400" b="1">
                  <a:solidFill>
                    <a:srgbClr val="FD8E7A"/>
                  </a:solidFill>
                </a:endParaRPr>
              </a:p>
            </p:txBody>
          </p:sp>
        </mc:Choice>
        <mc:Fallback xmlns="">
          <p:sp>
            <p:nvSpPr>
              <p:cNvPr id="3" name="CuadroTexto 2">
                <a:extLst>
                  <a:ext uri="{FF2B5EF4-FFF2-40B4-BE49-F238E27FC236}">
                    <a16:creationId xmlns:a16="http://schemas.microsoft.com/office/drawing/2014/main" id="{0EEA5BA4-B139-4BD0-8699-9AF7A398B0CD}"/>
                  </a:ext>
                </a:extLst>
              </p:cNvPr>
              <p:cNvSpPr txBox="1">
                <a:spLocks noRot="1" noChangeAspect="1" noMove="1" noResize="1" noEditPoints="1" noAdjustHandles="1" noChangeArrowheads="1" noChangeShapeType="1" noTextEdit="1"/>
              </p:cNvSpPr>
              <p:nvPr/>
            </p:nvSpPr>
            <p:spPr>
              <a:xfrm>
                <a:off x="242887" y="952193"/>
                <a:ext cx="5598136" cy="369332"/>
              </a:xfrm>
              <a:prstGeom prst="rect">
                <a:avLst/>
              </a:prstGeom>
              <a:blipFill>
                <a:blip r:embed="rId2"/>
                <a:stretch>
                  <a:fillRect l="-3377" t="-24590" r="-545" b="-49180"/>
                </a:stretch>
              </a:blipFill>
            </p:spPr>
            <p:txBody>
              <a:bodyPr/>
              <a:lstStyle/>
              <a:p>
                <a:r>
                  <a:rPr lang="en-US">
                    <a:noFill/>
                  </a:rPr>
                  <a:t> </a:t>
                </a:r>
              </a:p>
            </p:txBody>
          </p:sp>
        </mc:Fallback>
      </mc:AlternateContent>
      <p:sp>
        <p:nvSpPr>
          <p:cNvPr id="4" name="CuadroTexto 3">
            <a:extLst>
              <a:ext uri="{FF2B5EF4-FFF2-40B4-BE49-F238E27FC236}">
                <a16:creationId xmlns:a16="http://schemas.microsoft.com/office/drawing/2014/main" id="{C13D9048-953D-69D8-CEEF-93E7DD3B451F}"/>
              </a:ext>
            </a:extLst>
          </p:cNvPr>
          <p:cNvSpPr txBox="1"/>
          <p:nvPr/>
        </p:nvSpPr>
        <p:spPr>
          <a:xfrm>
            <a:off x="-2219325" y="118279"/>
            <a:ext cx="1019175" cy="369332"/>
          </a:xfrm>
          <a:prstGeom prst="rect">
            <a:avLst/>
          </a:prstGeom>
          <a:noFill/>
        </p:spPr>
        <p:txBody>
          <a:bodyPr wrap="square" rtlCol="0">
            <a:spAutoFit/>
          </a:bodyPr>
          <a:lstStyle/>
          <a:p>
            <a:r>
              <a:rPr lang="es-CO"/>
              <a:t>11-14</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445E008-E977-D4A8-D3EE-7963A7866877}"/>
                  </a:ext>
                </a:extLst>
              </p:cNvPr>
              <p:cNvSpPr txBox="1"/>
              <p:nvPr/>
            </p:nvSpPr>
            <p:spPr>
              <a:xfrm>
                <a:off x="2480896" y="1389377"/>
                <a:ext cx="7077808" cy="6580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b="1" i="1" smtClean="0">
                              <a:solidFill>
                                <a:srgbClr val="0C6980"/>
                              </a:solidFill>
                              <a:latin typeface="Cambria Math" panose="02040503050406030204" pitchFamily="18" charset="0"/>
                            </a:rPr>
                          </m:ctrlPr>
                        </m:sSubPr>
                        <m:e>
                          <m:r>
                            <a:rPr lang="es-CO" sz="2000" b="1" i="1" smtClean="0">
                              <a:solidFill>
                                <a:srgbClr val="0C6980"/>
                              </a:solidFill>
                              <a:latin typeface="Cambria Math" panose="02040503050406030204" pitchFamily="18" charset="0"/>
                            </a:rPr>
                            <m:t>𝑪</m:t>
                          </m:r>
                        </m:e>
                        <m:sub>
                          <m:r>
                            <a:rPr lang="es-CO" sz="2000" b="1" i="1" smtClean="0">
                              <a:solidFill>
                                <a:srgbClr val="0C6980"/>
                              </a:solidFill>
                              <a:latin typeface="Cambria Math" panose="02040503050406030204" pitchFamily="18" charset="0"/>
                            </a:rPr>
                            <m:t>𝑹</m:t>
                          </m:r>
                        </m:sub>
                      </m:sSub>
                      <m:r>
                        <a:rPr lang="es-CO" sz="2000" b="1" i="1" smtClean="0">
                          <a:solidFill>
                            <a:srgbClr val="0C6980"/>
                          </a:solidFill>
                          <a:latin typeface="Cambria Math" panose="02040503050406030204" pitchFamily="18" charset="0"/>
                        </a:rPr>
                        <m:t>=</m:t>
                      </m:r>
                      <m:f>
                        <m:fPr>
                          <m:ctrlPr>
                            <a:rPr lang="es-CO" sz="2000" b="1" i="1" smtClean="0">
                              <a:solidFill>
                                <a:srgbClr val="0C6980"/>
                              </a:solidFill>
                              <a:latin typeface="Cambria Math" panose="02040503050406030204" pitchFamily="18" charset="0"/>
                            </a:rPr>
                          </m:ctrlPr>
                        </m:fPr>
                        <m:num>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𝟎𝟗𝟑𝟔𝟖</m:t>
                          </m:r>
                          <m:r>
                            <a:rPr lang="es-CO" sz="2000" b="1" i="1" smtClean="0">
                              <a:solidFill>
                                <a:srgbClr val="0C6980"/>
                              </a:solidFill>
                              <a:latin typeface="Cambria Math" panose="02040503050406030204" pitchFamily="18" charset="0"/>
                            </a:rPr>
                            <m:t>∙</m:t>
                          </m:r>
                          <m:sSup>
                            <m:sSupPr>
                              <m:ctrlPr>
                                <a:rPr lang="es-CO" sz="2000" b="1" i="1" smtClean="0">
                                  <a:solidFill>
                                    <a:srgbClr val="0C6980"/>
                                  </a:solidFill>
                                  <a:latin typeface="Cambria Math" panose="02040503050406030204" pitchFamily="18" charset="0"/>
                                </a:rPr>
                              </m:ctrlPr>
                            </m:sSupPr>
                            <m:e>
                              <m:r>
                                <a:rPr lang="es-CO" sz="2000" b="1" i="1" smtClean="0">
                                  <a:solidFill>
                                    <a:srgbClr val="0C6980"/>
                                  </a:solidFill>
                                  <a:latin typeface="Cambria Math" panose="02040503050406030204" pitchFamily="18" charset="0"/>
                                </a:rPr>
                                <m:t>𝒔</m:t>
                              </m:r>
                            </m:e>
                            <m:sup>
                              <m:r>
                                <a:rPr lang="es-CO" sz="2000" b="1" i="1" smtClean="0">
                                  <a:solidFill>
                                    <a:srgbClr val="0C6980"/>
                                  </a:solidFill>
                                  <a:latin typeface="Cambria Math" panose="02040503050406030204" pitchFamily="18" charset="0"/>
                                </a:rPr>
                                <m:t>𝟐</m:t>
                              </m:r>
                            </m:sup>
                          </m:sSup>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𝟖𝟗𝟏</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𝒔</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𝟏</m:t>
                          </m:r>
                        </m:num>
                        <m:den>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𝟎𝟒𝟑𝟑𝟑</m:t>
                          </m:r>
                          <m:r>
                            <a:rPr lang="es-CO" sz="2000" b="1" i="1" smtClean="0">
                              <a:solidFill>
                                <a:srgbClr val="0C6980"/>
                              </a:solidFill>
                              <a:latin typeface="Cambria Math" panose="02040503050406030204" pitchFamily="18" charset="0"/>
                            </a:rPr>
                            <m:t>∙</m:t>
                          </m:r>
                          <m:sSup>
                            <m:sSupPr>
                              <m:ctrlPr>
                                <a:rPr lang="es-CO" sz="2000" b="1" i="1" smtClean="0">
                                  <a:solidFill>
                                    <a:srgbClr val="0C6980"/>
                                  </a:solidFill>
                                  <a:latin typeface="Cambria Math" panose="02040503050406030204" pitchFamily="18" charset="0"/>
                                </a:rPr>
                              </m:ctrlPr>
                            </m:sSupPr>
                            <m:e>
                              <m:r>
                                <a:rPr lang="es-CO" sz="2000" b="1" i="1" smtClean="0">
                                  <a:solidFill>
                                    <a:srgbClr val="0C6980"/>
                                  </a:solidFill>
                                  <a:latin typeface="Cambria Math" panose="02040503050406030204" pitchFamily="18" charset="0"/>
                                </a:rPr>
                                <m:t>𝒔</m:t>
                              </m:r>
                            </m:e>
                            <m:sup>
                              <m:r>
                                <a:rPr lang="es-CO" sz="2000" b="1" i="1" smtClean="0">
                                  <a:solidFill>
                                    <a:srgbClr val="0C6980"/>
                                  </a:solidFill>
                                  <a:latin typeface="Cambria Math" panose="02040503050406030204" pitchFamily="18" charset="0"/>
                                </a:rPr>
                                <m:t>𝟐</m:t>
                              </m:r>
                            </m:sup>
                          </m:sSup>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𝟎</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𝟗𝟒𝟎𝟒</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𝒔</m:t>
                          </m:r>
                          <m:r>
                            <a:rPr lang="es-CO" sz="2000" b="1" i="1" smtClean="0">
                              <a:solidFill>
                                <a:srgbClr val="0C6980"/>
                              </a:solidFill>
                              <a:latin typeface="Cambria Math" panose="02040503050406030204" pitchFamily="18" charset="0"/>
                            </a:rPr>
                            <m:t>+</m:t>
                          </m:r>
                          <m:r>
                            <a:rPr lang="es-CO" sz="2000" b="1" i="1" smtClean="0">
                              <a:solidFill>
                                <a:srgbClr val="0C6980"/>
                              </a:solidFill>
                              <a:latin typeface="Cambria Math" panose="02040503050406030204" pitchFamily="18" charset="0"/>
                            </a:rPr>
                            <m:t>𝟏</m:t>
                          </m:r>
                        </m:den>
                      </m:f>
                    </m:oMath>
                  </m:oMathPara>
                </a14:m>
                <a:endParaRPr lang="es-CO" sz="3200" b="1"/>
              </a:p>
            </p:txBody>
          </p:sp>
        </mc:Choice>
        <mc:Fallback xmlns="">
          <p:sp>
            <p:nvSpPr>
              <p:cNvPr id="6" name="CuadroTexto 5">
                <a:extLst>
                  <a:ext uri="{FF2B5EF4-FFF2-40B4-BE49-F238E27FC236}">
                    <a16:creationId xmlns:a16="http://schemas.microsoft.com/office/drawing/2014/main" id="{7445E008-E977-D4A8-D3EE-7963A7866877}"/>
                  </a:ext>
                </a:extLst>
              </p:cNvPr>
              <p:cNvSpPr txBox="1">
                <a:spLocks noRot="1" noChangeAspect="1" noMove="1" noResize="1" noEditPoints="1" noAdjustHandles="1" noChangeArrowheads="1" noChangeShapeType="1" noTextEdit="1"/>
              </p:cNvSpPr>
              <p:nvPr/>
            </p:nvSpPr>
            <p:spPr>
              <a:xfrm>
                <a:off x="2480896" y="1389377"/>
                <a:ext cx="7077808" cy="658001"/>
              </a:xfrm>
              <a:prstGeom prst="rect">
                <a:avLst/>
              </a:prstGeom>
              <a:blipFill>
                <a:blip r:embed="rId3"/>
                <a:stretch>
                  <a:fillRect/>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F9C0347A-DF1D-634F-A3F2-EE9260B17ADA}"/>
              </a:ext>
            </a:extLst>
          </p:cNvPr>
          <p:cNvPicPr>
            <a:picLocks noChangeAspect="1"/>
          </p:cNvPicPr>
          <p:nvPr/>
        </p:nvPicPr>
        <p:blipFill rotWithShape="1">
          <a:blip r:embed="rId4"/>
          <a:srcRect l="1992" t="4764" r="2813"/>
          <a:stretch/>
        </p:blipFill>
        <p:spPr>
          <a:xfrm>
            <a:off x="1802606" y="2075953"/>
            <a:ext cx="8586788" cy="4581550"/>
          </a:xfrm>
          <a:prstGeom prst="rect">
            <a:avLst/>
          </a:prstGeom>
        </p:spPr>
      </p:pic>
    </p:spTree>
    <p:extLst>
      <p:ext uri="{BB962C8B-B14F-4D97-AF65-F5344CB8AC3E}">
        <p14:creationId xmlns:p14="http://schemas.microsoft.com/office/powerpoint/2010/main" val="2545830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F5350A84-EF08-F316-4D10-95B4C19B907E}"/>
              </a:ext>
            </a:extLst>
          </p:cNvPr>
          <p:cNvPicPr>
            <a:picLocks noChangeAspect="1"/>
          </p:cNvPicPr>
          <p:nvPr/>
        </p:nvPicPr>
        <p:blipFill>
          <a:blip r:embed="rId2"/>
          <a:stretch>
            <a:fillRect/>
          </a:stretch>
        </p:blipFill>
        <p:spPr>
          <a:xfrm>
            <a:off x="4193386" y="2862968"/>
            <a:ext cx="3797536" cy="3360819"/>
          </a:xfrm>
          <a:prstGeom prst="rect">
            <a:avLst/>
          </a:prstGeom>
        </p:spPr>
      </p:pic>
      <p:pic>
        <p:nvPicPr>
          <p:cNvPr id="4" name="Imagen 3">
            <a:extLst>
              <a:ext uri="{FF2B5EF4-FFF2-40B4-BE49-F238E27FC236}">
                <a16:creationId xmlns:a16="http://schemas.microsoft.com/office/drawing/2014/main" id="{F9736D64-5EEA-329E-386F-767E038C800A}"/>
              </a:ext>
            </a:extLst>
          </p:cNvPr>
          <p:cNvPicPr>
            <a:picLocks noChangeAspect="1"/>
          </p:cNvPicPr>
          <p:nvPr/>
        </p:nvPicPr>
        <p:blipFill>
          <a:blip r:embed="rId3"/>
          <a:stretch>
            <a:fillRect/>
          </a:stretch>
        </p:blipFill>
        <p:spPr>
          <a:xfrm>
            <a:off x="8192673" y="2862968"/>
            <a:ext cx="3797536" cy="3360819"/>
          </a:xfrm>
          <a:prstGeom prst="rect">
            <a:avLst/>
          </a:prstGeom>
        </p:spPr>
      </p:pic>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1754326"/>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adelanto-atraso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1837491" cy="369332"/>
          </a:xfrm>
          <a:prstGeom prst="rect">
            <a:avLst/>
          </a:prstGeom>
          <a:noFill/>
        </p:spPr>
        <p:txBody>
          <a:bodyPr wrap="none" lIns="0" tIns="0" rIns="0" bIns="0" rtlCol="0">
            <a:spAutoFit/>
          </a:bodyPr>
          <a:lstStyle/>
          <a:p>
            <a:r>
              <a:rPr lang="es-CO" sz="2400" b="1">
                <a:solidFill>
                  <a:srgbClr val="FD8E7A"/>
                </a:solidFill>
              </a:rPr>
              <a:t>Referencia 60°</a:t>
            </a:r>
          </a:p>
        </p:txBody>
      </p:sp>
      <p:pic>
        <p:nvPicPr>
          <p:cNvPr id="12" name="Imagen 11">
            <a:extLst>
              <a:ext uri="{FF2B5EF4-FFF2-40B4-BE49-F238E27FC236}">
                <a16:creationId xmlns:a16="http://schemas.microsoft.com/office/drawing/2014/main" id="{E51C4A82-0305-1FF8-A787-A00CD8312B3C}"/>
              </a:ext>
            </a:extLst>
          </p:cNvPr>
          <p:cNvPicPr>
            <a:picLocks noChangeAspect="1"/>
          </p:cNvPicPr>
          <p:nvPr/>
        </p:nvPicPr>
        <p:blipFill>
          <a:blip r:embed="rId4"/>
          <a:stretch>
            <a:fillRect/>
          </a:stretch>
        </p:blipFill>
        <p:spPr>
          <a:xfrm>
            <a:off x="111222" y="2824207"/>
            <a:ext cx="3880413" cy="3438340"/>
          </a:xfrm>
          <a:prstGeom prst="rect">
            <a:avLst/>
          </a:prstGeom>
        </p:spPr>
      </p:pic>
    </p:spTree>
    <p:extLst>
      <p:ext uri="{BB962C8B-B14F-4D97-AF65-F5344CB8AC3E}">
        <p14:creationId xmlns:p14="http://schemas.microsoft.com/office/powerpoint/2010/main" val="2843939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1754326"/>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adelanto-atraso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086585" cy="369332"/>
          </a:xfrm>
          <a:prstGeom prst="rect">
            <a:avLst/>
          </a:prstGeom>
          <a:noFill/>
        </p:spPr>
        <p:txBody>
          <a:bodyPr wrap="none" lIns="0" tIns="0" rIns="0" bIns="0" rtlCol="0">
            <a:spAutoFit/>
          </a:bodyPr>
          <a:lstStyle/>
          <a:p>
            <a:r>
              <a:rPr lang="es-CO" sz="2400" b="1">
                <a:solidFill>
                  <a:srgbClr val="FD8E7A"/>
                </a:solidFill>
              </a:rPr>
              <a:t>Referencia 60° perturbación escalón 30°</a:t>
            </a:r>
          </a:p>
        </p:txBody>
      </p:sp>
      <p:pic>
        <p:nvPicPr>
          <p:cNvPr id="3" name="Imagen 2">
            <a:extLst>
              <a:ext uri="{FF2B5EF4-FFF2-40B4-BE49-F238E27FC236}">
                <a16:creationId xmlns:a16="http://schemas.microsoft.com/office/drawing/2014/main" id="{43F4F37A-7BF0-7BF6-35D6-8E3151530727}"/>
              </a:ext>
            </a:extLst>
          </p:cNvPr>
          <p:cNvPicPr>
            <a:picLocks noChangeAspect="1"/>
          </p:cNvPicPr>
          <p:nvPr/>
        </p:nvPicPr>
        <p:blipFill>
          <a:blip r:embed="rId2"/>
          <a:stretch>
            <a:fillRect/>
          </a:stretch>
        </p:blipFill>
        <p:spPr>
          <a:xfrm>
            <a:off x="8192672" y="2862967"/>
            <a:ext cx="3797535" cy="3364905"/>
          </a:xfrm>
          <a:prstGeom prst="rect">
            <a:avLst/>
          </a:prstGeom>
        </p:spPr>
      </p:pic>
      <p:pic>
        <p:nvPicPr>
          <p:cNvPr id="7" name="Imagen 6">
            <a:extLst>
              <a:ext uri="{FF2B5EF4-FFF2-40B4-BE49-F238E27FC236}">
                <a16:creationId xmlns:a16="http://schemas.microsoft.com/office/drawing/2014/main" id="{3F8888FA-D78C-BB22-A23B-D9ECEB1B4CF6}"/>
              </a:ext>
            </a:extLst>
          </p:cNvPr>
          <p:cNvPicPr>
            <a:picLocks noChangeAspect="1"/>
          </p:cNvPicPr>
          <p:nvPr/>
        </p:nvPicPr>
        <p:blipFill>
          <a:blip r:embed="rId3"/>
          <a:stretch>
            <a:fillRect/>
          </a:stretch>
        </p:blipFill>
        <p:spPr>
          <a:xfrm>
            <a:off x="4185735" y="2920154"/>
            <a:ext cx="3792925" cy="3360819"/>
          </a:xfrm>
          <a:prstGeom prst="rect">
            <a:avLst/>
          </a:prstGeom>
        </p:spPr>
      </p:pic>
      <p:pic>
        <p:nvPicPr>
          <p:cNvPr id="12" name="Imagen 11">
            <a:extLst>
              <a:ext uri="{FF2B5EF4-FFF2-40B4-BE49-F238E27FC236}">
                <a16:creationId xmlns:a16="http://schemas.microsoft.com/office/drawing/2014/main" id="{07A135E5-AC07-F291-688B-5E0100C7C4B3}"/>
              </a:ext>
            </a:extLst>
          </p:cNvPr>
          <p:cNvPicPr>
            <a:picLocks noChangeAspect="1"/>
          </p:cNvPicPr>
          <p:nvPr/>
        </p:nvPicPr>
        <p:blipFill>
          <a:blip r:embed="rId4"/>
          <a:stretch>
            <a:fillRect/>
          </a:stretch>
        </p:blipFill>
        <p:spPr>
          <a:xfrm>
            <a:off x="263837" y="2862966"/>
            <a:ext cx="3792925" cy="3360819"/>
          </a:xfrm>
          <a:prstGeom prst="rect">
            <a:avLst/>
          </a:prstGeom>
        </p:spPr>
      </p:pic>
    </p:spTree>
    <p:extLst>
      <p:ext uri="{BB962C8B-B14F-4D97-AF65-F5344CB8AC3E}">
        <p14:creationId xmlns:p14="http://schemas.microsoft.com/office/powerpoint/2010/main" val="3633523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1754326"/>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adelanto-atraso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581656" cy="369332"/>
          </a:xfrm>
          <a:prstGeom prst="rect">
            <a:avLst/>
          </a:prstGeom>
          <a:noFill/>
        </p:spPr>
        <p:txBody>
          <a:bodyPr wrap="none" lIns="0" tIns="0" rIns="0" bIns="0" rtlCol="0">
            <a:spAutoFit/>
          </a:bodyPr>
          <a:lstStyle/>
          <a:p>
            <a:r>
              <a:rPr lang="es-CO" sz="2400" b="1">
                <a:solidFill>
                  <a:srgbClr val="FD8E7A"/>
                </a:solidFill>
              </a:rPr>
              <a:t>Referencia rampa 60° con pendiente de 0,5°</a:t>
            </a:r>
          </a:p>
        </p:txBody>
      </p:sp>
      <p:pic>
        <p:nvPicPr>
          <p:cNvPr id="21" name="Imagen 20">
            <a:extLst>
              <a:ext uri="{FF2B5EF4-FFF2-40B4-BE49-F238E27FC236}">
                <a16:creationId xmlns:a16="http://schemas.microsoft.com/office/drawing/2014/main" id="{46D68086-2DCD-2E04-8DDE-43D2769A7EC7}"/>
              </a:ext>
            </a:extLst>
          </p:cNvPr>
          <p:cNvPicPr>
            <a:picLocks noChangeAspect="1"/>
          </p:cNvPicPr>
          <p:nvPr/>
        </p:nvPicPr>
        <p:blipFill>
          <a:blip r:embed="rId2"/>
          <a:stretch>
            <a:fillRect/>
          </a:stretch>
        </p:blipFill>
        <p:spPr>
          <a:xfrm>
            <a:off x="50700" y="2800801"/>
            <a:ext cx="3917939" cy="3471591"/>
          </a:xfrm>
          <a:prstGeom prst="rect">
            <a:avLst/>
          </a:prstGeom>
        </p:spPr>
      </p:pic>
      <p:pic>
        <p:nvPicPr>
          <p:cNvPr id="23" name="Imagen 22">
            <a:extLst>
              <a:ext uri="{FF2B5EF4-FFF2-40B4-BE49-F238E27FC236}">
                <a16:creationId xmlns:a16="http://schemas.microsoft.com/office/drawing/2014/main" id="{FD6202BF-7DB8-2268-1C7D-26CAE472CFED}"/>
              </a:ext>
            </a:extLst>
          </p:cNvPr>
          <p:cNvPicPr>
            <a:picLocks noChangeAspect="1"/>
          </p:cNvPicPr>
          <p:nvPr/>
        </p:nvPicPr>
        <p:blipFill>
          <a:blip r:embed="rId3"/>
          <a:stretch>
            <a:fillRect/>
          </a:stretch>
        </p:blipFill>
        <p:spPr>
          <a:xfrm>
            <a:off x="4093160" y="2800801"/>
            <a:ext cx="3917937" cy="3471590"/>
          </a:xfrm>
          <a:prstGeom prst="rect">
            <a:avLst/>
          </a:prstGeom>
        </p:spPr>
      </p:pic>
      <p:pic>
        <p:nvPicPr>
          <p:cNvPr id="25" name="Imagen 24">
            <a:extLst>
              <a:ext uri="{FF2B5EF4-FFF2-40B4-BE49-F238E27FC236}">
                <a16:creationId xmlns:a16="http://schemas.microsoft.com/office/drawing/2014/main" id="{E06B35A8-06E4-11E5-2FB1-CBEBAFBBBE61}"/>
              </a:ext>
            </a:extLst>
          </p:cNvPr>
          <p:cNvPicPr>
            <a:picLocks noChangeAspect="1"/>
          </p:cNvPicPr>
          <p:nvPr/>
        </p:nvPicPr>
        <p:blipFill>
          <a:blip r:embed="rId4"/>
          <a:stretch>
            <a:fillRect/>
          </a:stretch>
        </p:blipFill>
        <p:spPr>
          <a:xfrm>
            <a:off x="8142716" y="2800801"/>
            <a:ext cx="3917937" cy="3471590"/>
          </a:xfrm>
          <a:prstGeom prst="rect">
            <a:avLst/>
          </a:prstGeom>
        </p:spPr>
      </p:pic>
    </p:spTree>
    <p:extLst>
      <p:ext uri="{BB962C8B-B14F-4D97-AF65-F5344CB8AC3E}">
        <p14:creationId xmlns:p14="http://schemas.microsoft.com/office/powerpoint/2010/main" val="397632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065EE43E-5962-C6E3-6198-7D19782F32F9}"/>
              </a:ext>
            </a:extLst>
          </p:cNvPr>
          <p:cNvSpPr txBox="1"/>
          <p:nvPr/>
        </p:nvSpPr>
        <p:spPr>
          <a:xfrm>
            <a:off x="194099" y="142634"/>
            <a:ext cx="11496000" cy="1754326"/>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adelanto-atraso (simulación)</a:t>
            </a:r>
          </a:p>
        </p:txBody>
      </p:sp>
      <p:sp>
        <p:nvSpPr>
          <p:cNvPr id="11" name="CuadroTexto 10">
            <a:extLst>
              <a:ext uri="{FF2B5EF4-FFF2-40B4-BE49-F238E27FC236}">
                <a16:creationId xmlns:a16="http://schemas.microsoft.com/office/drawing/2014/main" id="{4FE5326B-14BB-8A74-A310-52B5DF924E5B}"/>
              </a:ext>
            </a:extLst>
          </p:cNvPr>
          <p:cNvSpPr txBox="1"/>
          <p:nvPr/>
        </p:nvSpPr>
        <p:spPr>
          <a:xfrm>
            <a:off x="343963" y="2123768"/>
            <a:ext cx="5819414" cy="369332"/>
          </a:xfrm>
          <a:prstGeom prst="rect">
            <a:avLst/>
          </a:prstGeom>
          <a:noFill/>
        </p:spPr>
        <p:txBody>
          <a:bodyPr wrap="none" lIns="0" tIns="0" rIns="0" bIns="0" rtlCol="0">
            <a:spAutoFit/>
          </a:bodyPr>
          <a:lstStyle/>
          <a:p>
            <a:r>
              <a:rPr lang="es-CO" sz="2400" b="1">
                <a:solidFill>
                  <a:srgbClr val="FD8E7A"/>
                </a:solidFill>
              </a:rPr>
              <a:t>Referencia rampa 116°punto de falla no lineal</a:t>
            </a:r>
          </a:p>
        </p:txBody>
      </p:sp>
      <p:pic>
        <p:nvPicPr>
          <p:cNvPr id="5" name="Imagen 4">
            <a:extLst>
              <a:ext uri="{FF2B5EF4-FFF2-40B4-BE49-F238E27FC236}">
                <a16:creationId xmlns:a16="http://schemas.microsoft.com/office/drawing/2014/main" id="{4A7C7848-9D9C-165F-B95B-5D78C5DE7256}"/>
              </a:ext>
            </a:extLst>
          </p:cNvPr>
          <p:cNvPicPr>
            <a:picLocks noChangeAspect="1"/>
          </p:cNvPicPr>
          <p:nvPr/>
        </p:nvPicPr>
        <p:blipFill>
          <a:blip r:embed="rId2"/>
          <a:stretch>
            <a:fillRect/>
          </a:stretch>
        </p:blipFill>
        <p:spPr>
          <a:xfrm>
            <a:off x="8135618" y="2800801"/>
            <a:ext cx="3917938" cy="3471591"/>
          </a:xfrm>
          <a:prstGeom prst="rect">
            <a:avLst/>
          </a:prstGeom>
        </p:spPr>
      </p:pic>
      <p:pic>
        <p:nvPicPr>
          <p:cNvPr id="7" name="Imagen 6">
            <a:extLst>
              <a:ext uri="{FF2B5EF4-FFF2-40B4-BE49-F238E27FC236}">
                <a16:creationId xmlns:a16="http://schemas.microsoft.com/office/drawing/2014/main" id="{59BA319C-006C-F91C-45BC-42ACEC4BD5ED}"/>
              </a:ext>
            </a:extLst>
          </p:cNvPr>
          <p:cNvPicPr>
            <a:picLocks noChangeAspect="1"/>
          </p:cNvPicPr>
          <p:nvPr/>
        </p:nvPicPr>
        <p:blipFill>
          <a:blip r:embed="rId3"/>
          <a:stretch>
            <a:fillRect/>
          </a:stretch>
        </p:blipFill>
        <p:spPr>
          <a:xfrm>
            <a:off x="4141449" y="2811333"/>
            <a:ext cx="3906052" cy="3461059"/>
          </a:xfrm>
          <a:prstGeom prst="rect">
            <a:avLst/>
          </a:prstGeom>
        </p:spPr>
      </p:pic>
      <p:pic>
        <p:nvPicPr>
          <p:cNvPr id="9" name="Imagen 8">
            <a:extLst>
              <a:ext uri="{FF2B5EF4-FFF2-40B4-BE49-F238E27FC236}">
                <a16:creationId xmlns:a16="http://schemas.microsoft.com/office/drawing/2014/main" id="{FD20BE31-96A6-2837-FA7D-62B76B2FD0A4}"/>
              </a:ext>
            </a:extLst>
          </p:cNvPr>
          <p:cNvPicPr>
            <a:picLocks noChangeAspect="1"/>
          </p:cNvPicPr>
          <p:nvPr/>
        </p:nvPicPr>
        <p:blipFill>
          <a:blip r:embed="rId4"/>
          <a:stretch>
            <a:fillRect/>
          </a:stretch>
        </p:blipFill>
        <p:spPr>
          <a:xfrm>
            <a:off x="37122" y="2800801"/>
            <a:ext cx="3968932" cy="3516776"/>
          </a:xfrm>
          <a:prstGeom prst="rect">
            <a:avLst/>
          </a:prstGeom>
        </p:spPr>
      </p:pic>
    </p:spTree>
    <p:extLst>
      <p:ext uri="{BB962C8B-B14F-4D97-AF65-F5344CB8AC3E}">
        <p14:creationId xmlns:p14="http://schemas.microsoft.com/office/powerpoint/2010/main" val="1107730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32954"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Desempeño red de atraso-adelanto(Real)</a:t>
            </a:r>
          </a:p>
        </p:txBody>
      </p:sp>
      <p:pic>
        <p:nvPicPr>
          <p:cNvPr id="5" name="Imagen 4">
            <a:extLst>
              <a:ext uri="{FF2B5EF4-FFF2-40B4-BE49-F238E27FC236}">
                <a16:creationId xmlns:a16="http://schemas.microsoft.com/office/drawing/2014/main" id="{14DA08D3-ABB1-5578-6327-ACF7928B91C0}"/>
              </a:ext>
            </a:extLst>
          </p:cNvPr>
          <p:cNvPicPr>
            <a:picLocks noChangeAspect="1"/>
          </p:cNvPicPr>
          <p:nvPr/>
        </p:nvPicPr>
        <p:blipFill>
          <a:blip r:embed="rId2"/>
          <a:stretch>
            <a:fillRect/>
          </a:stretch>
        </p:blipFill>
        <p:spPr>
          <a:xfrm>
            <a:off x="1166120" y="1041609"/>
            <a:ext cx="9054205" cy="5453398"/>
          </a:xfrm>
          <a:prstGeom prst="rect">
            <a:avLst/>
          </a:prstGeom>
        </p:spPr>
      </p:pic>
    </p:spTree>
    <p:extLst>
      <p:ext uri="{BB962C8B-B14F-4D97-AF65-F5344CB8AC3E}">
        <p14:creationId xmlns:p14="http://schemas.microsoft.com/office/powerpoint/2010/main" val="3598623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Discretización Controlador PID</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B1581DF-1D95-D51F-CBAD-CD1D4E1FCF93}"/>
                  </a:ext>
                </a:extLst>
              </p:cNvPr>
              <p:cNvSpPr txBox="1"/>
              <p:nvPr/>
            </p:nvSpPr>
            <p:spPr>
              <a:xfrm>
                <a:off x="635884" y="1592825"/>
                <a:ext cx="3105337" cy="701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𝐶</m:t>
                      </m:r>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𝑠</m:t>
                          </m:r>
                        </m:e>
                      </m:d>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𝑝</m:t>
                          </m:r>
                        </m:sub>
                      </m:sSub>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𝑖</m:t>
                              </m:r>
                            </m:sub>
                          </m:sSub>
                        </m:num>
                        <m:den>
                          <m:r>
                            <a:rPr lang="es-CO" sz="2400" b="0" i="1" smtClean="0">
                              <a:latin typeface="Cambria Math" panose="02040503050406030204" pitchFamily="18" charset="0"/>
                            </a:rPr>
                            <m:t>𝑠</m:t>
                          </m:r>
                        </m:den>
                      </m:f>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𝑑</m:t>
                          </m:r>
                        </m:sub>
                      </m:sSub>
                      <m:r>
                        <a:rPr lang="es-CO" sz="2400" b="0" i="1" smtClean="0">
                          <a:latin typeface="Cambria Math" panose="02040503050406030204" pitchFamily="18" charset="0"/>
                        </a:rPr>
                        <m:t>⋅</m:t>
                      </m:r>
                      <m:r>
                        <a:rPr lang="es-CO" sz="2400" b="0" i="1" smtClean="0">
                          <a:latin typeface="Cambria Math" panose="02040503050406030204" pitchFamily="18" charset="0"/>
                        </a:rPr>
                        <m:t>𝑠</m:t>
                      </m:r>
                    </m:oMath>
                  </m:oMathPara>
                </a14:m>
                <a:endParaRPr lang="es-CO" sz="2400"/>
              </a:p>
            </p:txBody>
          </p:sp>
        </mc:Choice>
        <mc:Fallback xmlns="">
          <p:sp>
            <p:nvSpPr>
              <p:cNvPr id="3" name="CuadroTexto 2">
                <a:extLst>
                  <a:ext uri="{FF2B5EF4-FFF2-40B4-BE49-F238E27FC236}">
                    <a16:creationId xmlns:a16="http://schemas.microsoft.com/office/drawing/2014/main" id="{FB1581DF-1D95-D51F-CBAD-CD1D4E1FCF93}"/>
                  </a:ext>
                </a:extLst>
              </p:cNvPr>
              <p:cNvSpPr txBox="1">
                <a:spLocks noRot="1" noChangeAspect="1" noMove="1" noResize="1" noEditPoints="1" noAdjustHandles="1" noChangeArrowheads="1" noChangeShapeType="1" noTextEdit="1"/>
              </p:cNvSpPr>
              <p:nvPr/>
            </p:nvSpPr>
            <p:spPr>
              <a:xfrm>
                <a:off x="635884" y="1592825"/>
                <a:ext cx="3105337" cy="7014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6AC081F6-B52D-799E-54B2-26F1CBD86C0E}"/>
                  </a:ext>
                </a:extLst>
              </p:cNvPr>
              <p:cNvSpPr txBox="1"/>
              <p:nvPr/>
            </p:nvSpPr>
            <p:spPr>
              <a:xfrm>
                <a:off x="7436913" y="1443617"/>
                <a:ext cx="90287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𝑘</m:t>
                          </m:r>
                        </m:e>
                        <m:sub>
                          <m:r>
                            <a:rPr lang="es-CO" b="0" i="1" smtClean="0">
                              <a:latin typeface="Cambria Math" panose="02040503050406030204" pitchFamily="18" charset="0"/>
                            </a:rPr>
                            <m:t>𝑝</m:t>
                          </m:r>
                        </m:sub>
                      </m:sSub>
                      <m:r>
                        <a:rPr lang="es-CO" b="0" i="1" smtClean="0">
                          <a:latin typeface="Cambria Math" panose="02040503050406030204" pitchFamily="18" charset="0"/>
                        </a:rPr>
                        <m:t>=0,4</m:t>
                      </m:r>
                    </m:oMath>
                  </m:oMathPara>
                </a14:m>
                <a:endParaRPr lang="es-CO"/>
              </a:p>
            </p:txBody>
          </p:sp>
        </mc:Choice>
        <mc:Fallback xmlns="">
          <p:sp>
            <p:nvSpPr>
              <p:cNvPr id="4" name="CuadroTexto 3">
                <a:extLst>
                  <a:ext uri="{FF2B5EF4-FFF2-40B4-BE49-F238E27FC236}">
                    <a16:creationId xmlns:a16="http://schemas.microsoft.com/office/drawing/2014/main" id="{6AC081F6-B52D-799E-54B2-26F1CBD86C0E}"/>
                  </a:ext>
                </a:extLst>
              </p:cNvPr>
              <p:cNvSpPr txBox="1">
                <a:spLocks noRot="1" noChangeAspect="1" noMove="1" noResize="1" noEditPoints="1" noAdjustHandles="1" noChangeArrowheads="1" noChangeShapeType="1" noTextEdit="1"/>
              </p:cNvSpPr>
              <p:nvPr/>
            </p:nvSpPr>
            <p:spPr>
              <a:xfrm>
                <a:off x="7436913" y="1443617"/>
                <a:ext cx="902876" cy="298415"/>
              </a:xfrm>
              <a:prstGeom prst="rect">
                <a:avLst/>
              </a:prstGeom>
              <a:blipFill>
                <a:blip r:embed="rId3"/>
                <a:stretch>
                  <a:fillRect l="-6081" r="-6081"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DCBEA6E-9142-DF1A-1C30-96BC968881E4}"/>
                  </a:ext>
                </a:extLst>
              </p:cNvPr>
              <p:cNvSpPr txBox="1"/>
              <p:nvPr/>
            </p:nvSpPr>
            <p:spPr>
              <a:xfrm>
                <a:off x="7394177" y="2092513"/>
                <a:ext cx="988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𝑘</m:t>
                          </m:r>
                        </m:e>
                        <m:sub>
                          <m:r>
                            <a:rPr lang="es-CO" b="0" i="1" smtClean="0">
                              <a:latin typeface="Cambria Math" panose="02040503050406030204" pitchFamily="18" charset="0"/>
                            </a:rPr>
                            <m:t>𝑖</m:t>
                          </m:r>
                        </m:sub>
                      </m:sSub>
                      <m:r>
                        <a:rPr lang="es-CO" b="0" i="1" smtClean="0">
                          <a:latin typeface="Cambria Math" panose="02040503050406030204" pitchFamily="18" charset="0"/>
                        </a:rPr>
                        <m:t>=0,65</m:t>
                      </m:r>
                    </m:oMath>
                  </m:oMathPara>
                </a14:m>
                <a:endParaRPr lang="es-CO"/>
              </a:p>
            </p:txBody>
          </p:sp>
        </mc:Choice>
        <mc:Fallback xmlns="">
          <p:sp>
            <p:nvSpPr>
              <p:cNvPr id="13" name="CuadroTexto 12">
                <a:extLst>
                  <a:ext uri="{FF2B5EF4-FFF2-40B4-BE49-F238E27FC236}">
                    <a16:creationId xmlns:a16="http://schemas.microsoft.com/office/drawing/2014/main" id="{8DCBEA6E-9142-DF1A-1C30-96BC968881E4}"/>
                  </a:ext>
                </a:extLst>
              </p:cNvPr>
              <p:cNvSpPr txBox="1">
                <a:spLocks noRot="1" noChangeAspect="1" noMove="1" noResize="1" noEditPoints="1" noAdjustHandles="1" noChangeArrowheads="1" noChangeShapeType="1" noTextEdit="1"/>
              </p:cNvSpPr>
              <p:nvPr/>
            </p:nvSpPr>
            <p:spPr>
              <a:xfrm>
                <a:off x="7394177" y="2092513"/>
                <a:ext cx="988347" cy="276999"/>
              </a:xfrm>
              <a:prstGeom prst="rect">
                <a:avLst/>
              </a:prstGeom>
              <a:blipFill>
                <a:blip r:embed="rId4"/>
                <a:stretch>
                  <a:fillRect l="-5556" r="-617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01B89839-DC7B-E179-63FD-D45B2FD8E61F}"/>
                  </a:ext>
                </a:extLst>
              </p:cNvPr>
              <p:cNvSpPr txBox="1"/>
              <p:nvPr/>
            </p:nvSpPr>
            <p:spPr>
              <a:xfrm>
                <a:off x="10113864" y="1454324"/>
                <a:ext cx="1164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𝑘</m:t>
                          </m:r>
                        </m:e>
                        <m:sub>
                          <m:r>
                            <a:rPr lang="es-CO" b="0" i="1" smtClean="0">
                              <a:latin typeface="Cambria Math" panose="02040503050406030204" pitchFamily="18" charset="0"/>
                            </a:rPr>
                            <m:t>𝑑</m:t>
                          </m:r>
                        </m:sub>
                      </m:sSub>
                      <m:r>
                        <a:rPr lang="es-CO" b="0" i="1" smtClean="0">
                          <a:latin typeface="Cambria Math" panose="02040503050406030204" pitchFamily="18" charset="0"/>
                        </a:rPr>
                        <m:t>=0,018</m:t>
                      </m:r>
                    </m:oMath>
                  </m:oMathPara>
                </a14:m>
                <a:endParaRPr lang="es-CO"/>
              </a:p>
            </p:txBody>
          </p:sp>
        </mc:Choice>
        <mc:Fallback xmlns="">
          <p:sp>
            <p:nvSpPr>
              <p:cNvPr id="6" name="CuadroTexto 5">
                <a:extLst>
                  <a:ext uri="{FF2B5EF4-FFF2-40B4-BE49-F238E27FC236}">
                    <a16:creationId xmlns:a16="http://schemas.microsoft.com/office/drawing/2014/main" id="{01B89839-DC7B-E179-63FD-D45B2FD8E61F}"/>
                  </a:ext>
                </a:extLst>
              </p:cNvPr>
              <p:cNvSpPr txBox="1">
                <a:spLocks noRot="1" noChangeAspect="1" noMove="1" noResize="1" noEditPoints="1" noAdjustHandles="1" noChangeArrowheads="1" noChangeShapeType="1" noTextEdit="1"/>
              </p:cNvSpPr>
              <p:nvPr/>
            </p:nvSpPr>
            <p:spPr>
              <a:xfrm>
                <a:off x="10113864" y="1454324"/>
                <a:ext cx="1164229" cy="276999"/>
              </a:xfrm>
              <a:prstGeom prst="rect">
                <a:avLst/>
              </a:prstGeom>
              <a:blipFill>
                <a:blip r:embed="rId5"/>
                <a:stretch>
                  <a:fillRect l="-4712" r="-523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A16D61B-AB87-5714-2C44-02D0E03E708F}"/>
                  </a:ext>
                </a:extLst>
              </p:cNvPr>
              <p:cNvSpPr txBox="1"/>
              <p:nvPr/>
            </p:nvSpPr>
            <p:spPr>
              <a:xfrm>
                <a:off x="10023102" y="2092513"/>
                <a:ext cx="9129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𝑁</m:t>
                      </m:r>
                      <m:r>
                        <a:rPr lang="es-CO" b="0" i="1" smtClean="0">
                          <a:latin typeface="Cambria Math" panose="02040503050406030204" pitchFamily="18" charset="0"/>
                        </a:rPr>
                        <m:t>=100</m:t>
                      </m:r>
                    </m:oMath>
                  </m:oMathPara>
                </a14:m>
                <a:endParaRPr lang="es-CO"/>
              </a:p>
            </p:txBody>
          </p:sp>
        </mc:Choice>
        <mc:Fallback xmlns="">
          <p:sp>
            <p:nvSpPr>
              <p:cNvPr id="7" name="CuadroTexto 6">
                <a:extLst>
                  <a:ext uri="{FF2B5EF4-FFF2-40B4-BE49-F238E27FC236}">
                    <a16:creationId xmlns:a16="http://schemas.microsoft.com/office/drawing/2014/main" id="{EA16D61B-AB87-5714-2C44-02D0E03E708F}"/>
                  </a:ext>
                </a:extLst>
              </p:cNvPr>
              <p:cNvSpPr txBox="1">
                <a:spLocks noRot="1" noChangeAspect="1" noMove="1" noResize="1" noEditPoints="1" noAdjustHandles="1" noChangeArrowheads="1" noChangeShapeType="1" noTextEdit="1"/>
              </p:cNvSpPr>
              <p:nvPr/>
            </p:nvSpPr>
            <p:spPr>
              <a:xfrm>
                <a:off x="10023102" y="2092513"/>
                <a:ext cx="912942" cy="276999"/>
              </a:xfrm>
              <a:prstGeom prst="rect">
                <a:avLst/>
              </a:prstGeom>
              <a:blipFill>
                <a:blip r:embed="rId6"/>
                <a:stretch>
                  <a:fillRect l="-5333" r="-6000" b="-6522"/>
                </a:stretch>
              </a:blipFill>
            </p:spPr>
            <p:txBody>
              <a:bodyPr/>
              <a:lstStyle/>
              <a:p>
                <a:r>
                  <a:rPr lang="en-US">
                    <a:noFill/>
                  </a:rPr>
                  <a:t> </a:t>
                </a:r>
              </a:p>
            </p:txBody>
          </p:sp>
        </mc:Fallback>
      </mc:AlternateContent>
      <p:grpSp>
        <p:nvGrpSpPr>
          <p:cNvPr id="16" name="Grupo 15">
            <a:extLst>
              <a:ext uri="{FF2B5EF4-FFF2-40B4-BE49-F238E27FC236}">
                <a16:creationId xmlns:a16="http://schemas.microsoft.com/office/drawing/2014/main" id="{2836169C-0D7A-CFA8-7810-C96FE50C8809}"/>
              </a:ext>
            </a:extLst>
          </p:cNvPr>
          <p:cNvGrpSpPr/>
          <p:nvPr/>
        </p:nvGrpSpPr>
        <p:grpSpPr>
          <a:xfrm>
            <a:off x="1467732" y="2782227"/>
            <a:ext cx="10189797" cy="3240809"/>
            <a:chOff x="1120878" y="895971"/>
            <a:chExt cx="10189797" cy="3240809"/>
          </a:xfrm>
        </p:grpSpPr>
        <p:sp>
          <p:nvSpPr>
            <p:cNvPr id="17" name="CuadroTexto 16">
              <a:extLst>
                <a:ext uri="{FF2B5EF4-FFF2-40B4-BE49-F238E27FC236}">
                  <a16:creationId xmlns:a16="http://schemas.microsoft.com/office/drawing/2014/main" id="{903CA3AE-505D-EBCD-3591-9F24B1F5B67B}"/>
                </a:ext>
              </a:extLst>
            </p:cNvPr>
            <p:cNvSpPr txBox="1"/>
            <p:nvPr/>
          </p:nvSpPr>
          <p:spPr>
            <a:xfrm>
              <a:off x="3313470" y="1002889"/>
              <a:ext cx="1800000" cy="646331"/>
            </a:xfrm>
            <a:prstGeom prst="rect">
              <a:avLst/>
            </a:prstGeom>
            <a:noFill/>
            <a:ln w="19050">
              <a:solidFill>
                <a:srgbClr val="414754"/>
              </a:solidFill>
            </a:ln>
          </p:spPr>
          <p:txBody>
            <a:bodyPr wrap="square" rtlCol="0">
              <a:spAutoFit/>
            </a:bodyPr>
            <a:lstStyle/>
            <a:p>
              <a:pPr algn="ctr"/>
              <a:r>
                <a:rPr lang="es-CO">
                  <a:latin typeface="Ancizar Sans" panose="020B0602040300000003" pitchFamily="34" charset="0"/>
                </a:rPr>
                <a:t>Controlador Proporcional</a:t>
              </a:r>
            </a:p>
          </p:txBody>
        </p:sp>
        <p:sp>
          <p:nvSpPr>
            <p:cNvPr id="19" name="CuadroTexto 18">
              <a:extLst>
                <a:ext uri="{FF2B5EF4-FFF2-40B4-BE49-F238E27FC236}">
                  <a16:creationId xmlns:a16="http://schemas.microsoft.com/office/drawing/2014/main" id="{40EDD4DA-FB78-767F-6902-B35CBAF4A4E2}"/>
                </a:ext>
              </a:extLst>
            </p:cNvPr>
            <p:cNvSpPr txBox="1"/>
            <p:nvPr/>
          </p:nvSpPr>
          <p:spPr>
            <a:xfrm>
              <a:off x="3313470" y="2246669"/>
              <a:ext cx="1800000" cy="646331"/>
            </a:xfrm>
            <a:prstGeom prst="rect">
              <a:avLst/>
            </a:prstGeom>
            <a:noFill/>
            <a:ln w="19050">
              <a:solidFill>
                <a:srgbClr val="414754"/>
              </a:solidFill>
            </a:ln>
          </p:spPr>
          <p:txBody>
            <a:bodyPr wrap="square" rtlCol="0">
              <a:spAutoFit/>
            </a:bodyPr>
            <a:lstStyle/>
            <a:p>
              <a:pPr algn="ctr"/>
              <a:r>
                <a:rPr lang="es-CO">
                  <a:latin typeface="Ancizar Sans" panose="020B0602040300000003" pitchFamily="34" charset="0"/>
                </a:rPr>
                <a:t>Controlador Integral</a:t>
              </a:r>
            </a:p>
          </p:txBody>
        </p:sp>
        <p:sp>
          <p:nvSpPr>
            <p:cNvPr id="20" name="CuadroTexto 19">
              <a:extLst>
                <a:ext uri="{FF2B5EF4-FFF2-40B4-BE49-F238E27FC236}">
                  <a16:creationId xmlns:a16="http://schemas.microsoft.com/office/drawing/2014/main" id="{DEAA16DF-D002-FC16-D262-5F3C935A34FA}"/>
                </a:ext>
              </a:extLst>
            </p:cNvPr>
            <p:cNvSpPr txBox="1"/>
            <p:nvPr/>
          </p:nvSpPr>
          <p:spPr>
            <a:xfrm>
              <a:off x="3313470" y="3490449"/>
              <a:ext cx="1800000" cy="646331"/>
            </a:xfrm>
            <a:prstGeom prst="rect">
              <a:avLst/>
            </a:prstGeom>
            <a:noFill/>
            <a:ln w="19050">
              <a:solidFill>
                <a:srgbClr val="414754"/>
              </a:solidFill>
            </a:ln>
          </p:spPr>
          <p:txBody>
            <a:bodyPr wrap="square" rtlCol="0">
              <a:spAutoFit/>
            </a:bodyPr>
            <a:lstStyle/>
            <a:p>
              <a:pPr algn="ctr"/>
              <a:r>
                <a:rPr lang="es-CO">
                  <a:latin typeface="Ancizar Sans" panose="020B0602040300000003" pitchFamily="34" charset="0"/>
                </a:rPr>
                <a:t>Controlador Derivativo</a:t>
              </a:r>
            </a:p>
          </p:txBody>
        </p:sp>
        <p:cxnSp>
          <p:nvCxnSpPr>
            <p:cNvPr id="21" name="Conector recto de flecha 20">
              <a:extLst>
                <a:ext uri="{FF2B5EF4-FFF2-40B4-BE49-F238E27FC236}">
                  <a16:creationId xmlns:a16="http://schemas.microsoft.com/office/drawing/2014/main" id="{229B7480-61DE-2B59-A430-9FD272F4A4A9}"/>
                </a:ext>
              </a:extLst>
            </p:cNvPr>
            <p:cNvCxnSpPr>
              <a:cxnSpLocks/>
            </p:cNvCxnSpPr>
            <p:nvPr/>
          </p:nvCxnSpPr>
          <p:spPr>
            <a:xfrm>
              <a:off x="1120878" y="2569834"/>
              <a:ext cx="2192592" cy="0"/>
            </a:xfrm>
            <a:prstGeom prst="straightConnector1">
              <a:avLst/>
            </a:prstGeom>
            <a:ln w="19050">
              <a:solidFill>
                <a:srgbClr val="41475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3438883B-F46E-321F-D74E-5F681E90EF7A}"/>
                </a:ext>
              </a:extLst>
            </p:cNvPr>
            <p:cNvCxnSpPr>
              <a:cxnSpLocks/>
            </p:cNvCxnSpPr>
            <p:nvPr/>
          </p:nvCxnSpPr>
          <p:spPr>
            <a:xfrm>
              <a:off x="2310578" y="1326055"/>
              <a:ext cx="0" cy="2487560"/>
            </a:xfrm>
            <a:prstGeom prst="line">
              <a:avLst/>
            </a:prstGeom>
            <a:ln w="19050">
              <a:solidFill>
                <a:srgbClr val="414754"/>
              </a:solidFill>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D01B4642-39F1-C57E-E5E7-6F0E686E8C5E}"/>
                </a:ext>
              </a:extLst>
            </p:cNvPr>
            <p:cNvCxnSpPr>
              <a:endCxn id="17" idx="1"/>
            </p:cNvCxnSpPr>
            <p:nvPr/>
          </p:nvCxnSpPr>
          <p:spPr>
            <a:xfrm>
              <a:off x="2310578" y="1326054"/>
              <a:ext cx="1002892" cy="1"/>
            </a:xfrm>
            <a:prstGeom prst="straightConnector1">
              <a:avLst/>
            </a:prstGeom>
            <a:ln w="19050">
              <a:solidFill>
                <a:srgbClr val="41475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897B0260-D938-1F7B-2736-2779DDD45F20}"/>
                </a:ext>
              </a:extLst>
            </p:cNvPr>
            <p:cNvCxnSpPr>
              <a:endCxn id="20" idx="1"/>
            </p:cNvCxnSpPr>
            <p:nvPr/>
          </p:nvCxnSpPr>
          <p:spPr>
            <a:xfrm>
              <a:off x="2310578" y="3813614"/>
              <a:ext cx="1002892" cy="1"/>
            </a:xfrm>
            <a:prstGeom prst="straightConnector1">
              <a:avLst/>
            </a:prstGeom>
            <a:ln w="19050">
              <a:solidFill>
                <a:srgbClr val="41475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087D8CBE-F673-B2C6-1430-0DC95533344C}"/>
                    </a:ext>
                  </a:extLst>
                </p:cNvPr>
                <p:cNvSpPr txBox="1"/>
                <p:nvPr/>
              </p:nvSpPr>
              <p:spPr>
                <a:xfrm>
                  <a:off x="1494782" y="2131252"/>
                  <a:ext cx="5107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𝐸</m:t>
                        </m:r>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oMath>
                    </m:oMathPara>
                  </a14:m>
                  <a:endParaRPr lang="es-CO"/>
                </a:p>
              </p:txBody>
            </p:sp>
          </mc:Choice>
          <mc:Fallback xmlns="">
            <p:sp>
              <p:nvSpPr>
                <p:cNvPr id="25" name="CuadroTexto 24">
                  <a:extLst>
                    <a:ext uri="{FF2B5EF4-FFF2-40B4-BE49-F238E27FC236}">
                      <a16:creationId xmlns:a16="http://schemas.microsoft.com/office/drawing/2014/main" id="{087D8CBE-F673-B2C6-1430-0DC95533344C}"/>
                    </a:ext>
                  </a:extLst>
                </p:cNvPr>
                <p:cNvSpPr txBox="1">
                  <a:spLocks noRot="1" noChangeAspect="1" noMove="1" noResize="1" noEditPoints="1" noAdjustHandles="1" noChangeArrowheads="1" noChangeShapeType="1" noTextEdit="1"/>
                </p:cNvSpPr>
                <p:nvPr/>
              </p:nvSpPr>
              <p:spPr>
                <a:xfrm>
                  <a:off x="1494782" y="2131252"/>
                  <a:ext cx="510717" cy="276999"/>
                </a:xfrm>
                <a:prstGeom prst="rect">
                  <a:avLst/>
                </a:prstGeom>
                <a:blipFill>
                  <a:blip r:embed="rId7"/>
                  <a:stretch>
                    <a:fillRect l="-9524" t="-2222" r="-16667" b="-35556"/>
                  </a:stretch>
                </a:blipFill>
              </p:spPr>
              <p:txBody>
                <a:bodyPr/>
                <a:lstStyle/>
                <a:p>
                  <a:r>
                    <a:rPr lang="en-US">
                      <a:noFill/>
                    </a:rPr>
                    <a:t> </a:t>
                  </a:r>
                </a:p>
              </p:txBody>
            </p:sp>
          </mc:Fallback>
        </mc:AlternateContent>
        <p:sp>
          <p:nvSpPr>
            <p:cNvPr id="27" name="Elipse 26">
              <a:extLst>
                <a:ext uri="{FF2B5EF4-FFF2-40B4-BE49-F238E27FC236}">
                  <a16:creationId xmlns:a16="http://schemas.microsoft.com/office/drawing/2014/main" id="{B186E42E-278C-217C-07A5-6227CD3A427B}"/>
                </a:ext>
              </a:extLst>
            </p:cNvPr>
            <p:cNvSpPr/>
            <p:nvPr/>
          </p:nvSpPr>
          <p:spPr>
            <a:xfrm>
              <a:off x="6116361" y="2306499"/>
              <a:ext cx="526670" cy="526670"/>
            </a:xfrm>
            <a:prstGeom prst="ellipse">
              <a:avLst/>
            </a:prstGeom>
            <a:ln w="19050">
              <a:solidFill>
                <a:srgbClr val="414754"/>
              </a:solidFill>
            </a:ln>
          </p:spPr>
          <p:style>
            <a:lnRef idx="2">
              <a:schemeClr val="dk1"/>
            </a:lnRef>
            <a:fillRef idx="1">
              <a:schemeClr val="lt1"/>
            </a:fillRef>
            <a:effectRef idx="0">
              <a:schemeClr val="dk1"/>
            </a:effectRef>
            <a:fontRef idx="minor">
              <a:schemeClr val="dk1"/>
            </a:fontRef>
          </p:style>
          <p:txBody>
            <a:bodyPr rtlCol="0" anchor="ctr"/>
            <a:lstStyle/>
            <a:p>
              <a:pPr algn="ctr"/>
              <a:r>
                <a:rPr lang="es-CO"/>
                <a:t>+</a:t>
              </a:r>
            </a:p>
          </p:txBody>
        </p:sp>
        <p:cxnSp>
          <p:nvCxnSpPr>
            <p:cNvPr id="29" name="Conector recto de flecha 28">
              <a:extLst>
                <a:ext uri="{FF2B5EF4-FFF2-40B4-BE49-F238E27FC236}">
                  <a16:creationId xmlns:a16="http://schemas.microsoft.com/office/drawing/2014/main" id="{9881C30F-F36F-61CE-2BAF-E794B582EF25}"/>
                </a:ext>
              </a:extLst>
            </p:cNvPr>
            <p:cNvCxnSpPr>
              <a:cxnSpLocks/>
              <a:endCxn id="27" idx="0"/>
            </p:cNvCxnSpPr>
            <p:nvPr/>
          </p:nvCxnSpPr>
          <p:spPr>
            <a:xfrm>
              <a:off x="6371996" y="1326055"/>
              <a:ext cx="7700" cy="980444"/>
            </a:xfrm>
            <a:prstGeom prst="straightConnector1">
              <a:avLst/>
            </a:prstGeom>
            <a:ln w="19050">
              <a:solidFill>
                <a:srgbClr val="41475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F69DD63F-BC1B-F4EC-A5A1-18A9F291B7AC}"/>
                </a:ext>
              </a:extLst>
            </p:cNvPr>
            <p:cNvCxnSpPr>
              <a:cxnSpLocks/>
            </p:cNvCxnSpPr>
            <p:nvPr/>
          </p:nvCxnSpPr>
          <p:spPr>
            <a:xfrm flipV="1">
              <a:off x="6379696" y="2850486"/>
              <a:ext cx="7700" cy="980444"/>
            </a:xfrm>
            <a:prstGeom prst="straightConnector1">
              <a:avLst/>
            </a:prstGeom>
            <a:ln w="19050">
              <a:solidFill>
                <a:srgbClr val="41475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343919B1-D807-31E5-8E31-E66C89DCE0BC}"/>
                </a:ext>
              </a:extLst>
            </p:cNvPr>
            <p:cNvCxnSpPr>
              <a:stCxn id="20" idx="3"/>
            </p:cNvCxnSpPr>
            <p:nvPr/>
          </p:nvCxnSpPr>
          <p:spPr>
            <a:xfrm flipV="1">
              <a:off x="5113470" y="3813614"/>
              <a:ext cx="1273926" cy="1"/>
            </a:xfrm>
            <a:prstGeom prst="line">
              <a:avLst/>
            </a:prstGeom>
            <a:ln w="19050">
              <a:solidFill>
                <a:srgbClr val="414754"/>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8BFF2C0E-D194-96AE-A850-5161986E0CCD}"/>
                </a:ext>
              </a:extLst>
            </p:cNvPr>
            <p:cNvCxnSpPr/>
            <p:nvPr/>
          </p:nvCxnSpPr>
          <p:spPr>
            <a:xfrm flipV="1">
              <a:off x="5113470" y="1326054"/>
              <a:ext cx="1273926" cy="1"/>
            </a:xfrm>
            <a:prstGeom prst="line">
              <a:avLst/>
            </a:prstGeom>
            <a:ln w="19050">
              <a:solidFill>
                <a:srgbClr val="41475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4B856D83-344C-CB87-CCB1-EBDC366D00F2}"/>
                    </a:ext>
                  </a:extLst>
                </p:cNvPr>
                <p:cNvSpPr txBox="1"/>
                <p:nvPr/>
              </p:nvSpPr>
              <p:spPr>
                <a:xfrm>
                  <a:off x="5433033" y="895971"/>
                  <a:ext cx="624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𝑈</m:t>
                            </m:r>
                          </m:e>
                          <m:sub>
                            <m:r>
                              <a:rPr lang="es-CO" b="0" i="1" smtClean="0">
                                <a:latin typeface="Cambria Math" panose="02040503050406030204" pitchFamily="18" charset="0"/>
                              </a:rPr>
                              <m:t>𝑃</m:t>
                            </m:r>
                          </m:sub>
                        </m:sSub>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oMath>
                    </m:oMathPara>
                  </a14:m>
                  <a:endParaRPr lang="es-CO"/>
                </a:p>
              </p:txBody>
            </p:sp>
          </mc:Choice>
          <mc:Fallback xmlns="">
            <p:sp>
              <p:nvSpPr>
                <p:cNvPr id="33" name="CuadroTexto 32">
                  <a:extLst>
                    <a:ext uri="{FF2B5EF4-FFF2-40B4-BE49-F238E27FC236}">
                      <a16:creationId xmlns:a16="http://schemas.microsoft.com/office/drawing/2014/main" id="{4B856D83-344C-CB87-CCB1-EBDC366D00F2}"/>
                    </a:ext>
                  </a:extLst>
                </p:cNvPr>
                <p:cNvSpPr txBox="1">
                  <a:spLocks noRot="1" noChangeAspect="1" noMove="1" noResize="1" noEditPoints="1" noAdjustHandles="1" noChangeArrowheads="1" noChangeShapeType="1" noTextEdit="1"/>
                </p:cNvSpPr>
                <p:nvPr/>
              </p:nvSpPr>
              <p:spPr>
                <a:xfrm>
                  <a:off x="5433033" y="895971"/>
                  <a:ext cx="624465" cy="276999"/>
                </a:xfrm>
                <a:prstGeom prst="rect">
                  <a:avLst/>
                </a:prstGeom>
                <a:blipFill>
                  <a:blip r:embed="rId8"/>
                  <a:stretch>
                    <a:fillRect l="-7767" t="-2174" r="-12621"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36E5BA89-4887-1254-1D0C-91D355C1BEF7}"/>
                    </a:ext>
                  </a:extLst>
                </p:cNvPr>
                <p:cNvSpPr txBox="1"/>
                <p:nvPr/>
              </p:nvSpPr>
              <p:spPr>
                <a:xfrm>
                  <a:off x="5440733" y="2097461"/>
                  <a:ext cx="5825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𝑈</m:t>
                            </m:r>
                          </m:e>
                          <m:sub>
                            <m:r>
                              <a:rPr lang="es-CO" b="0" i="1" smtClean="0">
                                <a:latin typeface="Cambria Math" panose="02040503050406030204" pitchFamily="18" charset="0"/>
                              </a:rPr>
                              <m:t>𝐼</m:t>
                            </m:r>
                          </m:sub>
                        </m:sSub>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oMath>
                    </m:oMathPara>
                  </a14:m>
                  <a:endParaRPr lang="es-CO"/>
                </a:p>
              </p:txBody>
            </p:sp>
          </mc:Choice>
          <mc:Fallback xmlns="">
            <p:sp>
              <p:nvSpPr>
                <p:cNvPr id="34" name="CuadroTexto 33">
                  <a:extLst>
                    <a:ext uri="{FF2B5EF4-FFF2-40B4-BE49-F238E27FC236}">
                      <a16:creationId xmlns:a16="http://schemas.microsoft.com/office/drawing/2014/main" id="{36E5BA89-4887-1254-1D0C-91D355C1BEF7}"/>
                    </a:ext>
                  </a:extLst>
                </p:cNvPr>
                <p:cNvSpPr txBox="1">
                  <a:spLocks noRot="1" noChangeAspect="1" noMove="1" noResize="1" noEditPoints="1" noAdjustHandles="1" noChangeArrowheads="1" noChangeShapeType="1" noTextEdit="1"/>
                </p:cNvSpPr>
                <p:nvPr/>
              </p:nvSpPr>
              <p:spPr>
                <a:xfrm>
                  <a:off x="5440733" y="2097461"/>
                  <a:ext cx="582595" cy="276999"/>
                </a:xfrm>
                <a:prstGeom prst="rect">
                  <a:avLst/>
                </a:prstGeom>
                <a:blipFill>
                  <a:blip r:embed="rId9"/>
                  <a:stretch>
                    <a:fillRect l="-8333" t="-2174" r="-1354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CuadroTexto 34">
                  <a:extLst>
                    <a:ext uri="{FF2B5EF4-FFF2-40B4-BE49-F238E27FC236}">
                      <a16:creationId xmlns:a16="http://schemas.microsoft.com/office/drawing/2014/main" id="{E6BB0EEB-52E6-C1B9-08A3-010C9C5FE26B}"/>
                    </a:ext>
                  </a:extLst>
                </p:cNvPr>
                <p:cNvSpPr txBox="1"/>
                <p:nvPr/>
              </p:nvSpPr>
              <p:spPr>
                <a:xfrm>
                  <a:off x="5485562" y="3437983"/>
                  <a:ext cx="6358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𝑈</m:t>
                            </m:r>
                          </m:e>
                          <m:sub>
                            <m:r>
                              <a:rPr lang="es-CO" b="0" i="1" smtClean="0">
                                <a:latin typeface="Cambria Math" panose="02040503050406030204" pitchFamily="18" charset="0"/>
                              </a:rPr>
                              <m:t>𝐷</m:t>
                            </m:r>
                          </m:sub>
                        </m:sSub>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oMath>
                    </m:oMathPara>
                  </a14:m>
                  <a:endParaRPr lang="es-CO"/>
                </a:p>
              </p:txBody>
            </p:sp>
          </mc:Choice>
          <mc:Fallback xmlns="">
            <p:sp>
              <p:nvSpPr>
                <p:cNvPr id="35" name="CuadroTexto 34">
                  <a:extLst>
                    <a:ext uri="{FF2B5EF4-FFF2-40B4-BE49-F238E27FC236}">
                      <a16:creationId xmlns:a16="http://schemas.microsoft.com/office/drawing/2014/main" id="{E6BB0EEB-52E6-C1B9-08A3-010C9C5FE26B}"/>
                    </a:ext>
                  </a:extLst>
                </p:cNvPr>
                <p:cNvSpPr txBox="1">
                  <a:spLocks noRot="1" noChangeAspect="1" noMove="1" noResize="1" noEditPoints="1" noAdjustHandles="1" noChangeArrowheads="1" noChangeShapeType="1" noTextEdit="1"/>
                </p:cNvSpPr>
                <p:nvPr/>
              </p:nvSpPr>
              <p:spPr>
                <a:xfrm>
                  <a:off x="5485562" y="3437983"/>
                  <a:ext cx="635880" cy="276999"/>
                </a:xfrm>
                <a:prstGeom prst="rect">
                  <a:avLst/>
                </a:prstGeom>
                <a:blipFill>
                  <a:blip r:embed="rId10"/>
                  <a:stretch>
                    <a:fillRect l="-8654" t="-2174" r="-13462" b="-32609"/>
                  </a:stretch>
                </a:blipFill>
              </p:spPr>
              <p:txBody>
                <a:bodyPr/>
                <a:lstStyle/>
                <a:p>
                  <a:r>
                    <a:rPr lang="en-US">
                      <a:noFill/>
                    </a:rPr>
                    <a:t> </a:t>
                  </a:r>
                </a:p>
              </p:txBody>
            </p:sp>
          </mc:Fallback>
        </mc:AlternateContent>
        <p:cxnSp>
          <p:nvCxnSpPr>
            <p:cNvPr id="36" name="Conector recto de flecha 35">
              <a:extLst>
                <a:ext uri="{FF2B5EF4-FFF2-40B4-BE49-F238E27FC236}">
                  <a16:creationId xmlns:a16="http://schemas.microsoft.com/office/drawing/2014/main" id="{4EFE0FA4-4F61-F02D-D18B-6EB4B94090B0}"/>
                </a:ext>
              </a:extLst>
            </p:cNvPr>
            <p:cNvCxnSpPr>
              <a:cxnSpLocks/>
            </p:cNvCxnSpPr>
            <p:nvPr/>
          </p:nvCxnSpPr>
          <p:spPr>
            <a:xfrm>
              <a:off x="5113470" y="2569834"/>
              <a:ext cx="1002892" cy="0"/>
            </a:xfrm>
            <a:prstGeom prst="straightConnector1">
              <a:avLst/>
            </a:prstGeom>
            <a:ln w="19050">
              <a:solidFill>
                <a:srgbClr val="414754"/>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upo 36">
              <a:extLst>
                <a:ext uri="{FF2B5EF4-FFF2-40B4-BE49-F238E27FC236}">
                  <a16:creationId xmlns:a16="http://schemas.microsoft.com/office/drawing/2014/main" id="{8AAB865F-3098-DAE4-C459-0D3733E1F8F4}"/>
                </a:ext>
              </a:extLst>
            </p:cNvPr>
            <p:cNvGrpSpPr/>
            <p:nvPr/>
          </p:nvGrpSpPr>
          <p:grpSpPr>
            <a:xfrm>
              <a:off x="6643031" y="2097460"/>
              <a:ext cx="4667644" cy="785708"/>
              <a:chOff x="6643031" y="2097460"/>
              <a:chExt cx="4667644" cy="785708"/>
            </a:xfrm>
          </p:grpSpPr>
          <p:cxnSp>
            <p:nvCxnSpPr>
              <p:cNvPr id="38" name="Conector recto de flecha 37">
                <a:extLst>
                  <a:ext uri="{FF2B5EF4-FFF2-40B4-BE49-F238E27FC236}">
                    <a16:creationId xmlns:a16="http://schemas.microsoft.com/office/drawing/2014/main" id="{4D0F1E9C-5B8C-8A1E-0022-152235E59D75}"/>
                  </a:ext>
                </a:extLst>
              </p:cNvPr>
              <p:cNvCxnSpPr>
                <a:cxnSpLocks/>
              </p:cNvCxnSpPr>
              <p:nvPr/>
            </p:nvCxnSpPr>
            <p:spPr>
              <a:xfrm>
                <a:off x="6643031" y="2569834"/>
                <a:ext cx="1429253" cy="0"/>
              </a:xfrm>
              <a:prstGeom prst="straightConnector1">
                <a:avLst/>
              </a:prstGeom>
              <a:ln w="19050">
                <a:solidFill>
                  <a:srgbClr val="41475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700C5FF2-19D0-6CF8-F96C-7F6A859A29C1}"/>
                      </a:ext>
                    </a:extLst>
                  </p:cNvPr>
                  <p:cNvSpPr txBox="1"/>
                  <p:nvPr/>
                </p:nvSpPr>
                <p:spPr>
                  <a:xfrm>
                    <a:off x="6853179" y="2097460"/>
                    <a:ext cx="8106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𝑈</m:t>
                              </m:r>
                            </m:e>
                            <m:sub>
                              <m:r>
                                <a:rPr lang="es-CO" b="0" i="1" smtClean="0">
                                  <a:latin typeface="Cambria Math" panose="02040503050406030204" pitchFamily="18" charset="0"/>
                                </a:rPr>
                                <m:t>𝑃𝐼𝐷</m:t>
                              </m:r>
                            </m:sub>
                          </m:sSub>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oMath>
                      </m:oMathPara>
                    </a14:m>
                    <a:endParaRPr lang="es-CO"/>
                  </a:p>
                </p:txBody>
              </p:sp>
            </mc:Choice>
            <mc:Fallback xmlns="">
              <p:sp>
                <p:nvSpPr>
                  <p:cNvPr id="39" name="CuadroTexto 38">
                    <a:extLst>
                      <a:ext uri="{FF2B5EF4-FFF2-40B4-BE49-F238E27FC236}">
                        <a16:creationId xmlns:a16="http://schemas.microsoft.com/office/drawing/2014/main" id="{700C5FF2-19D0-6CF8-F96C-7F6A859A29C1}"/>
                      </a:ext>
                    </a:extLst>
                  </p:cNvPr>
                  <p:cNvSpPr txBox="1">
                    <a:spLocks noRot="1" noChangeAspect="1" noMove="1" noResize="1" noEditPoints="1" noAdjustHandles="1" noChangeArrowheads="1" noChangeShapeType="1" noTextEdit="1"/>
                  </p:cNvSpPr>
                  <p:nvPr/>
                </p:nvSpPr>
                <p:spPr>
                  <a:xfrm>
                    <a:off x="6853179" y="2097460"/>
                    <a:ext cx="810607" cy="276999"/>
                  </a:xfrm>
                  <a:prstGeom prst="rect">
                    <a:avLst/>
                  </a:prstGeom>
                  <a:blipFill>
                    <a:blip r:embed="rId11"/>
                    <a:stretch>
                      <a:fillRect l="-6015" t="-2174" r="-10526" b="-32609"/>
                    </a:stretch>
                  </a:blipFill>
                </p:spPr>
                <p:txBody>
                  <a:bodyPr/>
                  <a:lstStyle/>
                  <a:p>
                    <a:r>
                      <a:rPr lang="en-US">
                        <a:noFill/>
                      </a:rPr>
                      <a:t> </a:t>
                    </a:r>
                  </a:p>
                </p:txBody>
              </p:sp>
            </mc:Fallback>
          </mc:AlternateContent>
          <p:sp>
            <p:nvSpPr>
              <p:cNvPr id="40" name="CuadroTexto 39">
                <a:extLst>
                  <a:ext uri="{FF2B5EF4-FFF2-40B4-BE49-F238E27FC236}">
                    <a16:creationId xmlns:a16="http://schemas.microsoft.com/office/drawing/2014/main" id="{C79EC489-DF97-16BA-2EC6-4C871B7FAA85}"/>
                  </a:ext>
                </a:extLst>
              </p:cNvPr>
              <p:cNvSpPr txBox="1"/>
              <p:nvPr/>
            </p:nvSpPr>
            <p:spPr>
              <a:xfrm>
                <a:off x="8081422" y="2236837"/>
                <a:ext cx="1800000" cy="646331"/>
              </a:xfrm>
              <a:prstGeom prst="rect">
                <a:avLst/>
              </a:prstGeom>
              <a:noFill/>
              <a:ln w="19050">
                <a:solidFill>
                  <a:srgbClr val="414754"/>
                </a:solidFill>
              </a:ln>
            </p:spPr>
            <p:txBody>
              <a:bodyPr wrap="square" rtlCol="0">
                <a:spAutoFit/>
              </a:bodyPr>
              <a:lstStyle/>
              <a:p>
                <a:pPr algn="ctr"/>
                <a:r>
                  <a:rPr lang="es-CO">
                    <a:latin typeface="Ancizar Sans" panose="020B0602040300000003" pitchFamily="34" charset="0"/>
                  </a:rPr>
                  <a:t>Controlador </a:t>
                </a:r>
              </a:p>
              <a:p>
                <a:pPr algn="ctr"/>
                <a:r>
                  <a:rPr lang="es-CO">
                    <a:latin typeface="Ancizar Sans" panose="020B0602040300000003" pitchFamily="34" charset="0"/>
                  </a:rPr>
                  <a:t>Red</a:t>
                </a:r>
              </a:p>
            </p:txBody>
          </p:sp>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2245771A-FFFC-7B21-0599-A89C71EDC3B2}"/>
                      </a:ext>
                    </a:extLst>
                  </p:cNvPr>
                  <p:cNvSpPr txBox="1"/>
                  <p:nvPr/>
                </p:nvSpPr>
                <p:spPr>
                  <a:xfrm>
                    <a:off x="10217823" y="2097461"/>
                    <a:ext cx="5205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𝑈</m:t>
                          </m:r>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oMath>
                      </m:oMathPara>
                    </a14:m>
                    <a:endParaRPr lang="es-CO"/>
                  </a:p>
                </p:txBody>
              </p:sp>
            </mc:Choice>
            <mc:Fallback xmlns="">
              <p:sp>
                <p:nvSpPr>
                  <p:cNvPr id="41" name="CuadroTexto 40">
                    <a:extLst>
                      <a:ext uri="{FF2B5EF4-FFF2-40B4-BE49-F238E27FC236}">
                        <a16:creationId xmlns:a16="http://schemas.microsoft.com/office/drawing/2014/main" id="{2245771A-FFFC-7B21-0599-A89C71EDC3B2}"/>
                      </a:ext>
                    </a:extLst>
                  </p:cNvPr>
                  <p:cNvSpPr txBox="1">
                    <a:spLocks noRot="1" noChangeAspect="1" noMove="1" noResize="1" noEditPoints="1" noAdjustHandles="1" noChangeArrowheads="1" noChangeShapeType="1" noTextEdit="1"/>
                  </p:cNvSpPr>
                  <p:nvPr/>
                </p:nvSpPr>
                <p:spPr>
                  <a:xfrm>
                    <a:off x="10217823" y="2097461"/>
                    <a:ext cx="520591" cy="276999"/>
                  </a:xfrm>
                  <a:prstGeom prst="rect">
                    <a:avLst/>
                  </a:prstGeom>
                  <a:blipFill>
                    <a:blip r:embed="rId12"/>
                    <a:stretch>
                      <a:fillRect l="-9412" t="-2174" r="-16471" b="-32609"/>
                    </a:stretch>
                  </a:blipFill>
                </p:spPr>
                <p:txBody>
                  <a:bodyPr/>
                  <a:lstStyle/>
                  <a:p>
                    <a:r>
                      <a:rPr lang="en-US">
                        <a:noFill/>
                      </a:rPr>
                      <a:t> </a:t>
                    </a:r>
                  </a:p>
                </p:txBody>
              </p:sp>
            </mc:Fallback>
          </mc:AlternateContent>
          <p:cxnSp>
            <p:nvCxnSpPr>
              <p:cNvPr id="42" name="Conector recto de flecha 41">
                <a:extLst>
                  <a:ext uri="{FF2B5EF4-FFF2-40B4-BE49-F238E27FC236}">
                    <a16:creationId xmlns:a16="http://schemas.microsoft.com/office/drawing/2014/main" id="{09B15C02-B7A6-CB0A-0DFA-0D16FDB9E5DF}"/>
                  </a:ext>
                </a:extLst>
              </p:cNvPr>
              <p:cNvCxnSpPr>
                <a:cxnSpLocks/>
              </p:cNvCxnSpPr>
              <p:nvPr/>
            </p:nvCxnSpPr>
            <p:spPr>
              <a:xfrm>
                <a:off x="9881422" y="2569834"/>
                <a:ext cx="1429253" cy="0"/>
              </a:xfrm>
              <a:prstGeom prst="straightConnector1">
                <a:avLst/>
              </a:prstGeom>
              <a:ln w="19050">
                <a:solidFill>
                  <a:srgbClr val="414754"/>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82333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Discretización Controlador PID</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B1581DF-1D95-D51F-CBAD-CD1D4E1FCF93}"/>
                  </a:ext>
                </a:extLst>
              </p:cNvPr>
              <p:cNvSpPr txBox="1"/>
              <p:nvPr/>
            </p:nvSpPr>
            <p:spPr>
              <a:xfrm>
                <a:off x="635884" y="1592825"/>
                <a:ext cx="1522916"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𝐶</m:t>
                          </m:r>
                        </m:e>
                        <m:sub>
                          <m:r>
                            <a:rPr lang="es-CO" sz="2400" b="0" i="1" smtClean="0">
                              <a:latin typeface="Cambria Math" panose="02040503050406030204" pitchFamily="18" charset="0"/>
                            </a:rPr>
                            <m:t>𝑝</m:t>
                          </m:r>
                        </m:sub>
                      </m:sSub>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𝑠</m:t>
                          </m:r>
                        </m:e>
                      </m:d>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𝑝</m:t>
                          </m:r>
                        </m:sub>
                      </m:sSub>
                    </m:oMath>
                  </m:oMathPara>
                </a14:m>
                <a:endParaRPr lang="es-CO" sz="2400"/>
              </a:p>
            </p:txBody>
          </p:sp>
        </mc:Choice>
        <mc:Fallback xmlns="">
          <p:sp>
            <p:nvSpPr>
              <p:cNvPr id="3" name="CuadroTexto 2">
                <a:extLst>
                  <a:ext uri="{FF2B5EF4-FFF2-40B4-BE49-F238E27FC236}">
                    <a16:creationId xmlns:a16="http://schemas.microsoft.com/office/drawing/2014/main" id="{FB1581DF-1D95-D51F-CBAD-CD1D4E1FCF93}"/>
                  </a:ext>
                </a:extLst>
              </p:cNvPr>
              <p:cNvSpPr txBox="1">
                <a:spLocks noRot="1" noChangeAspect="1" noMove="1" noResize="1" noEditPoints="1" noAdjustHandles="1" noChangeArrowheads="1" noChangeShapeType="1" noTextEdit="1"/>
              </p:cNvSpPr>
              <p:nvPr/>
            </p:nvSpPr>
            <p:spPr>
              <a:xfrm>
                <a:off x="635884" y="1592825"/>
                <a:ext cx="1522916" cy="397866"/>
              </a:xfrm>
              <a:prstGeom prst="rect">
                <a:avLst/>
              </a:prstGeom>
              <a:blipFill>
                <a:blip r:embed="rId2"/>
                <a:stretch>
                  <a:fillRect l="-4000" r="-1600" b="-18182"/>
                </a:stretch>
              </a:blipFill>
            </p:spPr>
            <p:txBody>
              <a:bodyPr/>
              <a:lstStyle/>
              <a:p>
                <a:r>
                  <a:rPr lang="en-US">
                    <a:noFill/>
                  </a:rPr>
                  <a:t> </a:t>
                </a:r>
              </a:p>
            </p:txBody>
          </p:sp>
        </mc:Fallback>
      </mc:AlternateContent>
      <p:sp>
        <p:nvSpPr>
          <p:cNvPr id="18" name="CuadroTexto 17">
            <a:extLst>
              <a:ext uri="{FF2B5EF4-FFF2-40B4-BE49-F238E27FC236}">
                <a16:creationId xmlns:a16="http://schemas.microsoft.com/office/drawing/2014/main" id="{B371129E-3DB1-E1E9-515F-233566C691EB}"/>
              </a:ext>
            </a:extLst>
          </p:cNvPr>
          <p:cNvSpPr txBox="1"/>
          <p:nvPr/>
        </p:nvSpPr>
        <p:spPr>
          <a:xfrm>
            <a:off x="4247877" y="3078295"/>
            <a:ext cx="1661652" cy="830997"/>
          </a:xfrm>
          <a:prstGeom prst="rect">
            <a:avLst/>
          </a:prstGeom>
          <a:noFill/>
        </p:spPr>
        <p:txBody>
          <a:bodyPr wrap="square" rtlCol="0">
            <a:spAutoFit/>
          </a:bodyPr>
          <a:lstStyle/>
          <a:p>
            <a:pPr algn="ctr"/>
            <a:r>
              <a:rPr lang="es-CO" sz="2400" b="1">
                <a:latin typeface="Ancizar Sans" panose="020B0602040300000003" pitchFamily="34" charset="0"/>
              </a:rPr>
              <a:t>Zero-</a:t>
            </a:r>
            <a:r>
              <a:rPr lang="es-CO" sz="2400" b="1" err="1">
                <a:latin typeface="Ancizar Sans" panose="020B0602040300000003" pitchFamily="34" charset="0"/>
              </a:rPr>
              <a:t>order</a:t>
            </a:r>
            <a:r>
              <a:rPr lang="es-CO" sz="2400" b="1">
                <a:latin typeface="Ancizar Sans" panose="020B0602040300000003" pitchFamily="34" charset="0"/>
              </a:rPr>
              <a:t> </a:t>
            </a:r>
            <a:r>
              <a:rPr lang="es-CO" sz="2400" b="1" err="1">
                <a:latin typeface="Ancizar Sans" panose="020B0602040300000003" pitchFamily="34" charset="0"/>
              </a:rPr>
              <a:t>hold</a:t>
            </a:r>
            <a:endParaRPr lang="es-CO" sz="2400" b="1">
              <a:latin typeface="Ancizar Sans" panose="020B0602040300000003" pitchFamily="34" charset="0"/>
            </a:endParaRPr>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B45652B7-A5EC-E8F9-F72D-380E6372B52A}"/>
                  </a:ext>
                </a:extLst>
              </p:cNvPr>
              <p:cNvSpPr txBox="1"/>
              <p:nvPr/>
            </p:nvSpPr>
            <p:spPr>
              <a:xfrm>
                <a:off x="115083" y="3086100"/>
                <a:ext cx="2564517"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𝐶</m:t>
                          </m:r>
                        </m:e>
                        <m:sub>
                          <m:r>
                            <a:rPr lang="es-CO" sz="2400" b="0" i="1" smtClean="0">
                              <a:latin typeface="Cambria Math" panose="02040503050406030204" pitchFamily="18" charset="0"/>
                            </a:rPr>
                            <m:t>𝑖</m:t>
                          </m:r>
                        </m:sub>
                      </m:sSub>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𝑠</m:t>
                          </m:r>
                        </m:e>
                      </m:d>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𝑖</m:t>
                              </m:r>
                            </m:sub>
                          </m:sSub>
                        </m:num>
                        <m:den>
                          <m:r>
                            <a:rPr lang="es-CO" sz="2400" b="0" i="1" smtClean="0">
                              <a:latin typeface="Cambria Math" panose="02040503050406030204" pitchFamily="18" charset="0"/>
                            </a:rPr>
                            <m:t>𝑠</m:t>
                          </m:r>
                        </m:den>
                      </m:f>
                    </m:oMath>
                  </m:oMathPara>
                </a14:m>
                <a:endParaRPr lang="es-CO" sz="2400"/>
              </a:p>
            </p:txBody>
          </p:sp>
        </mc:Choice>
        <mc:Fallback xmlns="">
          <p:sp>
            <p:nvSpPr>
              <p:cNvPr id="16" name="CuadroTexto 15">
                <a:extLst>
                  <a:ext uri="{FF2B5EF4-FFF2-40B4-BE49-F238E27FC236}">
                    <a16:creationId xmlns:a16="http://schemas.microsoft.com/office/drawing/2014/main" id="{B45652B7-A5EC-E8F9-F72D-380E6372B52A}"/>
                  </a:ext>
                </a:extLst>
              </p:cNvPr>
              <p:cNvSpPr txBox="1">
                <a:spLocks noRot="1" noChangeAspect="1" noMove="1" noResize="1" noEditPoints="1" noAdjustHandles="1" noChangeArrowheads="1" noChangeShapeType="1" noTextEdit="1"/>
              </p:cNvSpPr>
              <p:nvPr/>
            </p:nvSpPr>
            <p:spPr>
              <a:xfrm>
                <a:off x="115083" y="3086100"/>
                <a:ext cx="2564517" cy="7014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8ACB5980-5D71-4524-6B24-0E75F5E5C602}"/>
                  </a:ext>
                </a:extLst>
              </p:cNvPr>
              <p:cNvSpPr txBox="1"/>
              <p:nvPr/>
            </p:nvSpPr>
            <p:spPr>
              <a:xfrm>
                <a:off x="663132" y="5106472"/>
                <a:ext cx="19103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𝐶</m:t>
                          </m:r>
                        </m:e>
                        <m:sub>
                          <m:r>
                            <a:rPr lang="es-CO" sz="2400" b="0" i="1" smtClean="0">
                              <a:latin typeface="Cambria Math" panose="02040503050406030204" pitchFamily="18" charset="0"/>
                            </a:rPr>
                            <m:t>𝑑</m:t>
                          </m:r>
                        </m:sub>
                      </m:sSub>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𝑠</m:t>
                          </m:r>
                        </m:e>
                      </m:d>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𝑘</m:t>
                          </m:r>
                        </m:e>
                        <m:sub>
                          <m:r>
                            <a:rPr lang="es-CO" sz="2400" b="0" i="1" smtClean="0">
                              <a:latin typeface="Cambria Math" panose="02040503050406030204" pitchFamily="18" charset="0"/>
                            </a:rPr>
                            <m:t>𝑑</m:t>
                          </m:r>
                        </m:sub>
                      </m:sSub>
                      <m:r>
                        <a:rPr lang="es-CO" sz="2400" b="0" i="1" smtClean="0">
                          <a:latin typeface="Cambria Math" panose="02040503050406030204" pitchFamily="18" charset="0"/>
                        </a:rPr>
                        <m:t>⋅</m:t>
                      </m:r>
                      <m:r>
                        <a:rPr lang="es-CO" sz="2400" b="0" i="1" smtClean="0">
                          <a:latin typeface="Cambria Math" panose="02040503050406030204" pitchFamily="18" charset="0"/>
                        </a:rPr>
                        <m:t>𝑠</m:t>
                      </m:r>
                    </m:oMath>
                  </m:oMathPara>
                </a14:m>
                <a:endParaRPr lang="es-CO" sz="2400"/>
              </a:p>
            </p:txBody>
          </p:sp>
        </mc:Choice>
        <mc:Fallback xmlns="">
          <p:sp>
            <p:nvSpPr>
              <p:cNvPr id="17" name="CuadroTexto 16">
                <a:extLst>
                  <a:ext uri="{FF2B5EF4-FFF2-40B4-BE49-F238E27FC236}">
                    <a16:creationId xmlns:a16="http://schemas.microsoft.com/office/drawing/2014/main" id="{8ACB5980-5D71-4524-6B24-0E75F5E5C602}"/>
                  </a:ext>
                </a:extLst>
              </p:cNvPr>
              <p:cNvSpPr txBox="1">
                <a:spLocks noRot="1" noChangeAspect="1" noMove="1" noResize="1" noEditPoints="1" noAdjustHandles="1" noChangeArrowheads="1" noChangeShapeType="1" noTextEdit="1"/>
              </p:cNvSpPr>
              <p:nvPr/>
            </p:nvSpPr>
            <p:spPr>
              <a:xfrm>
                <a:off x="663132" y="5106472"/>
                <a:ext cx="1910395" cy="369332"/>
              </a:xfrm>
              <a:prstGeom prst="rect">
                <a:avLst/>
              </a:prstGeom>
              <a:blipFill>
                <a:blip r:embed="rId4"/>
                <a:stretch>
                  <a:fillRect l="-3514" r="-1278" b="-16667"/>
                </a:stretch>
              </a:blipFill>
            </p:spPr>
            <p:txBody>
              <a:bodyPr/>
              <a:lstStyle/>
              <a:p>
                <a:r>
                  <a:rPr lang="en-US">
                    <a:noFill/>
                  </a:rPr>
                  <a:t> </a:t>
                </a:r>
              </a:p>
            </p:txBody>
          </p:sp>
        </mc:Fallback>
      </mc:AlternateContent>
      <p:pic>
        <p:nvPicPr>
          <p:cNvPr id="10" name="Imagen 9">
            <a:extLst>
              <a:ext uri="{FF2B5EF4-FFF2-40B4-BE49-F238E27FC236}">
                <a16:creationId xmlns:a16="http://schemas.microsoft.com/office/drawing/2014/main" id="{1AC6FE06-90DC-D0B0-CEC3-68387A15319D}"/>
              </a:ext>
            </a:extLst>
          </p:cNvPr>
          <p:cNvPicPr>
            <a:picLocks noChangeAspect="1"/>
          </p:cNvPicPr>
          <p:nvPr/>
        </p:nvPicPr>
        <p:blipFill>
          <a:blip r:embed="rId5"/>
          <a:stretch>
            <a:fillRect/>
          </a:stretch>
        </p:blipFill>
        <p:spPr>
          <a:xfrm>
            <a:off x="7662470" y="1411792"/>
            <a:ext cx="2954730" cy="759931"/>
          </a:xfrm>
          <a:prstGeom prst="rect">
            <a:avLst/>
          </a:prstGeom>
        </p:spPr>
      </p:pic>
      <p:pic>
        <p:nvPicPr>
          <p:cNvPr id="12" name="Imagen 11">
            <a:extLst>
              <a:ext uri="{FF2B5EF4-FFF2-40B4-BE49-F238E27FC236}">
                <a16:creationId xmlns:a16="http://schemas.microsoft.com/office/drawing/2014/main" id="{8D00BBBE-87B4-8489-11C1-E82CEEE2B3D6}"/>
              </a:ext>
            </a:extLst>
          </p:cNvPr>
          <p:cNvPicPr>
            <a:picLocks noChangeAspect="1"/>
          </p:cNvPicPr>
          <p:nvPr/>
        </p:nvPicPr>
        <p:blipFill>
          <a:blip r:embed="rId6"/>
          <a:stretch>
            <a:fillRect/>
          </a:stretch>
        </p:blipFill>
        <p:spPr>
          <a:xfrm>
            <a:off x="6595730" y="3055704"/>
            <a:ext cx="4791744" cy="724001"/>
          </a:xfrm>
          <a:prstGeom prst="rect">
            <a:avLst/>
          </a:prstGeom>
        </p:spPr>
      </p:pic>
      <p:pic>
        <p:nvPicPr>
          <p:cNvPr id="20" name="Imagen 19">
            <a:extLst>
              <a:ext uri="{FF2B5EF4-FFF2-40B4-BE49-F238E27FC236}">
                <a16:creationId xmlns:a16="http://schemas.microsoft.com/office/drawing/2014/main" id="{E73B0A10-D66B-0E6B-41B0-022ABAFBD244}"/>
              </a:ext>
            </a:extLst>
          </p:cNvPr>
          <p:cNvPicPr>
            <a:picLocks noChangeAspect="1"/>
          </p:cNvPicPr>
          <p:nvPr/>
        </p:nvPicPr>
        <p:blipFill>
          <a:blip r:embed="rId7"/>
          <a:stretch>
            <a:fillRect/>
          </a:stretch>
        </p:blipFill>
        <p:spPr>
          <a:xfrm>
            <a:off x="4552677" y="4575624"/>
            <a:ext cx="7409652" cy="479559"/>
          </a:xfrm>
          <a:prstGeom prst="rect">
            <a:avLst/>
          </a:prstGeom>
        </p:spPr>
      </p:pic>
      <p:pic>
        <p:nvPicPr>
          <p:cNvPr id="22" name="Imagen 21">
            <a:extLst>
              <a:ext uri="{FF2B5EF4-FFF2-40B4-BE49-F238E27FC236}">
                <a16:creationId xmlns:a16="http://schemas.microsoft.com/office/drawing/2014/main" id="{31F324C7-82A8-E09C-2DC2-DE450805DEAE}"/>
              </a:ext>
            </a:extLst>
          </p:cNvPr>
          <p:cNvPicPr>
            <a:picLocks noChangeAspect="1"/>
          </p:cNvPicPr>
          <p:nvPr/>
        </p:nvPicPr>
        <p:blipFill>
          <a:blip r:embed="rId8"/>
          <a:stretch>
            <a:fillRect/>
          </a:stretch>
        </p:blipFill>
        <p:spPr>
          <a:xfrm>
            <a:off x="4247877" y="5164280"/>
            <a:ext cx="7800054" cy="598807"/>
          </a:xfrm>
          <a:prstGeom prst="rect">
            <a:avLst/>
          </a:prstGeom>
        </p:spPr>
      </p:pic>
      <p:pic>
        <p:nvPicPr>
          <p:cNvPr id="27" name="Imagen 26">
            <a:extLst>
              <a:ext uri="{FF2B5EF4-FFF2-40B4-BE49-F238E27FC236}">
                <a16:creationId xmlns:a16="http://schemas.microsoft.com/office/drawing/2014/main" id="{E32D3DC3-53D4-81B5-3BB8-0582969A0650}"/>
              </a:ext>
            </a:extLst>
          </p:cNvPr>
          <p:cNvPicPr>
            <a:picLocks noChangeAspect="1"/>
          </p:cNvPicPr>
          <p:nvPr/>
        </p:nvPicPr>
        <p:blipFill>
          <a:blip r:embed="rId9"/>
          <a:stretch>
            <a:fillRect/>
          </a:stretch>
        </p:blipFill>
        <p:spPr>
          <a:xfrm>
            <a:off x="6919490" y="3647690"/>
            <a:ext cx="4440689" cy="523203"/>
          </a:xfrm>
          <a:prstGeom prst="rect">
            <a:avLst/>
          </a:prstGeom>
        </p:spPr>
      </p:pic>
      <p:pic>
        <p:nvPicPr>
          <p:cNvPr id="30" name="Imagen 29">
            <a:extLst>
              <a:ext uri="{FF2B5EF4-FFF2-40B4-BE49-F238E27FC236}">
                <a16:creationId xmlns:a16="http://schemas.microsoft.com/office/drawing/2014/main" id="{69D1CAE4-805E-5C9D-59E1-6AADE631233D}"/>
              </a:ext>
            </a:extLst>
          </p:cNvPr>
          <p:cNvPicPr>
            <a:picLocks noChangeAspect="1"/>
          </p:cNvPicPr>
          <p:nvPr/>
        </p:nvPicPr>
        <p:blipFill>
          <a:blip r:embed="rId10"/>
          <a:stretch>
            <a:fillRect/>
          </a:stretch>
        </p:blipFill>
        <p:spPr>
          <a:xfrm>
            <a:off x="7662470" y="2014951"/>
            <a:ext cx="2838846" cy="676369"/>
          </a:xfrm>
          <a:prstGeom prst="rect">
            <a:avLst/>
          </a:prstGeom>
        </p:spPr>
      </p:pic>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20D5D137-51DF-9211-0720-2B50793330D7}"/>
                  </a:ext>
                </a:extLst>
              </p:cNvPr>
              <p:cNvSpPr txBox="1"/>
              <p:nvPr/>
            </p:nvSpPr>
            <p:spPr>
              <a:xfrm>
                <a:off x="3929862" y="6041924"/>
                <a:ext cx="4332276" cy="536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3200" b="1" i="1" smtClean="0">
                              <a:solidFill>
                                <a:srgbClr val="0C6980"/>
                              </a:solidFill>
                              <a:latin typeface="Cambria Math" panose="02040503050406030204" pitchFamily="18" charset="0"/>
                            </a:rPr>
                          </m:ctrlPr>
                        </m:sSubPr>
                        <m:e>
                          <m:r>
                            <a:rPr lang="es-CO" sz="3200" b="1" i="1" smtClean="0">
                              <a:solidFill>
                                <a:srgbClr val="0C6980"/>
                              </a:solidFill>
                              <a:latin typeface="Cambria Math" panose="02040503050406030204" pitchFamily="18" charset="0"/>
                            </a:rPr>
                            <m:t>𝒖</m:t>
                          </m:r>
                        </m:e>
                        <m:sub>
                          <m:r>
                            <a:rPr lang="es-CO" sz="3200" b="1" i="1" smtClean="0">
                              <a:solidFill>
                                <a:srgbClr val="0C6980"/>
                              </a:solidFill>
                              <a:latin typeface="Cambria Math" panose="02040503050406030204" pitchFamily="18" charset="0"/>
                            </a:rPr>
                            <m:t>𝑷𝑰𝑫</m:t>
                          </m:r>
                        </m:sub>
                      </m:sSub>
                      <m:d>
                        <m:dPr>
                          <m:begChr m:val="["/>
                          <m:endChr m:val="]"/>
                          <m:ctrlPr>
                            <a:rPr lang="es-CO" sz="3200" b="1" i="1" smtClean="0">
                              <a:solidFill>
                                <a:srgbClr val="0C6980"/>
                              </a:solidFill>
                              <a:latin typeface="Cambria Math" panose="02040503050406030204" pitchFamily="18" charset="0"/>
                            </a:rPr>
                          </m:ctrlPr>
                        </m:dPr>
                        <m:e>
                          <m:r>
                            <a:rPr lang="es-CO" sz="3200" b="1" i="1" smtClean="0">
                              <a:solidFill>
                                <a:srgbClr val="0C6980"/>
                              </a:solidFill>
                              <a:latin typeface="Cambria Math" panose="02040503050406030204" pitchFamily="18" charset="0"/>
                            </a:rPr>
                            <m:t>𝒏</m:t>
                          </m:r>
                        </m:e>
                      </m:d>
                      <m:r>
                        <a:rPr lang="es-CO" sz="3200" b="1" i="1" smtClean="0">
                          <a:solidFill>
                            <a:srgbClr val="0C6980"/>
                          </a:solidFill>
                          <a:latin typeface="Cambria Math" panose="02040503050406030204" pitchFamily="18" charset="0"/>
                        </a:rPr>
                        <m:t>=</m:t>
                      </m:r>
                      <m:sSub>
                        <m:sSubPr>
                          <m:ctrlPr>
                            <a:rPr lang="es-CO" sz="3200" b="1" i="1" smtClean="0">
                              <a:solidFill>
                                <a:srgbClr val="0C6980"/>
                              </a:solidFill>
                              <a:latin typeface="Cambria Math" panose="02040503050406030204" pitchFamily="18" charset="0"/>
                            </a:rPr>
                          </m:ctrlPr>
                        </m:sSubPr>
                        <m:e>
                          <m:r>
                            <a:rPr lang="es-CO" sz="3200" b="1" i="1" smtClean="0">
                              <a:solidFill>
                                <a:srgbClr val="0C6980"/>
                              </a:solidFill>
                              <a:latin typeface="Cambria Math" panose="02040503050406030204" pitchFamily="18" charset="0"/>
                            </a:rPr>
                            <m:t>𝒖</m:t>
                          </m:r>
                        </m:e>
                        <m:sub>
                          <m:r>
                            <a:rPr lang="es-CO" sz="3200" b="1" i="1" smtClean="0">
                              <a:solidFill>
                                <a:srgbClr val="0C6980"/>
                              </a:solidFill>
                              <a:latin typeface="Cambria Math" panose="02040503050406030204" pitchFamily="18" charset="0"/>
                            </a:rPr>
                            <m:t>𝒑</m:t>
                          </m:r>
                        </m:sub>
                      </m:sSub>
                      <m:r>
                        <a:rPr lang="es-CO" sz="3200" b="1" i="1" smtClean="0">
                          <a:solidFill>
                            <a:srgbClr val="0C6980"/>
                          </a:solidFill>
                          <a:latin typeface="Cambria Math" panose="02040503050406030204" pitchFamily="18" charset="0"/>
                        </a:rPr>
                        <m:t>+</m:t>
                      </m:r>
                      <m:sSub>
                        <m:sSubPr>
                          <m:ctrlPr>
                            <a:rPr lang="es-CO" sz="3200" b="1" i="1" smtClean="0">
                              <a:solidFill>
                                <a:srgbClr val="0C6980"/>
                              </a:solidFill>
                              <a:latin typeface="Cambria Math" panose="02040503050406030204" pitchFamily="18" charset="0"/>
                            </a:rPr>
                          </m:ctrlPr>
                        </m:sSubPr>
                        <m:e>
                          <m:r>
                            <a:rPr lang="es-CO" sz="3200" b="1" i="1" smtClean="0">
                              <a:solidFill>
                                <a:srgbClr val="0C6980"/>
                              </a:solidFill>
                              <a:latin typeface="Cambria Math" panose="02040503050406030204" pitchFamily="18" charset="0"/>
                            </a:rPr>
                            <m:t>𝒖</m:t>
                          </m:r>
                        </m:e>
                        <m:sub>
                          <m:r>
                            <a:rPr lang="es-CO" sz="3200" b="1" i="1" smtClean="0">
                              <a:solidFill>
                                <a:srgbClr val="0C6980"/>
                              </a:solidFill>
                              <a:latin typeface="Cambria Math" panose="02040503050406030204" pitchFamily="18" charset="0"/>
                            </a:rPr>
                            <m:t>𝒊</m:t>
                          </m:r>
                        </m:sub>
                      </m:sSub>
                      <m:r>
                        <a:rPr lang="es-CO" sz="3200" b="1" i="1" smtClean="0">
                          <a:solidFill>
                            <a:srgbClr val="0C6980"/>
                          </a:solidFill>
                          <a:latin typeface="Cambria Math" panose="02040503050406030204" pitchFamily="18" charset="0"/>
                        </a:rPr>
                        <m:t>+</m:t>
                      </m:r>
                      <m:sSub>
                        <m:sSubPr>
                          <m:ctrlPr>
                            <a:rPr lang="es-CO" sz="3200" b="1" i="1" smtClean="0">
                              <a:solidFill>
                                <a:srgbClr val="0C6980"/>
                              </a:solidFill>
                              <a:latin typeface="Cambria Math" panose="02040503050406030204" pitchFamily="18" charset="0"/>
                            </a:rPr>
                          </m:ctrlPr>
                        </m:sSubPr>
                        <m:e>
                          <m:r>
                            <a:rPr lang="es-CO" sz="3200" b="1" i="1" smtClean="0">
                              <a:solidFill>
                                <a:srgbClr val="0C6980"/>
                              </a:solidFill>
                              <a:latin typeface="Cambria Math" panose="02040503050406030204" pitchFamily="18" charset="0"/>
                            </a:rPr>
                            <m:t>𝒖</m:t>
                          </m:r>
                        </m:e>
                        <m:sub>
                          <m:r>
                            <a:rPr lang="es-CO" sz="3200" b="1" i="1" smtClean="0">
                              <a:solidFill>
                                <a:srgbClr val="0C6980"/>
                              </a:solidFill>
                              <a:latin typeface="Cambria Math" panose="02040503050406030204" pitchFamily="18" charset="0"/>
                            </a:rPr>
                            <m:t>𝒅</m:t>
                          </m:r>
                        </m:sub>
                      </m:sSub>
                    </m:oMath>
                  </m:oMathPara>
                </a14:m>
                <a:endParaRPr lang="es-CO" sz="2200" b="1">
                  <a:solidFill>
                    <a:srgbClr val="0C6980"/>
                  </a:solidFill>
                </a:endParaRPr>
              </a:p>
            </p:txBody>
          </p:sp>
        </mc:Choice>
        <mc:Fallback xmlns="">
          <p:sp>
            <p:nvSpPr>
              <p:cNvPr id="31" name="CuadroTexto 30">
                <a:extLst>
                  <a:ext uri="{FF2B5EF4-FFF2-40B4-BE49-F238E27FC236}">
                    <a16:creationId xmlns:a16="http://schemas.microsoft.com/office/drawing/2014/main" id="{20D5D137-51DF-9211-0720-2B50793330D7}"/>
                  </a:ext>
                </a:extLst>
              </p:cNvPr>
              <p:cNvSpPr txBox="1">
                <a:spLocks noRot="1" noChangeAspect="1" noMove="1" noResize="1" noEditPoints="1" noAdjustHandles="1" noChangeArrowheads="1" noChangeShapeType="1" noTextEdit="1"/>
              </p:cNvSpPr>
              <p:nvPr/>
            </p:nvSpPr>
            <p:spPr>
              <a:xfrm>
                <a:off x="3929862" y="6041924"/>
                <a:ext cx="4332276" cy="536494"/>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27886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9" y="118279"/>
            <a:ext cx="11496000"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Discretización Controlador Red de Adelanto</a:t>
            </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397C2AA2-4064-667D-0789-F0488A073661}"/>
                  </a:ext>
                </a:extLst>
              </p:cNvPr>
              <p:cNvSpPr txBox="1"/>
              <p:nvPr/>
            </p:nvSpPr>
            <p:spPr>
              <a:xfrm>
                <a:off x="116547" y="3367999"/>
                <a:ext cx="3095976" cy="740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𝐶</m:t>
                          </m:r>
                        </m:e>
                        <m:sub>
                          <m:r>
                            <a:rPr lang="es-CO" sz="2400" b="0" i="1" smtClean="0">
                              <a:latin typeface="Cambria Math" panose="02040503050406030204" pitchFamily="18" charset="0"/>
                            </a:rPr>
                            <m:t>2</m:t>
                          </m:r>
                        </m:sub>
                      </m:sSub>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𝑠</m:t>
                          </m:r>
                        </m:e>
                      </m:d>
                      <m:r>
                        <a:rPr lang="es-CO" sz="2400" b="0" i="1" smtClean="0">
                          <a:latin typeface="Cambria Math" panose="02040503050406030204" pitchFamily="18" charset="0"/>
                        </a:rPr>
                        <m:t>=</m:t>
                      </m:r>
                      <m:f>
                        <m:fPr>
                          <m:ctrlPr>
                            <a:rPr lang="es-CO" sz="2400" b="1" i="1">
                              <a:latin typeface="Cambria Math" panose="02040503050406030204" pitchFamily="18" charset="0"/>
                            </a:rPr>
                          </m:ctrlPr>
                        </m:fPr>
                        <m:num>
                          <m:r>
                            <a:rPr lang="es-CO" sz="2400" b="1" i="1">
                              <a:latin typeface="Cambria Math" panose="02040503050406030204" pitchFamily="18" charset="0"/>
                            </a:rPr>
                            <m:t>𝟏</m:t>
                          </m:r>
                          <m:r>
                            <a:rPr lang="es-CO" sz="2400" b="1" i="1">
                              <a:latin typeface="Cambria Math" panose="02040503050406030204" pitchFamily="18" charset="0"/>
                            </a:rPr>
                            <m:t>+</m:t>
                          </m:r>
                          <m:r>
                            <a:rPr lang="es-CO" sz="2400" b="1" i="1">
                              <a:latin typeface="Cambria Math" panose="02040503050406030204" pitchFamily="18" charset="0"/>
                            </a:rPr>
                            <m:t>𝟏</m:t>
                          </m:r>
                          <m:r>
                            <a:rPr lang="es-CO" sz="2400" b="1" i="1">
                              <a:latin typeface="Cambria Math" panose="02040503050406030204" pitchFamily="18" charset="0"/>
                            </a:rPr>
                            <m:t>,</m:t>
                          </m:r>
                          <m:r>
                            <a:rPr lang="es-CO" sz="2400" b="1" i="1">
                              <a:latin typeface="Cambria Math" panose="02040503050406030204" pitchFamily="18" charset="0"/>
                            </a:rPr>
                            <m:t>𝟎𝟗𝟓</m:t>
                          </m:r>
                          <m:r>
                            <a:rPr lang="es-CO" sz="2400" b="1" i="1">
                              <a:latin typeface="Cambria Math" panose="02040503050406030204" pitchFamily="18" charset="0"/>
                            </a:rPr>
                            <m:t> ⋅</m:t>
                          </m:r>
                          <m:r>
                            <a:rPr lang="es-CO" sz="2400" b="1" i="1">
                              <a:latin typeface="Cambria Math" panose="02040503050406030204" pitchFamily="18" charset="0"/>
                            </a:rPr>
                            <m:t>𝒔</m:t>
                          </m:r>
                          <m:r>
                            <a:rPr lang="es-CO" sz="2400" b="1" i="1">
                              <a:latin typeface="Cambria Math" panose="02040503050406030204" pitchFamily="18" charset="0"/>
                            </a:rPr>
                            <m:t> </m:t>
                          </m:r>
                        </m:num>
                        <m:den>
                          <m:r>
                            <a:rPr lang="es-CO" sz="2400" b="1" i="1">
                              <a:latin typeface="Cambria Math" panose="02040503050406030204" pitchFamily="18" charset="0"/>
                            </a:rPr>
                            <m:t>𝟏</m:t>
                          </m:r>
                          <m:r>
                            <a:rPr lang="es-CO" sz="2400" b="1" i="1">
                              <a:latin typeface="Cambria Math" panose="02040503050406030204" pitchFamily="18" charset="0"/>
                            </a:rPr>
                            <m:t>+</m:t>
                          </m:r>
                          <m:r>
                            <a:rPr lang="es-CO" sz="2400" b="1" i="1">
                              <a:latin typeface="Cambria Math" panose="02040503050406030204" pitchFamily="18" charset="0"/>
                            </a:rPr>
                            <m:t>𝟑</m:t>
                          </m:r>
                          <m:r>
                            <a:rPr lang="es-CO" sz="2400" b="1" i="1">
                              <a:latin typeface="Cambria Math" panose="02040503050406030204" pitchFamily="18" charset="0"/>
                            </a:rPr>
                            <m:t>,</m:t>
                          </m:r>
                          <m:r>
                            <a:rPr lang="es-CO" sz="2400" b="1" i="1">
                              <a:latin typeface="Cambria Math" panose="02040503050406030204" pitchFamily="18" charset="0"/>
                            </a:rPr>
                            <m:t>𝟕𝟔𝟖</m:t>
                          </m:r>
                          <m:r>
                            <a:rPr lang="es-CO" sz="2400" b="1" i="1">
                              <a:latin typeface="Cambria Math" panose="02040503050406030204" pitchFamily="18" charset="0"/>
                            </a:rPr>
                            <m:t>⋅</m:t>
                          </m:r>
                          <m:r>
                            <a:rPr lang="es-CO" sz="2400" b="1" i="1">
                              <a:latin typeface="Cambria Math" panose="02040503050406030204" pitchFamily="18" charset="0"/>
                            </a:rPr>
                            <m:t>𝒔</m:t>
                          </m:r>
                        </m:den>
                      </m:f>
                    </m:oMath>
                  </m:oMathPara>
                </a14:m>
                <a:endParaRPr lang="es-CO" sz="2400"/>
              </a:p>
            </p:txBody>
          </p:sp>
        </mc:Choice>
        <mc:Fallback xmlns="">
          <p:sp>
            <p:nvSpPr>
              <p:cNvPr id="14" name="CuadroTexto 13">
                <a:extLst>
                  <a:ext uri="{FF2B5EF4-FFF2-40B4-BE49-F238E27FC236}">
                    <a16:creationId xmlns:a16="http://schemas.microsoft.com/office/drawing/2014/main" id="{397C2AA2-4064-667D-0789-F0488A073661}"/>
                  </a:ext>
                </a:extLst>
              </p:cNvPr>
              <p:cNvSpPr txBox="1">
                <a:spLocks noRot="1" noChangeAspect="1" noMove="1" noResize="1" noEditPoints="1" noAdjustHandles="1" noChangeArrowheads="1" noChangeShapeType="1" noTextEdit="1"/>
              </p:cNvSpPr>
              <p:nvPr/>
            </p:nvSpPr>
            <p:spPr>
              <a:xfrm>
                <a:off x="116547" y="3367999"/>
                <a:ext cx="3095976" cy="74045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18F3DAFB-C846-F00A-429A-175838A389EE}"/>
                  </a:ext>
                </a:extLst>
              </p:cNvPr>
              <p:cNvSpPr txBox="1"/>
              <p:nvPr/>
            </p:nvSpPr>
            <p:spPr>
              <a:xfrm>
                <a:off x="6763201" y="3494285"/>
                <a:ext cx="2913683" cy="610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𝐶</m:t>
                          </m:r>
                        </m:e>
                        <m:sub>
                          <m:r>
                            <a:rPr lang="es-CO" sz="2000" b="0" i="1" smtClean="0">
                              <a:latin typeface="Cambria Math" panose="02040503050406030204" pitchFamily="18" charset="0"/>
                            </a:rPr>
                            <m:t>2</m:t>
                          </m:r>
                        </m:sub>
                      </m:sSub>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𝑧</m:t>
                          </m:r>
                        </m:e>
                      </m:d>
                      <m:r>
                        <a:rPr lang="es-CO" sz="2000" b="0" i="1" smtClean="0">
                          <a:latin typeface="Cambria Math" panose="02040503050406030204" pitchFamily="18" charset="0"/>
                        </a:rPr>
                        <m:t>= </m:t>
                      </m:r>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2,377⋅</m:t>
                          </m:r>
                          <m:r>
                            <a:rPr lang="es-CO" sz="2000" b="0" i="1" smtClean="0">
                              <a:latin typeface="Cambria Math" panose="02040503050406030204" pitchFamily="18" charset="0"/>
                            </a:rPr>
                            <m:t>𝑧</m:t>
                          </m:r>
                          <m:r>
                            <a:rPr lang="es-CO" sz="2000" b="0" i="1" smtClean="0">
                              <a:latin typeface="Cambria Math" panose="02040503050406030204" pitchFamily="18" charset="0"/>
                            </a:rPr>
                            <m:t>−2,326</m:t>
                          </m:r>
                        </m:num>
                        <m:den>
                          <m:r>
                            <a:rPr lang="es-CO" sz="2000" b="0" i="1" smtClean="0">
                              <a:latin typeface="Cambria Math" panose="02040503050406030204" pitchFamily="18" charset="0"/>
                            </a:rPr>
                            <m:t>𝑧</m:t>
                          </m:r>
                          <m:r>
                            <a:rPr lang="es-CO" sz="2000" b="0" i="1" smtClean="0">
                              <a:latin typeface="Cambria Math" panose="02040503050406030204" pitchFamily="18" charset="0"/>
                            </a:rPr>
                            <m:t>−0,9485</m:t>
                          </m:r>
                        </m:den>
                      </m:f>
                    </m:oMath>
                  </m:oMathPara>
                </a14:m>
                <a:endParaRPr lang="es-CO" sz="2000"/>
              </a:p>
            </p:txBody>
          </p:sp>
        </mc:Choice>
        <mc:Fallback xmlns="">
          <p:sp>
            <p:nvSpPr>
              <p:cNvPr id="15" name="CuadroTexto 14">
                <a:extLst>
                  <a:ext uri="{FF2B5EF4-FFF2-40B4-BE49-F238E27FC236}">
                    <a16:creationId xmlns:a16="http://schemas.microsoft.com/office/drawing/2014/main" id="{18F3DAFB-C846-F00A-429A-175838A389EE}"/>
                  </a:ext>
                </a:extLst>
              </p:cNvPr>
              <p:cNvSpPr txBox="1">
                <a:spLocks noRot="1" noChangeAspect="1" noMove="1" noResize="1" noEditPoints="1" noAdjustHandles="1" noChangeArrowheads="1" noChangeShapeType="1" noTextEdit="1"/>
              </p:cNvSpPr>
              <p:nvPr/>
            </p:nvSpPr>
            <p:spPr>
              <a:xfrm>
                <a:off x="6763201" y="3494285"/>
                <a:ext cx="2913683" cy="610745"/>
              </a:xfrm>
              <a:prstGeom prst="rect">
                <a:avLst/>
              </a:prstGeom>
              <a:blipFill>
                <a:blip r:embed="rId3"/>
                <a:stretch>
                  <a:fillRect/>
                </a:stretch>
              </a:blipFill>
            </p:spPr>
            <p:txBody>
              <a:bodyPr/>
              <a:lstStyle/>
              <a:p>
                <a:r>
                  <a:rPr lang="en-US">
                    <a:noFill/>
                  </a:rPr>
                  <a:t> </a:t>
                </a:r>
              </a:p>
            </p:txBody>
          </p:sp>
        </mc:Fallback>
      </mc:AlternateContent>
      <p:sp>
        <p:nvSpPr>
          <p:cNvPr id="22" name="CuadroTexto 21">
            <a:extLst>
              <a:ext uri="{FF2B5EF4-FFF2-40B4-BE49-F238E27FC236}">
                <a16:creationId xmlns:a16="http://schemas.microsoft.com/office/drawing/2014/main" id="{0ADFF97A-8AAD-77C3-F7CB-11DB86AFA1C7}"/>
              </a:ext>
            </a:extLst>
          </p:cNvPr>
          <p:cNvSpPr txBox="1"/>
          <p:nvPr/>
        </p:nvSpPr>
        <p:spPr>
          <a:xfrm>
            <a:off x="4221477" y="3322729"/>
            <a:ext cx="1966452" cy="830997"/>
          </a:xfrm>
          <a:prstGeom prst="rect">
            <a:avLst/>
          </a:prstGeom>
          <a:noFill/>
        </p:spPr>
        <p:txBody>
          <a:bodyPr wrap="square" rtlCol="0">
            <a:spAutoFit/>
          </a:bodyPr>
          <a:lstStyle/>
          <a:p>
            <a:pPr algn="ctr"/>
            <a:r>
              <a:rPr lang="es-CO" sz="2400" b="1" err="1">
                <a:latin typeface="Ancizar Sans" panose="020B0602040300000003" pitchFamily="34" charset="0"/>
              </a:rPr>
              <a:t>Least-square</a:t>
            </a:r>
            <a:r>
              <a:rPr lang="es-CO" sz="2400" b="1">
                <a:latin typeface="Ancizar Sans" panose="020B0602040300000003" pitchFamily="34" charset="0"/>
              </a:rPr>
              <a:t> </a:t>
            </a:r>
            <a:r>
              <a:rPr lang="es-CO" sz="2400" b="1" err="1">
                <a:latin typeface="Ancizar Sans" panose="020B0602040300000003" pitchFamily="34" charset="0"/>
              </a:rPr>
              <a:t>method</a:t>
            </a:r>
            <a:endParaRPr lang="es-CO" sz="2400" b="1">
              <a:latin typeface="Ancizar Sans" panose="020B0602040300000003" pitchFamily="34" charset="0"/>
            </a:endParaRPr>
          </a:p>
        </p:txBody>
      </p:sp>
      <p:cxnSp>
        <p:nvCxnSpPr>
          <p:cNvPr id="38" name="Conector recto de flecha 37">
            <a:extLst>
              <a:ext uri="{FF2B5EF4-FFF2-40B4-BE49-F238E27FC236}">
                <a16:creationId xmlns:a16="http://schemas.microsoft.com/office/drawing/2014/main" id="{13A2439E-BF1C-F667-E28E-0E5CB0C2EC42}"/>
              </a:ext>
            </a:extLst>
          </p:cNvPr>
          <p:cNvCxnSpPr>
            <a:stCxn id="14" idx="3"/>
            <a:endCxn id="22" idx="1"/>
          </p:cNvCxnSpPr>
          <p:nvPr/>
        </p:nvCxnSpPr>
        <p:spPr>
          <a:xfrm flipV="1">
            <a:off x="3212523" y="3738228"/>
            <a:ext cx="1008954" cy="1"/>
          </a:xfrm>
          <a:prstGeom prst="straightConnector1">
            <a:avLst/>
          </a:prstGeom>
          <a:ln w="28575">
            <a:solidFill>
              <a:srgbClr val="FD8E7A"/>
            </a:solidFill>
            <a:tailEnd type="triangle"/>
          </a:ln>
        </p:spPr>
        <p:style>
          <a:lnRef idx="1">
            <a:schemeClr val="accent1"/>
          </a:lnRef>
          <a:fillRef idx="0">
            <a:schemeClr val="accent1"/>
          </a:fillRef>
          <a:effectRef idx="0">
            <a:schemeClr val="accent1"/>
          </a:effectRef>
          <a:fontRef idx="minor">
            <a:schemeClr val="tx1"/>
          </a:fontRef>
        </p:style>
      </p:cxnSp>
      <p:sp>
        <p:nvSpPr>
          <p:cNvPr id="54" name="Rectángulo 53">
            <a:extLst>
              <a:ext uri="{FF2B5EF4-FFF2-40B4-BE49-F238E27FC236}">
                <a16:creationId xmlns:a16="http://schemas.microsoft.com/office/drawing/2014/main" id="{9C5F967D-C9CA-E58B-0983-A386495AA009}"/>
              </a:ext>
            </a:extLst>
          </p:cNvPr>
          <p:cNvSpPr/>
          <p:nvPr/>
        </p:nvSpPr>
        <p:spPr>
          <a:xfrm>
            <a:off x="4221477" y="3075212"/>
            <a:ext cx="7708490" cy="1455175"/>
          </a:xfrm>
          <a:prstGeom prst="rect">
            <a:avLst/>
          </a:prstGeom>
          <a:noFill/>
          <a:ln w="28575">
            <a:solidFill>
              <a:srgbClr val="FD8E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5600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68787" y="0"/>
            <a:ext cx="9638522"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Ángulo de Linealización</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858C565-45E8-7DED-942C-40A37A8806C0}"/>
                  </a:ext>
                </a:extLst>
              </p:cNvPr>
              <p:cNvSpPr txBox="1"/>
              <p:nvPr/>
            </p:nvSpPr>
            <p:spPr>
              <a:xfrm>
                <a:off x="2854183" y="5911272"/>
                <a:ext cx="648363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sz="2800" b="0" i="1" smtClean="0">
                              <a:latin typeface="Cambria Math" panose="02040503050406030204" pitchFamily="18" charset="0"/>
                            </a:rPr>
                          </m:ctrlPr>
                        </m:sSupPr>
                        <m:e>
                          <m:r>
                            <a:rPr lang="es-CO" sz="2800" b="0" i="1" smtClean="0">
                              <a:latin typeface="Cambria Math" panose="02040503050406030204" pitchFamily="18" charset="0"/>
                            </a:rPr>
                            <m:t>𝜃</m:t>
                          </m:r>
                        </m:e>
                        <m:sup>
                          <m:r>
                            <a:rPr lang="es-CO" sz="2800" b="0" i="1" smtClean="0">
                              <a:latin typeface="Cambria Math" panose="02040503050406030204" pitchFamily="18" charset="0"/>
                            </a:rPr>
                            <m:t>∗</m:t>
                          </m:r>
                        </m:sup>
                      </m:sSup>
                      <m:r>
                        <a:rPr lang="es-CO" sz="2800" b="0" i="1" smtClean="0">
                          <a:latin typeface="Cambria Math" panose="02040503050406030204" pitchFamily="18" charset="0"/>
                        </a:rPr>
                        <m:t>=202,3460° −154,8387°=47,5073°</m:t>
                      </m:r>
                    </m:oMath>
                  </m:oMathPara>
                </a14:m>
                <a:endParaRPr lang="es-CO" sz="2800"/>
              </a:p>
            </p:txBody>
          </p:sp>
        </mc:Choice>
        <mc:Fallback xmlns="">
          <p:sp>
            <p:nvSpPr>
              <p:cNvPr id="3" name="CuadroTexto 2">
                <a:extLst>
                  <a:ext uri="{FF2B5EF4-FFF2-40B4-BE49-F238E27FC236}">
                    <a16:creationId xmlns:a16="http://schemas.microsoft.com/office/drawing/2014/main" id="{7858C565-45E8-7DED-942C-40A37A8806C0}"/>
                  </a:ext>
                </a:extLst>
              </p:cNvPr>
              <p:cNvSpPr txBox="1">
                <a:spLocks noRot="1" noChangeAspect="1" noMove="1" noResize="1" noEditPoints="1" noAdjustHandles="1" noChangeArrowheads="1" noChangeShapeType="1" noTextEdit="1"/>
              </p:cNvSpPr>
              <p:nvPr/>
            </p:nvSpPr>
            <p:spPr>
              <a:xfrm>
                <a:off x="2854183" y="5911272"/>
                <a:ext cx="6483634" cy="430887"/>
              </a:xfrm>
              <a:prstGeom prst="rect">
                <a:avLst/>
              </a:prstGeom>
              <a:blipFill>
                <a:blip r:embed="rId2"/>
                <a:stretch>
                  <a:fillRect/>
                </a:stretch>
              </a:blipFill>
            </p:spPr>
            <p:txBody>
              <a:bodyPr/>
              <a:lstStyle/>
              <a:p>
                <a:r>
                  <a:rPr lang="en-US">
                    <a:noFill/>
                  </a:rPr>
                  <a:t> </a:t>
                </a:r>
              </a:p>
            </p:txBody>
          </p:sp>
        </mc:Fallback>
      </mc:AlternateContent>
      <p:grpSp>
        <p:nvGrpSpPr>
          <p:cNvPr id="5" name="Grupo 4">
            <a:extLst>
              <a:ext uri="{FF2B5EF4-FFF2-40B4-BE49-F238E27FC236}">
                <a16:creationId xmlns:a16="http://schemas.microsoft.com/office/drawing/2014/main" id="{EE62C68C-67C2-13D0-3913-705625AA2015}"/>
              </a:ext>
            </a:extLst>
          </p:cNvPr>
          <p:cNvGrpSpPr/>
          <p:nvPr/>
        </p:nvGrpSpPr>
        <p:grpSpPr>
          <a:xfrm>
            <a:off x="2098675" y="774740"/>
            <a:ext cx="7994650" cy="3672821"/>
            <a:chOff x="1786226" y="465070"/>
            <a:chExt cx="7994650" cy="3672821"/>
          </a:xfrm>
        </p:grpSpPr>
        <p:grpSp>
          <p:nvGrpSpPr>
            <p:cNvPr id="6" name="Grupo 5">
              <a:extLst>
                <a:ext uri="{FF2B5EF4-FFF2-40B4-BE49-F238E27FC236}">
                  <a16:creationId xmlns:a16="http://schemas.microsoft.com/office/drawing/2014/main" id="{C841CF2B-68B6-F3DD-74CD-00399280B591}"/>
                </a:ext>
              </a:extLst>
            </p:cNvPr>
            <p:cNvGrpSpPr/>
            <p:nvPr/>
          </p:nvGrpSpPr>
          <p:grpSpPr>
            <a:xfrm rot="19533205">
              <a:off x="1786226" y="465070"/>
              <a:ext cx="7994650" cy="3356610"/>
              <a:chOff x="2098675" y="1750695"/>
              <a:chExt cx="7994650" cy="3356610"/>
            </a:xfrm>
          </p:grpSpPr>
          <p:sp>
            <p:nvSpPr>
              <p:cNvPr id="13" name="Shape 21">
                <a:extLst>
                  <a:ext uri="{FF2B5EF4-FFF2-40B4-BE49-F238E27FC236}">
                    <a16:creationId xmlns:a16="http://schemas.microsoft.com/office/drawing/2014/main" id="{B8DF469A-52CE-F121-44B6-8E6CD09D4C33}"/>
                  </a:ext>
                </a:extLst>
              </p:cNvPr>
              <p:cNvSpPr/>
              <p:nvPr/>
            </p:nvSpPr>
            <p:spPr>
              <a:xfrm>
                <a:off x="2098675" y="2965450"/>
                <a:ext cx="7994650" cy="2141855"/>
              </a:xfrm>
              <a:custGeom>
                <a:avLst/>
                <a:gdLst/>
                <a:ahLst/>
                <a:cxnLst/>
                <a:rect l="0" t="0" r="0" b="0"/>
                <a:pathLst>
                  <a:path w="7995328" h="2142342">
                    <a:moveTo>
                      <a:pt x="0" y="0"/>
                    </a:moveTo>
                    <a:lnTo>
                      <a:pt x="7995328" y="2142342"/>
                    </a:lnTo>
                  </a:path>
                </a:pathLst>
              </a:custGeom>
              <a:ln w="303505" cap="flat">
                <a:miter lim="100000"/>
              </a:ln>
            </p:spPr>
            <p:style>
              <a:lnRef idx="1">
                <a:srgbClr val="414754"/>
              </a:lnRef>
              <a:fillRef idx="0">
                <a:srgbClr val="000000">
                  <a:alpha val="0"/>
                </a:srgbClr>
              </a:fillRef>
              <a:effectRef idx="0">
                <a:scrgbClr r="0" g="0" b="0"/>
              </a:effectRef>
              <a:fontRef idx="none"/>
            </p:style>
            <p:txBody>
              <a:bodyPr/>
              <a:lstStyle/>
              <a:p>
                <a:endParaRPr lang="es-CO"/>
              </a:p>
            </p:txBody>
          </p:sp>
          <p:sp>
            <p:nvSpPr>
              <p:cNvPr id="14" name="Shape 25">
                <a:extLst>
                  <a:ext uri="{FF2B5EF4-FFF2-40B4-BE49-F238E27FC236}">
                    <a16:creationId xmlns:a16="http://schemas.microsoft.com/office/drawing/2014/main" id="{095A7467-68D0-B904-BBFC-1120A03D4FED}"/>
                  </a:ext>
                </a:extLst>
              </p:cNvPr>
              <p:cNvSpPr/>
              <p:nvPr/>
            </p:nvSpPr>
            <p:spPr>
              <a:xfrm>
                <a:off x="3141980" y="2063750"/>
                <a:ext cx="904875" cy="398145"/>
              </a:xfrm>
              <a:custGeom>
                <a:avLst/>
                <a:gdLst/>
                <a:ahLst/>
                <a:cxnLst/>
                <a:rect l="0" t="0" r="0" b="0"/>
                <a:pathLst>
                  <a:path w="905432" h="398307">
                    <a:moveTo>
                      <a:pt x="38887" y="0"/>
                    </a:moveTo>
                    <a:cubicBezTo>
                      <a:pt x="38887" y="0"/>
                      <a:pt x="504993" y="2379"/>
                      <a:pt x="741283" y="213309"/>
                    </a:cubicBezTo>
                    <a:cubicBezTo>
                      <a:pt x="905432" y="359955"/>
                      <a:pt x="787881" y="398307"/>
                      <a:pt x="553483" y="291013"/>
                    </a:cubicBezTo>
                    <a:cubicBezTo>
                      <a:pt x="261529" y="157523"/>
                      <a:pt x="0" y="97278"/>
                      <a:pt x="7524" y="94766"/>
                    </a:cubicBezTo>
                    <a:cubicBezTo>
                      <a:pt x="14798" y="92170"/>
                      <a:pt x="41957" y="20007"/>
                      <a:pt x="38887" y="0"/>
                    </a:cubicBezTo>
                    <a:close/>
                  </a:path>
                </a:pathLst>
              </a:custGeom>
              <a:solidFill>
                <a:srgbClr val="0C6980"/>
              </a:solidFill>
              <a:ln w="0" cap="flat">
                <a:solidFill>
                  <a:srgbClr val="0C6980"/>
                </a:solidFill>
                <a:miter lim="127000"/>
              </a:ln>
            </p:spPr>
            <p:style>
              <a:lnRef idx="0">
                <a:srgbClr val="000000">
                  <a:alpha val="0"/>
                </a:srgbClr>
              </a:lnRef>
              <a:fillRef idx="1">
                <a:srgbClr val="0C6980"/>
              </a:fillRef>
              <a:effectRef idx="0">
                <a:scrgbClr r="0" g="0" b="0"/>
              </a:effectRef>
              <a:fontRef idx="none"/>
            </p:style>
            <p:txBody>
              <a:bodyPr/>
              <a:lstStyle/>
              <a:p>
                <a:endParaRPr lang="es-CO"/>
              </a:p>
            </p:txBody>
          </p:sp>
          <p:sp>
            <p:nvSpPr>
              <p:cNvPr id="15" name="Shape 26">
                <a:extLst>
                  <a:ext uri="{FF2B5EF4-FFF2-40B4-BE49-F238E27FC236}">
                    <a16:creationId xmlns:a16="http://schemas.microsoft.com/office/drawing/2014/main" id="{38BB0F7C-F860-31C1-B3ED-1396579D053F}"/>
                  </a:ext>
                </a:extLst>
              </p:cNvPr>
              <p:cNvSpPr/>
              <p:nvPr/>
            </p:nvSpPr>
            <p:spPr>
              <a:xfrm>
                <a:off x="3204845" y="2091055"/>
                <a:ext cx="709295" cy="245745"/>
              </a:xfrm>
              <a:custGeom>
                <a:avLst/>
                <a:gdLst/>
                <a:ahLst/>
                <a:cxnLst/>
                <a:rect l="0" t="0" r="0" b="0"/>
                <a:pathLst>
                  <a:path w="709856" h="245921">
                    <a:moveTo>
                      <a:pt x="17442" y="215"/>
                    </a:moveTo>
                    <a:cubicBezTo>
                      <a:pt x="17442" y="215"/>
                      <a:pt x="471600" y="0"/>
                      <a:pt x="709856" y="245921"/>
                    </a:cubicBezTo>
                    <a:cubicBezTo>
                      <a:pt x="709856" y="245921"/>
                      <a:pt x="419967" y="58688"/>
                      <a:pt x="26024" y="23737"/>
                    </a:cubicBezTo>
                    <a:lnTo>
                      <a:pt x="0" y="52453"/>
                    </a:lnTo>
                    <a:cubicBezTo>
                      <a:pt x="1683" y="42408"/>
                      <a:pt x="9796" y="36463"/>
                      <a:pt x="17442" y="215"/>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16" name="Shape 28">
                <a:extLst>
                  <a:ext uri="{FF2B5EF4-FFF2-40B4-BE49-F238E27FC236}">
                    <a16:creationId xmlns:a16="http://schemas.microsoft.com/office/drawing/2014/main" id="{605C1A00-C5CC-B23C-5105-F33DC87444EA}"/>
                  </a:ext>
                </a:extLst>
              </p:cNvPr>
              <p:cNvSpPr/>
              <p:nvPr/>
            </p:nvSpPr>
            <p:spPr>
              <a:xfrm>
                <a:off x="2186940" y="1750695"/>
                <a:ext cx="843280" cy="353695"/>
              </a:xfrm>
              <a:custGeom>
                <a:avLst/>
                <a:gdLst/>
                <a:ahLst/>
                <a:cxnLst/>
                <a:rect l="0" t="0" r="0" b="0"/>
                <a:pathLst>
                  <a:path w="843877" h="354314">
                    <a:moveTo>
                      <a:pt x="84684" y="2070"/>
                    </a:moveTo>
                    <a:cubicBezTo>
                      <a:pt x="131027" y="3312"/>
                      <a:pt x="202494" y="23066"/>
                      <a:pt x="290394" y="63301"/>
                    </a:cubicBezTo>
                    <a:cubicBezTo>
                      <a:pt x="582348" y="196791"/>
                      <a:pt x="843877" y="257037"/>
                      <a:pt x="836352" y="259549"/>
                    </a:cubicBezTo>
                    <a:cubicBezTo>
                      <a:pt x="829078" y="262145"/>
                      <a:pt x="801919" y="334308"/>
                      <a:pt x="804989" y="354314"/>
                    </a:cubicBezTo>
                    <a:cubicBezTo>
                      <a:pt x="804989" y="354314"/>
                      <a:pt x="338883" y="351936"/>
                      <a:pt x="102594" y="141006"/>
                    </a:cubicBezTo>
                    <a:cubicBezTo>
                      <a:pt x="0" y="49352"/>
                      <a:pt x="7446" y="0"/>
                      <a:pt x="84684" y="2070"/>
                    </a:cubicBezTo>
                    <a:close/>
                  </a:path>
                </a:pathLst>
              </a:custGeom>
              <a:ln w="0" cap="flat">
                <a:miter lim="127000"/>
              </a:ln>
            </p:spPr>
            <p:style>
              <a:lnRef idx="0">
                <a:srgbClr val="000000">
                  <a:alpha val="0"/>
                </a:srgbClr>
              </a:lnRef>
              <a:fillRef idx="1">
                <a:srgbClr val="0C6980"/>
              </a:fillRef>
              <a:effectRef idx="0">
                <a:scrgbClr r="0" g="0" b="0"/>
              </a:effectRef>
              <a:fontRef idx="none"/>
            </p:style>
            <p:txBody>
              <a:bodyPr/>
              <a:lstStyle/>
              <a:p>
                <a:endParaRPr lang="es-CO"/>
              </a:p>
            </p:txBody>
          </p:sp>
          <p:sp>
            <p:nvSpPr>
              <p:cNvPr id="17" name="Shape 29">
                <a:extLst>
                  <a:ext uri="{FF2B5EF4-FFF2-40B4-BE49-F238E27FC236}">
                    <a16:creationId xmlns:a16="http://schemas.microsoft.com/office/drawing/2014/main" id="{BDDF418E-C4C6-D373-FBDE-B8A1F973B05B}"/>
                  </a:ext>
                </a:extLst>
              </p:cNvPr>
              <p:cNvSpPr/>
              <p:nvPr/>
            </p:nvSpPr>
            <p:spPr>
              <a:xfrm>
                <a:off x="2258060" y="1831340"/>
                <a:ext cx="709295" cy="245745"/>
              </a:xfrm>
              <a:custGeom>
                <a:avLst/>
                <a:gdLst/>
                <a:ahLst/>
                <a:cxnLst/>
                <a:rect l="0" t="0" r="0" b="0"/>
                <a:pathLst>
                  <a:path w="709856" h="245921">
                    <a:moveTo>
                      <a:pt x="0" y="0"/>
                    </a:moveTo>
                    <a:cubicBezTo>
                      <a:pt x="0" y="0"/>
                      <a:pt x="289889" y="187234"/>
                      <a:pt x="683832" y="222184"/>
                    </a:cubicBezTo>
                    <a:lnTo>
                      <a:pt x="709856" y="193468"/>
                    </a:lnTo>
                    <a:cubicBezTo>
                      <a:pt x="708173" y="203513"/>
                      <a:pt x="700060" y="209458"/>
                      <a:pt x="692414" y="245706"/>
                    </a:cubicBezTo>
                    <a:cubicBezTo>
                      <a:pt x="692414" y="245706"/>
                      <a:pt x="238256" y="245921"/>
                      <a:pt x="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18" name="Shape 40">
                <a:extLst>
                  <a:ext uri="{FF2B5EF4-FFF2-40B4-BE49-F238E27FC236}">
                    <a16:creationId xmlns:a16="http://schemas.microsoft.com/office/drawing/2014/main" id="{9F43CA51-48BB-BA3E-8EA1-BB197B527291}"/>
                  </a:ext>
                </a:extLst>
              </p:cNvPr>
              <p:cNvSpPr/>
              <p:nvPr/>
            </p:nvSpPr>
            <p:spPr>
              <a:xfrm>
                <a:off x="2971165" y="1943735"/>
                <a:ext cx="240665" cy="243840"/>
              </a:xfrm>
              <a:custGeom>
                <a:avLst/>
                <a:gdLst/>
                <a:ahLst/>
                <a:cxnLst/>
                <a:rect l="0" t="0" r="0" b="0"/>
                <a:pathLst>
                  <a:path w="240711" h="244360">
                    <a:moveTo>
                      <a:pt x="102067" y="30143"/>
                    </a:moveTo>
                    <a:cubicBezTo>
                      <a:pt x="139233" y="25524"/>
                      <a:pt x="178080" y="40379"/>
                      <a:pt x="202240" y="72313"/>
                    </a:cubicBezTo>
                    <a:cubicBezTo>
                      <a:pt x="240711" y="124796"/>
                      <a:pt x="226178" y="191684"/>
                      <a:pt x="180257" y="225759"/>
                    </a:cubicBezTo>
                    <a:cubicBezTo>
                      <a:pt x="169571" y="233567"/>
                      <a:pt x="158428" y="239106"/>
                      <a:pt x="147172" y="242626"/>
                    </a:cubicBezTo>
                    <a:lnTo>
                      <a:pt x="134837" y="244360"/>
                    </a:lnTo>
                    <a:lnTo>
                      <a:pt x="155551" y="238249"/>
                    </a:lnTo>
                    <a:cubicBezTo>
                      <a:pt x="195366" y="220633"/>
                      <a:pt x="222223" y="178395"/>
                      <a:pt x="216634" y="130994"/>
                    </a:cubicBezTo>
                    <a:cubicBezTo>
                      <a:pt x="204543" y="30373"/>
                      <a:pt x="63415" y="0"/>
                      <a:pt x="17162" y="106822"/>
                    </a:cubicBezTo>
                    <a:cubicBezTo>
                      <a:pt x="6013" y="136876"/>
                      <a:pt x="9637" y="166279"/>
                      <a:pt x="21354" y="190010"/>
                    </a:cubicBezTo>
                    <a:lnTo>
                      <a:pt x="39132" y="213951"/>
                    </a:lnTo>
                    <a:lnTo>
                      <a:pt x="28643" y="203807"/>
                    </a:lnTo>
                    <a:cubicBezTo>
                      <a:pt x="8646" y="177812"/>
                      <a:pt x="0" y="142579"/>
                      <a:pt x="11983" y="104813"/>
                    </a:cubicBezTo>
                    <a:cubicBezTo>
                      <a:pt x="29418" y="58853"/>
                      <a:pt x="64902" y="34761"/>
                      <a:pt x="102067" y="30143"/>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19" name="Shape 44">
                <a:extLst>
                  <a:ext uri="{FF2B5EF4-FFF2-40B4-BE49-F238E27FC236}">
                    <a16:creationId xmlns:a16="http://schemas.microsoft.com/office/drawing/2014/main" id="{D0576B46-F3A0-B818-27B9-45CA68A02426}"/>
                  </a:ext>
                </a:extLst>
              </p:cNvPr>
              <p:cNvSpPr/>
              <p:nvPr/>
            </p:nvSpPr>
            <p:spPr>
              <a:xfrm>
                <a:off x="3034665" y="2023745"/>
                <a:ext cx="114935" cy="76835"/>
              </a:xfrm>
              <a:custGeom>
                <a:avLst/>
                <a:gdLst/>
                <a:ahLst/>
                <a:cxnLst/>
                <a:rect l="0" t="0" r="0" b="0"/>
                <a:pathLst>
                  <a:path w="115169" h="77329">
                    <a:moveTo>
                      <a:pt x="49404" y="315"/>
                    </a:moveTo>
                    <a:cubicBezTo>
                      <a:pt x="56404" y="0"/>
                      <a:pt x="63690" y="862"/>
                      <a:pt x="70833" y="3247"/>
                    </a:cubicBezTo>
                    <a:cubicBezTo>
                      <a:pt x="99406" y="12788"/>
                      <a:pt x="115169" y="43173"/>
                      <a:pt x="109466" y="60251"/>
                    </a:cubicBezTo>
                    <a:cubicBezTo>
                      <a:pt x="103764" y="77329"/>
                      <a:pt x="87331" y="48952"/>
                      <a:pt x="58758" y="39412"/>
                    </a:cubicBezTo>
                    <a:cubicBezTo>
                      <a:pt x="30185" y="29872"/>
                      <a:pt x="0" y="42683"/>
                      <a:pt x="5702" y="25605"/>
                    </a:cubicBezTo>
                    <a:cubicBezTo>
                      <a:pt x="9979" y="12797"/>
                      <a:pt x="28404" y="1258"/>
                      <a:pt x="49404" y="315"/>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s-CO"/>
              </a:p>
            </p:txBody>
          </p:sp>
          <p:sp>
            <p:nvSpPr>
              <p:cNvPr id="20" name="Shape 47">
                <a:extLst>
                  <a:ext uri="{FF2B5EF4-FFF2-40B4-BE49-F238E27FC236}">
                    <a16:creationId xmlns:a16="http://schemas.microsoft.com/office/drawing/2014/main" id="{CA6490EA-761D-68B8-C77D-B765CE280E7C}"/>
                  </a:ext>
                </a:extLst>
              </p:cNvPr>
              <p:cNvSpPr/>
              <p:nvPr/>
            </p:nvSpPr>
            <p:spPr>
              <a:xfrm>
                <a:off x="2568575" y="2168525"/>
                <a:ext cx="757555" cy="1002030"/>
              </a:xfrm>
              <a:custGeom>
                <a:avLst/>
                <a:gdLst/>
                <a:ahLst/>
                <a:cxnLst/>
                <a:rect l="0" t="0" r="0" b="0"/>
                <a:pathLst>
                  <a:path w="757585" h="1002683">
                    <a:moveTo>
                      <a:pt x="211521" y="0"/>
                    </a:moveTo>
                    <a:lnTo>
                      <a:pt x="757585" y="132778"/>
                    </a:lnTo>
                    <a:lnTo>
                      <a:pt x="546064" y="1002683"/>
                    </a:lnTo>
                    <a:lnTo>
                      <a:pt x="0" y="869905"/>
                    </a:lnTo>
                    <a:lnTo>
                      <a:pt x="211521" y="0"/>
                    </a:lnTo>
                    <a:close/>
                  </a:path>
                </a:pathLst>
              </a:custGeom>
              <a:ln w="0" cap="flat">
                <a:miter lim="127000"/>
              </a:ln>
            </p:spPr>
            <p:style>
              <a:lnRef idx="0">
                <a:srgbClr val="000000">
                  <a:alpha val="0"/>
                </a:srgbClr>
              </a:lnRef>
              <a:fillRef idx="1">
                <a:srgbClr val="414754"/>
              </a:fillRef>
              <a:effectRef idx="0">
                <a:scrgbClr r="0" g="0" b="0"/>
              </a:effectRef>
              <a:fontRef idx="none"/>
            </p:style>
            <p:txBody>
              <a:bodyPr/>
              <a:lstStyle/>
              <a:p>
                <a:endParaRPr lang="es-CO"/>
              </a:p>
            </p:txBody>
          </p:sp>
          <p:sp>
            <p:nvSpPr>
              <p:cNvPr id="21" name="Shape 50">
                <a:extLst>
                  <a:ext uri="{FF2B5EF4-FFF2-40B4-BE49-F238E27FC236}">
                    <a16:creationId xmlns:a16="http://schemas.microsoft.com/office/drawing/2014/main" id="{E3D60EB9-5ABB-5220-2F96-701520B1EF39}"/>
                  </a:ext>
                </a:extLst>
              </p:cNvPr>
              <p:cNvSpPr/>
              <p:nvPr/>
            </p:nvSpPr>
            <p:spPr>
              <a:xfrm>
                <a:off x="9215755" y="4341495"/>
                <a:ext cx="840740" cy="700405"/>
              </a:xfrm>
              <a:custGeom>
                <a:avLst/>
                <a:gdLst/>
                <a:ahLst/>
                <a:cxnLst/>
                <a:rect l="0" t="0" r="0" b="0"/>
                <a:pathLst>
                  <a:path w="840927" h="700800">
                    <a:moveTo>
                      <a:pt x="128267" y="0"/>
                    </a:moveTo>
                    <a:lnTo>
                      <a:pt x="840927" y="173286"/>
                    </a:lnTo>
                    <a:lnTo>
                      <a:pt x="712660" y="700800"/>
                    </a:lnTo>
                    <a:lnTo>
                      <a:pt x="0" y="527513"/>
                    </a:lnTo>
                    <a:lnTo>
                      <a:pt x="128267" y="0"/>
                    </a:lnTo>
                    <a:close/>
                  </a:path>
                </a:pathLst>
              </a:custGeom>
              <a:ln w="0" cap="flat">
                <a:miter lim="127000"/>
              </a:ln>
            </p:spPr>
            <p:style>
              <a:lnRef idx="0">
                <a:srgbClr val="000000">
                  <a:alpha val="0"/>
                </a:srgbClr>
              </a:lnRef>
              <a:fillRef idx="1">
                <a:srgbClr val="414754"/>
              </a:fillRef>
              <a:effectRef idx="0">
                <a:scrgbClr r="0" g="0" b="0"/>
              </a:effectRef>
              <a:fontRef idx="none"/>
            </p:style>
            <p:txBody>
              <a:bodyPr/>
              <a:lstStyle/>
              <a:p>
                <a:endParaRPr lang="es-CO"/>
              </a:p>
            </p:txBody>
          </p:sp>
          <p:sp>
            <p:nvSpPr>
              <p:cNvPr id="22" name="Elipse 21">
                <a:extLst>
                  <a:ext uri="{FF2B5EF4-FFF2-40B4-BE49-F238E27FC236}">
                    <a16:creationId xmlns:a16="http://schemas.microsoft.com/office/drawing/2014/main" id="{C0FE3DC8-D9A0-94D3-D02C-D52D0DCAA21E}"/>
                  </a:ext>
                </a:extLst>
              </p:cNvPr>
              <p:cNvSpPr/>
              <p:nvPr/>
            </p:nvSpPr>
            <p:spPr>
              <a:xfrm>
                <a:off x="2958782" y="1968636"/>
                <a:ext cx="240665" cy="240665"/>
              </a:xfrm>
              <a:prstGeom prst="ellipse">
                <a:avLst/>
              </a:prstGeom>
              <a:solidFill>
                <a:srgbClr val="0C6980"/>
              </a:solidFill>
              <a:ln>
                <a:solidFill>
                  <a:srgbClr val="0C69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A97DDC19-AAF7-BF63-8168-7452D50EC161}"/>
                  </a:ext>
                </a:extLst>
              </p:cNvPr>
              <p:cNvSpPr/>
              <p:nvPr/>
            </p:nvSpPr>
            <p:spPr>
              <a:xfrm>
                <a:off x="3007670" y="2019055"/>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Shape 22">
                <a:extLst>
                  <a:ext uri="{FF2B5EF4-FFF2-40B4-BE49-F238E27FC236}">
                    <a16:creationId xmlns:a16="http://schemas.microsoft.com/office/drawing/2014/main" id="{B0797ED9-5A0C-BC3C-28BE-B8EC0E93B8D7}"/>
                  </a:ext>
                </a:extLst>
              </p:cNvPr>
              <p:cNvSpPr/>
              <p:nvPr/>
            </p:nvSpPr>
            <p:spPr>
              <a:xfrm>
                <a:off x="6768465" y="3906520"/>
                <a:ext cx="866140" cy="866140"/>
              </a:xfrm>
              <a:custGeom>
                <a:avLst/>
                <a:gdLst/>
                <a:ahLst/>
                <a:cxnLst/>
                <a:rect l="0" t="0" r="0" b="0"/>
                <a:pathLst>
                  <a:path w="866775" h="866775">
                    <a:moveTo>
                      <a:pt x="433388" y="0"/>
                    </a:moveTo>
                    <a:cubicBezTo>
                      <a:pt x="672740" y="0"/>
                      <a:pt x="866775" y="194034"/>
                      <a:pt x="866775" y="433388"/>
                    </a:cubicBezTo>
                    <a:cubicBezTo>
                      <a:pt x="866775" y="672741"/>
                      <a:pt x="672740" y="866775"/>
                      <a:pt x="433388" y="866775"/>
                    </a:cubicBezTo>
                    <a:cubicBezTo>
                      <a:pt x="194034" y="866775"/>
                      <a:pt x="0" y="672741"/>
                      <a:pt x="0" y="433388"/>
                    </a:cubicBezTo>
                    <a:cubicBezTo>
                      <a:pt x="0" y="194034"/>
                      <a:pt x="194034" y="0"/>
                      <a:pt x="433388" y="0"/>
                    </a:cubicBezTo>
                    <a:close/>
                  </a:path>
                </a:pathLst>
              </a:custGeom>
              <a:ln w="0" cap="flat">
                <a:miter lim="127000"/>
              </a:ln>
            </p:spPr>
            <p:style>
              <a:lnRef idx="0">
                <a:srgbClr val="000000">
                  <a:alpha val="0"/>
                </a:srgbClr>
              </a:lnRef>
              <a:fillRef idx="1">
                <a:srgbClr val="FD8E7A"/>
              </a:fillRef>
              <a:effectRef idx="0">
                <a:scrgbClr r="0" g="0" b="0"/>
              </a:effectRef>
              <a:fontRef idx="none"/>
            </p:style>
            <p:txBody>
              <a:bodyPr/>
              <a:lstStyle/>
              <a:p>
                <a:endParaRPr lang="es-CO"/>
              </a:p>
            </p:txBody>
          </p:sp>
        </p:grpSp>
        <p:grpSp>
          <p:nvGrpSpPr>
            <p:cNvPr id="7" name="Grupo 6">
              <a:extLst>
                <a:ext uri="{FF2B5EF4-FFF2-40B4-BE49-F238E27FC236}">
                  <a16:creationId xmlns:a16="http://schemas.microsoft.com/office/drawing/2014/main" id="{87DFAB42-29A8-D79C-C127-D58FED66700E}"/>
                </a:ext>
              </a:extLst>
            </p:cNvPr>
            <p:cNvGrpSpPr/>
            <p:nvPr/>
          </p:nvGrpSpPr>
          <p:grpSpPr>
            <a:xfrm>
              <a:off x="5493197" y="2275419"/>
              <a:ext cx="1721701" cy="1862472"/>
              <a:chOff x="5780486" y="4013588"/>
              <a:chExt cx="1721701" cy="1862472"/>
            </a:xfrm>
          </p:grpSpPr>
          <p:cxnSp>
            <p:nvCxnSpPr>
              <p:cNvPr id="10" name="Conector recto 9">
                <a:extLst>
                  <a:ext uri="{FF2B5EF4-FFF2-40B4-BE49-F238E27FC236}">
                    <a16:creationId xmlns:a16="http://schemas.microsoft.com/office/drawing/2014/main" id="{C56155B2-75C5-1EAE-D81B-01E608C4FC0D}"/>
                  </a:ext>
                </a:extLst>
              </p:cNvPr>
              <p:cNvCxnSpPr>
                <a:cxnSpLocks/>
              </p:cNvCxnSpPr>
              <p:nvPr/>
            </p:nvCxnSpPr>
            <p:spPr>
              <a:xfrm>
                <a:off x="7502187" y="4013588"/>
                <a:ext cx="0" cy="1862472"/>
              </a:xfrm>
              <a:prstGeom prst="line">
                <a:avLst/>
              </a:prstGeom>
              <a:ln w="28575">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Forma libre: forma 10">
                <a:extLst>
                  <a:ext uri="{FF2B5EF4-FFF2-40B4-BE49-F238E27FC236}">
                    <a16:creationId xmlns:a16="http://schemas.microsoft.com/office/drawing/2014/main" id="{37F4ECDD-078F-F709-D358-4FB90E4840E5}"/>
                  </a:ext>
                </a:extLst>
              </p:cNvPr>
              <p:cNvSpPr/>
              <p:nvPr/>
            </p:nvSpPr>
            <p:spPr>
              <a:xfrm rot="19533205">
                <a:off x="7234582" y="4233682"/>
                <a:ext cx="176349" cy="812950"/>
              </a:xfrm>
              <a:custGeom>
                <a:avLst/>
                <a:gdLst>
                  <a:gd name="connsiteX0" fmla="*/ 0 w 111968"/>
                  <a:gd name="connsiteY0" fmla="*/ 354651 h 354651"/>
                  <a:gd name="connsiteX1" fmla="*/ 111968 w 111968"/>
                  <a:gd name="connsiteY1" fmla="*/ 88 h 354651"/>
                </a:gdLst>
                <a:ahLst/>
                <a:cxnLst>
                  <a:cxn ang="0">
                    <a:pos x="connsiteX0" y="connsiteY0"/>
                  </a:cxn>
                  <a:cxn ang="0">
                    <a:pos x="connsiteX1" y="connsiteY1"/>
                  </a:cxn>
                </a:cxnLst>
                <a:rect l="l" t="t" r="r" b="b"/>
                <a:pathLst>
                  <a:path w="111968" h="354651">
                    <a:moveTo>
                      <a:pt x="0" y="354651"/>
                    </a:moveTo>
                    <a:cubicBezTo>
                      <a:pt x="13996" y="175037"/>
                      <a:pt x="27993" y="-4577"/>
                      <a:pt x="111968" y="88"/>
                    </a:cubicBezTo>
                  </a:path>
                </a:pathLst>
              </a:cu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FB3EE6CB-B00D-2870-E938-0815C1D2B8E6}"/>
                      </a:ext>
                    </a:extLst>
                  </p:cNvPr>
                  <p:cNvSpPr txBox="1"/>
                  <p:nvPr/>
                </p:nvSpPr>
                <p:spPr>
                  <a:xfrm>
                    <a:off x="5780486" y="4761808"/>
                    <a:ext cx="1414540" cy="430887"/>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2800" b="1" i="1" smtClean="0">
                              <a:solidFill>
                                <a:schemeClr val="tx2">
                                  <a:lumMod val="60000"/>
                                  <a:lumOff val="40000"/>
                                </a:schemeClr>
                              </a:solidFill>
                              <a:latin typeface="Cambria Math" panose="02040503050406030204" pitchFamily="18" charset="0"/>
                            </a:rPr>
                            <m:t>𝟒𝟕</m:t>
                          </m:r>
                          <m:r>
                            <a:rPr lang="es-CO" sz="2800" b="1" i="1" smtClean="0">
                              <a:solidFill>
                                <a:schemeClr val="tx2">
                                  <a:lumMod val="60000"/>
                                  <a:lumOff val="40000"/>
                                </a:schemeClr>
                              </a:solidFill>
                              <a:latin typeface="Cambria Math" panose="02040503050406030204" pitchFamily="18" charset="0"/>
                            </a:rPr>
                            <m:t>,</m:t>
                          </m:r>
                          <m:r>
                            <a:rPr lang="es-CO" sz="2800" b="1" i="1" smtClean="0">
                              <a:solidFill>
                                <a:schemeClr val="tx2">
                                  <a:lumMod val="60000"/>
                                  <a:lumOff val="40000"/>
                                </a:schemeClr>
                              </a:solidFill>
                              <a:latin typeface="Cambria Math" panose="02040503050406030204" pitchFamily="18" charset="0"/>
                            </a:rPr>
                            <m:t>𝟓𝟎𝟕𝟑</m:t>
                          </m:r>
                          <m:r>
                            <a:rPr lang="es-CO" sz="2800" b="1" i="1" smtClean="0">
                              <a:solidFill>
                                <a:schemeClr val="tx2">
                                  <a:lumMod val="60000"/>
                                  <a:lumOff val="40000"/>
                                </a:schemeClr>
                              </a:solidFill>
                              <a:latin typeface="Cambria Math" panose="02040503050406030204" pitchFamily="18" charset="0"/>
                            </a:rPr>
                            <m:t>°</m:t>
                          </m:r>
                        </m:oMath>
                      </m:oMathPara>
                    </a14:m>
                    <a:endParaRPr lang="es-CO" sz="2800" b="1">
                      <a:solidFill>
                        <a:schemeClr val="tx2">
                          <a:lumMod val="60000"/>
                          <a:lumOff val="40000"/>
                        </a:schemeClr>
                      </a:solidFill>
                    </a:endParaRPr>
                  </a:p>
                </p:txBody>
              </p:sp>
            </mc:Choice>
            <mc:Fallback xmlns="">
              <p:sp>
                <p:nvSpPr>
                  <p:cNvPr id="12" name="CuadroTexto 11">
                    <a:extLst>
                      <a:ext uri="{FF2B5EF4-FFF2-40B4-BE49-F238E27FC236}">
                        <a16:creationId xmlns:a16="http://schemas.microsoft.com/office/drawing/2014/main" id="{FB3EE6CB-B00D-2870-E938-0815C1D2B8E6}"/>
                      </a:ext>
                    </a:extLst>
                  </p:cNvPr>
                  <p:cNvSpPr txBox="1">
                    <a:spLocks noRot="1" noChangeAspect="1" noMove="1" noResize="1" noEditPoints="1" noAdjustHandles="1" noChangeArrowheads="1" noChangeShapeType="1" noTextEdit="1"/>
                  </p:cNvSpPr>
                  <p:nvPr/>
                </p:nvSpPr>
                <p:spPr>
                  <a:xfrm>
                    <a:off x="5780486" y="4761808"/>
                    <a:ext cx="1414540" cy="430887"/>
                  </a:xfrm>
                  <a:prstGeom prst="rect">
                    <a:avLst/>
                  </a:prstGeom>
                  <a:blipFill>
                    <a:blip r:embed="rId3"/>
                    <a:stretch>
                      <a:fillRect r="-8190"/>
                    </a:stretch>
                  </a:blipFill>
                  <a:ln>
                    <a:no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736AC81A-C998-CD02-A2A1-A120E06B275E}"/>
                    </a:ext>
                  </a:extLst>
                </p:cNvPr>
                <p:cNvSpPr txBox="1"/>
                <p:nvPr/>
              </p:nvSpPr>
              <p:spPr>
                <a:xfrm>
                  <a:off x="6034986" y="1222939"/>
                  <a:ext cx="826765" cy="5153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b="1" i="1" smtClean="0">
                            <a:solidFill>
                              <a:schemeClr val="accent1">
                                <a:lumMod val="50000"/>
                              </a:schemeClr>
                            </a:solidFill>
                            <a:latin typeface="Cambria Math" panose="02040503050406030204" pitchFamily="18" charset="0"/>
                          </a:rPr>
                          <m:t>𝑰</m:t>
                        </m:r>
                        <m:r>
                          <a:rPr lang="es-CO" sz="3200" b="1" i="1" smtClean="0">
                            <a:solidFill>
                              <a:schemeClr val="accent1">
                                <a:lumMod val="50000"/>
                              </a:schemeClr>
                            </a:solidFill>
                            <a:latin typeface="Cambria Math" panose="02040503050406030204" pitchFamily="18" charset="0"/>
                          </a:rPr>
                          <m:t>⋅</m:t>
                        </m:r>
                        <m:acc>
                          <m:accPr>
                            <m:chr m:val="̈"/>
                            <m:ctrlPr>
                              <a:rPr lang="es-CO" sz="3200" b="1" i="1" smtClean="0">
                                <a:solidFill>
                                  <a:schemeClr val="accent1">
                                    <a:lumMod val="50000"/>
                                  </a:schemeClr>
                                </a:solidFill>
                                <a:latin typeface="Cambria Math" panose="02040503050406030204" pitchFamily="18" charset="0"/>
                              </a:rPr>
                            </m:ctrlPr>
                          </m:accPr>
                          <m:e>
                            <m:r>
                              <a:rPr lang="es-CO" sz="3200" b="1" i="1" smtClean="0">
                                <a:solidFill>
                                  <a:schemeClr val="accent1">
                                    <a:lumMod val="50000"/>
                                  </a:schemeClr>
                                </a:solidFill>
                                <a:latin typeface="Cambria Math" panose="02040503050406030204" pitchFamily="18" charset="0"/>
                              </a:rPr>
                              <m:t>𝜽</m:t>
                            </m:r>
                          </m:e>
                        </m:acc>
                      </m:oMath>
                    </m:oMathPara>
                  </a14:m>
                  <a:endParaRPr lang="es-CO" sz="3200" b="1">
                    <a:solidFill>
                      <a:schemeClr val="accent1">
                        <a:lumMod val="50000"/>
                      </a:schemeClr>
                    </a:solidFill>
                  </a:endParaRPr>
                </a:p>
              </p:txBody>
            </p:sp>
          </mc:Choice>
          <mc:Fallback xmlns="">
            <p:sp>
              <p:nvSpPr>
                <p:cNvPr id="8" name="CuadroTexto 7">
                  <a:extLst>
                    <a:ext uri="{FF2B5EF4-FFF2-40B4-BE49-F238E27FC236}">
                      <a16:creationId xmlns:a16="http://schemas.microsoft.com/office/drawing/2014/main" id="{736AC81A-C998-CD02-A2A1-A120E06B275E}"/>
                    </a:ext>
                  </a:extLst>
                </p:cNvPr>
                <p:cNvSpPr txBox="1">
                  <a:spLocks noRot="1" noChangeAspect="1" noMove="1" noResize="1" noEditPoints="1" noAdjustHandles="1" noChangeArrowheads="1" noChangeShapeType="1" noTextEdit="1"/>
                </p:cNvSpPr>
                <p:nvPr/>
              </p:nvSpPr>
              <p:spPr>
                <a:xfrm>
                  <a:off x="6034986" y="1222939"/>
                  <a:ext cx="826765" cy="515398"/>
                </a:xfrm>
                <a:prstGeom prst="rect">
                  <a:avLst/>
                </a:prstGeom>
                <a:blipFill>
                  <a:blip r:embed="rId4"/>
                  <a:stretch>
                    <a:fillRect/>
                  </a:stretch>
                </a:blipFill>
              </p:spPr>
              <p:txBody>
                <a:bodyPr/>
                <a:lstStyle/>
                <a:p>
                  <a:r>
                    <a:rPr lang="en-US">
                      <a:noFill/>
                    </a:rPr>
                    <a:t> </a:t>
                  </a:r>
                </a:p>
              </p:txBody>
            </p:sp>
          </mc:Fallback>
        </mc:AlternateContent>
        <p:sp>
          <p:nvSpPr>
            <p:cNvPr id="9" name="Flecha: curvada hacia la derecha 8">
              <a:extLst>
                <a:ext uri="{FF2B5EF4-FFF2-40B4-BE49-F238E27FC236}">
                  <a16:creationId xmlns:a16="http://schemas.microsoft.com/office/drawing/2014/main" id="{2254D28D-CF16-1DDD-603E-93FF903E8E0F}"/>
                </a:ext>
              </a:extLst>
            </p:cNvPr>
            <p:cNvSpPr/>
            <p:nvPr/>
          </p:nvSpPr>
          <p:spPr>
            <a:xfrm rot="10311858" flipV="1">
              <a:off x="7145342" y="1328190"/>
              <a:ext cx="1076410" cy="2108893"/>
            </a:xfrm>
            <a:prstGeom prst="curvedRightArrow">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spTree>
    <p:extLst>
      <p:ext uri="{BB962C8B-B14F-4D97-AF65-F5344CB8AC3E}">
        <p14:creationId xmlns:p14="http://schemas.microsoft.com/office/powerpoint/2010/main" val="1172237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161528" y="118279"/>
            <a:ext cx="12030471"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Implementación Controlador Red de Adelanto</a:t>
            </a: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18F3DAFB-C846-F00A-429A-175838A389EE}"/>
                  </a:ext>
                </a:extLst>
              </p:cNvPr>
              <p:cNvSpPr txBox="1"/>
              <p:nvPr/>
            </p:nvSpPr>
            <p:spPr>
              <a:xfrm>
                <a:off x="4337108" y="1321341"/>
                <a:ext cx="3713452"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𝑈</m:t>
                          </m:r>
                          <m:r>
                            <a:rPr lang="es-CO" sz="2400" b="0" i="1" smtClean="0">
                              <a:latin typeface="Cambria Math" panose="02040503050406030204" pitchFamily="18" charset="0"/>
                            </a:rPr>
                            <m:t>(</m:t>
                          </m:r>
                          <m:r>
                            <a:rPr lang="es-CO" sz="2400" b="0" i="1" smtClean="0">
                              <a:latin typeface="Cambria Math" panose="02040503050406030204" pitchFamily="18" charset="0"/>
                            </a:rPr>
                            <m:t>𝑧</m:t>
                          </m:r>
                          <m:r>
                            <a:rPr lang="es-CO" sz="2400" b="0" i="1" smtClean="0">
                              <a:latin typeface="Cambria Math" panose="02040503050406030204" pitchFamily="18" charset="0"/>
                            </a:rPr>
                            <m:t>)</m:t>
                          </m:r>
                        </m:num>
                        <m:den>
                          <m:sSub>
                            <m:sSubPr>
                              <m:ctrlPr>
                                <a:rPr lang="es-CO" sz="2400" i="1">
                                  <a:latin typeface="Cambria Math" panose="02040503050406030204" pitchFamily="18" charset="0"/>
                                </a:rPr>
                              </m:ctrlPr>
                            </m:sSubPr>
                            <m:e>
                              <m:r>
                                <a:rPr lang="es-CO" sz="2400" i="1">
                                  <a:latin typeface="Cambria Math" panose="02040503050406030204" pitchFamily="18" charset="0"/>
                                </a:rPr>
                                <m:t>𝑈</m:t>
                              </m:r>
                            </m:e>
                            <m:sub>
                              <m:r>
                                <a:rPr lang="es-CO" sz="2400" i="1">
                                  <a:latin typeface="Cambria Math" panose="02040503050406030204" pitchFamily="18" charset="0"/>
                                </a:rPr>
                                <m:t>𝑃𝐼𝐷</m:t>
                              </m:r>
                            </m:sub>
                          </m:sSub>
                          <m:r>
                            <a:rPr lang="es-CO" sz="2400" i="1">
                              <a:latin typeface="Cambria Math" panose="02040503050406030204" pitchFamily="18" charset="0"/>
                            </a:rPr>
                            <m:t>(</m:t>
                          </m:r>
                          <m:r>
                            <a:rPr lang="es-CO" sz="2400" i="1">
                              <a:latin typeface="Cambria Math" panose="02040503050406030204" pitchFamily="18" charset="0"/>
                            </a:rPr>
                            <m:t>𝑧</m:t>
                          </m:r>
                          <m:r>
                            <a:rPr lang="es-CO" sz="2400" i="1">
                              <a:latin typeface="Cambria Math" panose="02040503050406030204" pitchFamily="18" charset="0"/>
                            </a:rPr>
                            <m:t>)</m:t>
                          </m:r>
                        </m:den>
                      </m:f>
                      <m:r>
                        <a:rPr lang="es-CO" sz="2400" b="0" i="1" smtClean="0">
                          <a:latin typeface="Cambria Math" panose="02040503050406030204" pitchFamily="18" charset="0"/>
                        </a:rPr>
                        <m:t>=</m:t>
                      </m:r>
                      <m:f>
                        <m:fPr>
                          <m:ctrlPr>
                            <a:rPr lang="es-CO" sz="2400" i="1">
                              <a:latin typeface="Cambria Math" panose="02040503050406030204" pitchFamily="18" charset="0"/>
                            </a:rPr>
                          </m:ctrlPr>
                        </m:fPr>
                        <m:num>
                          <m:r>
                            <a:rPr lang="es-CO" sz="2400" i="1">
                              <a:latin typeface="Cambria Math" panose="02040503050406030204" pitchFamily="18" charset="0"/>
                            </a:rPr>
                            <m:t>2,377⋅</m:t>
                          </m:r>
                          <m:r>
                            <a:rPr lang="es-CO" sz="2400" i="1">
                              <a:latin typeface="Cambria Math" panose="02040503050406030204" pitchFamily="18" charset="0"/>
                            </a:rPr>
                            <m:t>𝑧</m:t>
                          </m:r>
                          <m:r>
                            <a:rPr lang="es-CO" sz="2400" i="1">
                              <a:latin typeface="Cambria Math" panose="02040503050406030204" pitchFamily="18" charset="0"/>
                            </a:rPr>
                            <m:t>−2,326</m:t>
                          </m:r>
                        </m:num>
                        <m:den>
                          <m:r>
                            <a:rPr lang="es-CO" sz="2400" i="1">
                              <a:latin typeface="Cambria Math" panose="02040503050406030204" pitchFamily="18" charset="0"/>
                            </a:rPr>
                            <m:t>𝑧</m:t>
                          </m:r>
                          <m:r>
                            <a:rPr lang="es-CO" sz="2400" i="1">
                              <a:latin typeface="Cambria Math" panose="02040503050406030204" pitchFamily="18" charset="0"/>
                            </a:rPr>
                            <m:t>−0,9485</m:t>
                          </m:r>
                        </m:den>
                      </m:f>
                    </m:oMath>
                  </m:oMathPara>
                </a14:m>
                <a:endParaRPr lang="es-CO" sz="2400"/>
              </a:p>
            </p:txBody>
          </p:sp>
        </mc:Choice>
        <mc:Fallback xmlns="">
          <p:sp>
            <p:nvSpPr>
              <p:cNvPr id="15" name="CuadroTexto 14">
                <a:extLst>
                  <a:ext uri="{FF2B5EF4-FFF2-40B4-BE49-F238E27FC236}">
                    <a16:creationId xmlns:a16="http://schemas.microsoft.com/office/drawing/2014/main" id="{18F3DAFB-C846-F00A-429A-175838A389EE}"/>
                  </a:ext>
                </a:extLst>
              </p:cNvPr>
              <p:cNvSpPr txBox="1">
                <a:spLocks noRot="1" noChangeAspect="1" noMove="1" noResize="1" noEditPoints="1" noAdjustHandles="1" noChangeArrowheads="1" noChangeShapeType="1" noTextEdit="1"/>
              </p:cNvSpPr>
              <p:nvPr/>
            </p:nvSpPr>
            <p:spPr>
              <a:xfrm>
                <a:off x="4337108" y="1321341"/>
                <a:ext cx="3713452" cy="7689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6C758F-A157-00D3-28A4-063AB7AC671E}"/>
                  </a:ext>
                </a:extLst>
              </p:cNvPr>
              <p:cNvSpPr txBox="1"/>
              <p:nvPr/>
            </p:nvSpPr>
            <p:spPr>
              <a:xfrm>
                <a:off x="1680034" y="4025336"/>
                <a:ext cx="90276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1" i="1" smtClean="0">
                          <a:solidFill>
                            <a:srgbClr val="0C6980"/>
                          </a:solidFill>
                          <a:latin typeface="Cambria Math" panose="02040503050406030204" pitchFamily="18" charset="0"/>
                        </a:rPr>
                        <m:t>𝒖</m:t>
                      </m:r>
                      <m:d>
                        <m:dPr>
                          <m:begChr m:val="["/>
                          <m:endChr m:val="]"/>
                          <m:ctrlPr>
                            <a:rPr lang="es-CO" sz="2400" b="1" i="1" smtClean="0">
                              <a:solidFill>
                                <a:srgbClr val="0C6980"/>
                              </a:solidFill>
                              <a:latin typeface="Cambria Math" panose="02040503050406030204" pitchFamily="18" charset="0"/>
                            </a:rPr>
                          </m:ctrlPr>
                        </m:dPr>
                        <m:e>
                          <m:r>
                            <a:rPr lang="es-CO" sz="2400" b="1" i="1" smtClean="0">
                              <a:solidFill>
                                <a:srgbClr val="0C6980"/>
                              </a:solidFill>
                              <a:latin typeface="Cambria Math" panose="02040503050406030204" pitchFamily="18" charset="0"/>
                            </a:rPr>
                            <m:t>𝒏</m:t>
                          </m:r>
                        </m:e>
                      </m:d>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𝟎</m:t>
                      </m:r>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𝟗𝟒𝟖𝟓</m:t>
                      </m:r>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𝒖</m:t>
                      </m:r>
                      <m:d>
                        <m:dPr>
                          <m:begChr m:val="["/>
                          <m:endChr m:val="]"/>
                          <m:ctrlPr>
                            <a:rPr lang="es-CO" sz="2400" b="1" i="1">
                              <a:solidFill>
                                <a:srgbClr val="0C6980"/>
                              </a:solidFill>
                              <a:latin typeface="Cambria Math" panose="02040503050406030204" pitchFamily="18" charset="0"/>
                            </a:rPr>
                          </m:ctrlPr>
                        </m:dPr>
                        <m:e>
                          <m:r>
                            <a:rPr lang="es-CO" sz="2400" b="1" i="1" smtClean="0">
                              <a:solidFill>
                                <a:srgbClr val="0C6980"/>
                              </a:solidFill>
                              <a:latin typeface="Cambria Math" panose="02040503050406030204" pitchFamily="18" charset="0"/>
                            </a:rPr>
                            <m:t>𝒏</m:t>
                          </m:r>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𝟏</m:t>
                          </m:r>
                        </m:e>
                      </m:d>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𝟐</m:t>
                      </m:r>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𝟑𝟕𝟕</m:t>
                      </m:r>
                      <m:r>
                        <a:rPr lang="es-CO" sz="2400" b="1" i="1">
                          <a:solidFill>
                            <a:srgbClr val="0C6980"/>
                          </a:solidFill>
                          <a:latin typeface="Cambria Math" panose="02040503050406030204" pitchFamily="18" charset="0"/>
                        </a:rPr>
                        <m:t>⋅</m:t>
                      </m:r>
                      <m:sSub>
                        <m:sSubPr>
                          <m:ctrlPr>
                            <a:rPr lang="es-CO" sz="2400" b="1" i="1" smtClean="0">
                              <a:solidFill>
                                <a:srgbClr val="0C6980"/>
                              </a:solidFill>
                              <a:latin typeface="Cambria Math" panose="02040503050406030204" pitchFamily="18" charset="0"/>
                            </a:rPr>
                          </m:ctrlPr>
                        </m:sSubPr>
                        <m:e>
                          <m:r>
                            <a:rPr lang="es-CO" sz="2400" b="1" i="1" smtClean="0">
                              <a:solidFill>
                                <a:srgbClr val="0C6980"/>
                              </a:solidFill>
                              <a:latin typeface="Cambria Math" panose="02040503050406030204" pitchFamily="18" charset="0"/>
                            </a:rPr>
                            <m:t>𝒖</m:t>
                          </m:r>
                        </m:e>
                        <m:sub>
                          <m:r>
                            <a:rPr lang="es-CO" sz="2400" b="1" i="1" smtClean="0">
                              <a:solidFill>
                                <a:srgbClr val="0C6980"/>
                              </a:solidFill>
                              <a:latin typeface="Cambria Math" panose="02040503050406030204" pitchFamily="18" charset="0"/>
                            </a:rPr>
                            <m:t>𝑷𝑰𝑫</m:t>
                          </m:r>
                        </m:sub>
                      </m:sSub>
                      <m:d>
                        <m:dPr>
                          <m:begChr m:val="["/>
                          <m:endChr m:val="]"/>
                          <m:ctrlPr>
                            <a:rPr lang="es-CO" sz="2400" b="1" i="1">
                              <a:solidFill>
                                <a:srgbClr val="0C6980"/>
                              </a:solidFill>
                              <a:latin typeface="Cambria Math" panose="02040503050406030204" pitchFamily="18" charset="0"/>
                            </a:rPr>
                          </m:ctrlPr>
                        </m:dPr>
                        <m:e>
                          <m:r>
                            <a:rPr lang="es-CO" sz="2400" b="1" i="1" smtClean="0">
                              <a:solidFill>
                                <a:srgbClr val="0C6980"/>
                              </a:solidFill>
                              <a:latin typeface="Cambria Math" panose="02040503050406030204" pitchFamily="18" charset="0"/>
                            </a:rPr>
                            <m:t>𝒏</m:t>
                          </m:r>
                        </m:e>
                      </m:d>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𝟐</m:t>
                      </m:r>
                      <m:r>
                        <a:rPr lang="es-CO" sz="2400" b="1" i="1" smtClean="0">
                          <a:solidFill>
                            <a:srgbClr val="0C6980"/>
                          </a:solidFill>
                          <a:latin typeface="Cambria Math" panose="02040503050406030204" pitchFamily="18" charset="0"/>
                        </a:rPr>
                        <m:t>,</m:t>
                      </m:r>
                      <m:r>
                        <a:rPr lang="es-CO" sz="2400" b="1" i="1" smtClean="0">
                          <a:solidFill>
                            <a:srgbClr val="0C6980"/>
                          </a:solidFill>
                          <a:latin typeface="Cambria Math" panose="02040503050406030204" pitchFamily="18" charset="0"/>
                        </a:rPr>
                        <m:t>𝟑𝟐𝟔</m:t>
                      </m:r>
                      <m:r>
                        <a:rPr lang="es-CO" sz="2400" b="1" i="1">
                          <a:solidFill>
                            <a:srgbClr val="0C6980"/>
                          </a:solidFill>
                          <a:latin typeface="Cambria Math" panose="02040503050406030204" pitchFamily="18" charset="0"/>
                        </a:rPr>
                        <m:t>⋅</m:t>
                      </m:r>
                      <m:sSub>
                        <m:sSubPr>
                          <m:ctrlPr>
                            <a:rPr lang="es-CO" sz="2400" b="1" i="1" smtClean="0">
                              <a:solidFill>
                                <a:srgbClr val="0C6980"/>
                              </a:solidFill>
                              <a:latin typeface="Cambria Math" panose="02040503050406030204" pitchFamily="18" charset="0"/>
                            </a:rPr>
                          </m:ctrlPr>
                        </m:sSubPr>
                        <m:e>
                          <m:r>
                            <a:rPr lang="es-CO" sz="2400" b="1" i="1">
                              <a:solidFill>
                                <a:srgbClr val="0C6980"/>
                              </a:solidFill>
                              <a:latin typeface="Cambria Math" panose="02040503050406030204" pitchFamily="18" charset="0"/>
                            </a:rPr>
                            <m:t>𝒖</m:t>
                          </m:r>
                        </m:e>
                        <m:sub>
                          <m:r>
                            <a:rPr lang="es-CO" sz="2400" b="1" i="1" smtClean="0">
                              <a:solidFill>
                                <a:srgbClr val="0C6980"/>
                              </a:solidFill>
                              <a:latin typeface="Cambria Math" panose="02040503050406030204" pitchFamily="18" charset="0"/>
                            </a:rPr>
                            <m:t>𝑷𝑰𝑫</m:t>
                          </m:r>
                        </m:sub>
                      </m:sSub>
                      <m:d>
                        <m:dPr>
                          <m:begChr m:val="["/>
                          <m:endChr m:val="]"/>
                          <m:ctrlPr>
                            <a:rPr lang="es-CO" sz="2400" b="1" i="1">
                              <a:solidFill>
                                <a:srgbClr val="0C6980"/>
                              </a:solidFill>
                              <a:latin typeface="Cambria Math" panose="02040503050406030204" pitchFamily="18" charset="0"/>
                            </a:rPr>
                          </m:ctrlPr>
                        </m:dPr>
                        <m:e>
                          <m:r>
                            <a:rPr lang="es-CO" sz="2400" b="1" i="1">
                              <a:solidFill>
                                <a:srgbClr val="0C6980"/>
                              </a:solidFill>
                              <a:latin typeface="Cambria Math" panose="02040503050406030204" pitchFamily="18" charset="0"/>
                            </a:rPr>
                            <m:t>𝒏</m:t>
                          </m:r>
                          <m:r>
                            <a:rPr lang="es-CO" sz="2400" b="1" i="1">
                              <a:solidFill>
                                <a:srgbClr val="0C6980"/>
                              </a:solidFill>
                              <a:latin typeface="Cambria Math" panose="02040503050406030204" pitchFamily="18" charset="0"/>
                            </a:rPr>
                            <m:t>−</m:t>
                          </m:r>
                          <m:r>
                            <a:rPr lang="es-CO" sz="2400" b="1" i="1">
                              <a:solidFill>
                                <a:srgbClr val="0C6980"/>
                              </a:solidFill>
                              <a:latin typeface="Cambria Math" panose="02040503050406030204" pitchFamily="18" charset="0"/>
                            </a:rPr>
                            <m:t>𝟏</m:t>
                          </m:r>
                        </m:e>
                      </m:d>
                    </m:oMath>
                  </m:oMathPara>
                </a14:m>
                <a:endParaRPr lang="es-CO" sz="2400" b="1">
                  <a:solidFill>
                    <a:srgbClr val="0C6980"/>
                  </a:solidFill>
                </a:endParaRPr>
              </a:p>
            </p:txBody>
          </p:sp>
        </mc:Choice>
        <mc:Fallback xmlns="">
          <p:sp>
            <p:nvSpPr>
              <p:cNvPr id="11" name="CuadroTexto 10">
                <a:extLst>
                  <a:ext uri="{FF2B5EF4-FFF2-40B4-BE49-F238E27FC236}">
                    <a16:creationId xmlns:a16="http://schemas.microsoft.com/office/drawing/2014/main" id="{936C758F-A157-00D3-28A4-063AB7AC671E}"/>
                  </a:ext>
                </a:extLst>
              </p:cNvPr>
              <p:cNvSpPr txBox="1">
                <a:spLocks noRot="1" noChangeAspect="1" noMove="1" noResize="1" noEditPoints="1" noAdjustHandles="1" noChangeArrowheads="1" noChangeShapeType="1" noTextEdit="1"/>
              </p:cNvSpPr>
              <p:nvPr/>
            </p:nvSpPr>
            <p:spPr>
              <a:xfrm>
                <a:off x="1680034" y="4025336"/>
                <a:ext cx="9027600" cy="369332"/>
              </a:xfrm>
              <a:prstGeom prst="rect">
                <a:avLst/>
              </a:prstGeom>
              <a:blipFill>
                <a:blip r:embed="rId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884769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24F9CA4-BB69-18E5-13FE-4FCEA0606E63}"/>
              </a:ext>
            </a:extLst>
          </p:cNvPr>
          <p:cNvSpPr txBox="1"/>
          <p:nvPr/>
        </p:nvSpPr>
        <p:spPr>
          <a:xfrm>
            <a:off x="161528" y="118279"/>
            <a:ext cx="12030471" cy="923330"/>
          </a:xfrm>
          <a:prstGeom prst="rect">
            <a:avLst/>
          </a:prstGeom>
          <a:noFill/>
        </p:spPr>
        <p:txBody>
          <a:bodyPr wrap="square" lIns="91440" tIns="45720" rIns="91440" bIns="45720" rtlCol="0" anchor="t">
            <a:spAutoFit/>
          </a:bodyPr>
          <a:lstStyle/>
          <a:p>
            <a:r>
              <a:rPr lang="es-CO" sz="5400" b="1" i="1">
                <a:solidFill>
                  <a:srgbClr val="0C6980"/>
                </a:solidFill>
                <a:latin typeface="Ancizar Sans"/>
              </a:rPr>
              <a:t>Conclusiones</a:t>
            </a:r>
          </a:p>
        </p:txBody>
      </p:sp>
      <p:sp>
        <p:nvSpPr>
          <p:cNvPr id="4" name="CuadroTexto 3">
            <a:extLst>
              <a:ext uri="{FF2B5EF4-FFF2-40B4-BE49-F238E27FC236}">
                <a16:creationId xmlns:a16="http://schemas.microsoft.com/office/drawing/2014/main" id="{E38B0D33-9B9F-7A6F-A47E-4A51854C855D}"/>
              </a:ext>
            </a:extLst>
          </p:cNvPr>
          <p:cNvSpPr txBox="1"/>
          <p:nvPr/>
        </p:nvSpPr>
        <p:spPr>
          <a:xfrm>
            <a:off x="161527" y="1153448"/>
            <a:ext cx="12030471" cy="923330"/>
          </a:xfrm>
          <a:prstGeom prst="rect">
            <a:avLst/>
          </a:prstGeom>
          <a:noFill/>
        </p:spPr>
        <p:txBody>
          <a:bodyPr wrap="square" lIns="91440" tIns="45720" rIns="91440" bIns="45720" rtlCol="0" anchor="t">
            <a:spAutoFit/>
          </a:bodyPr>
          <a:lstStyle/>
          <a:p>
            <a:pPr algn="just"/>
            <a:r>
              <a:rPr lang="es-CO">
                <a:ea typeface="+mn-lt"/>
                <a:cs typeface="+mn-lt"/>
              </a:rPr>
              <a:t>- Se encontró que el componente derivativo regula diferentes dinámicas del controlador PID, destacando principalmente, la saturación en el momento de comenzar el proceso de control de la planta, así como determinar en gran medida con su valor en relación con los demás componentes del compensador el margen de fase del controlador.</a:t>
            </a:r>
            <a:endParaRPr lang="es-ES">
              <a:cs typeface="Calibri" panose="020F0502020204030204"/>
            </a:endParaRPr>
          </a:p>
        </p:txBody>
      </p:sp>
      <p:sp>
        <p:nvSpPr>
          <p:cNvPr id="2" name="CuadroTexto 1">
            <a:extLst>
              <a:ext uri="{FF2B5EF4-FFF2-40B4-BE49-F238E27FC236}">
                <a16:creationId xmlns:a16="http://schemas.microsoft.com/office/drawing/2014/main" id="{6ABA638D-959E-C1AB-5ACD-4186E629F4CA}"/>
              </a:ext>
            </a:extLst>
          </p:cNvPr>
          <p:cNvSpPr txBox="1"/>
          <p:nvPr/>
        </p:nvSpPr>
        <p:spPr>
          <a:xfrm>
            <a:off x="161529" y="2289259"/>
            <a:ext cx="12030471" cy="923330"/>
          </a:xfrm>
          <a:prstGeom prst="rect">
            <a:avLst/>
          </a:prstGeom>
          <a:noFill/>
        </p:spPr>
        <p:txBody>
          <a:bodyPr wrap="square" lIns="91440" tIns="45720" rIns="91440" bIns="45720" rtlCol="0" anchor="t">
            <a:spAutoFit/>
          </a:bodyPr>
          <a:lstStyle/>
          <a:p>
            <a:pPr algn="just"/>
            <a:r>
              <a:rPr lang="es-CO">
                <a:ea typeface="+mn-lt"/>
                <a:cs typeface="+mn-lt"/>
              </a:rPr>
              <a:t>- Se evidenció que el diseño de red que permite obtener los mejores desempeños es la red de adelanto y a pesar de que sea un poco mas lenta que la de adelanto atraso diseñada esta tiene un sobre pico mucho menor la cual le permite ser estable en valores muchos mayores de referencias.</a:t>
            </a:r>
            <a:endParaRPr lang="es-ES">
              <a:ea typeface="+mn-lt"/>
              <a:cs typeface="+mn-lt"/>
            </a:endParaRPr>
          </a:p>
        </p:txBody>
      </p:sp>
      <p:sp>
        <p:nvSpPr>
          <p:cNvPr id="6" name="CuadroTexto 5">
            <a:extLst>
              <a:ext uri="{FF2B5EF4-FFF2-40B4-BE49-F238E27FC236}">
                <a16:creationId xmlns:a16="http://schemas.microsoft.com/office/drawing/2014/main" id="{0F5F542B-18BB-8889-1FFD-85D8553E917E}"/>
              </a:ext>
            </a:extLst>
          </p:cNvPr>
          <p:cNvSpPr txBox="1"/>
          <p:nvPr/>
        </p:nvSpPr>
        <p:spPr>
          <a:xfrm>
            <a:off x="3375" y="3425070"/>
            <a:ext cx="12030471" cy="1200329"/>
          </a:xfrm>
          <a:prstGeom prst="rect">
            <a:avLst/>
          </a:prstGeom>
          <a:noFill/>
        </p:spPr>
        <p:txBody>
          <a:bodyPr wrap="square" lIns="91440" tIns="45720" rIns="91440" bIns="45720" rtlCol="0" anchor="t">
            <a:spAutoFit/>
          </a:bodyPr>
          <a:lstStyle/>
          <a:p>
            <a:pPr algn="just"/>
            <a:r>
              <a:rPr lang="es-CO">
                <a:ea typeface="+mn-lt"/>
                <a:cs typeface="+mn-lt"/>
              </a:rPr>
              <a:t>- Se concluye que dada la incertidumbre asociada al modelo, la realización de un correcto proceso de determinación de los márgenes de fase y ganancia requeridos asociados a los parámetros presentes en la ecuación del modelo dada la incertidumbre de estos en la representación de la realidad se torna imprescindible para llevar a cabo un diseño de un controlador satisfactorio.</a:t>
            </a:r>
            <a:endParaRPr lang="es-ES">
              <a:ea typeface="+mn-lt"/>
              <a:cs typeface="+mn-lt"/>
            </a:endParaRPr>
          </a:p>
        </p:txBody>
      </p:sp>
      <p:sp>
        <p:nvSpPr>
          <p:cNvPr id="8" name="CuadroTexto 7">
            <a:extLst>
              <a:ext uri="{FF2B5EF4-FFF2-40B4-BE49-F238E27FC236}">
                <a16:creationId xmlns:a16="http://schemas.microsoft.com/office/drawing/2014/main" id="{B9336EB0-BB87-8838-AFCF-435337BD4166}"/>
              </a:ext>
            </a:extLst>
          </p:cNvPr>
          <p:cNvSpPr txBox="1"/>
          <p:nvPr/>
        </p:nvSpPr>
        <p:spPr>
          <a:xfrm>
            <a:off x="3378" y="4988373"/>
            <a:ext cx="12030471" cy="1477328"/>
          </a:xfrm>
          <a:prstGeom prst="rect">
            <a:avLst/>
          </a:prstGeom>
          <a:noFill/>
        </p:spPr>
        <p:txBody>
          <a:bodyPr wrap="square" lIns="91440" tIns="45720" rIns="91440" bIns="45720" rtlCol="0" anchor="t">
            <a:spAutoFit/>
          </a:bodyPr>
          <a:lstStyle/>
          <a:p>
            <a:pPr algn="just"/>
            <a:r>
              <a:rPr lang="es-CO">
                <a:ea typeface="+mn-lt"/>
                <a:cs typeface="+mn-lt"/>
              </a:rPr>
              <a:t>- Se deduce que el rendimiento del controlador a entradas tipo rampa no es óptimo dado el valor del componente integral del compensador PID, por lo que si se desea seguir de mejor manera este tipo de entradas, se tienen dos estrategias, la primera consistiría en directamente incluir un segundo integrador en el modelo de este controlador o continuar con un proceso iterativo de diseño aumentando el valor de las constante integral, cuidando especialmente la señal de control que puede llegar a saturarse teniendo en cuenta que esto también aumentará el valor de las demás constantes del compensador.</a:t>
            </a:r>
            <a:endParaRPr lang="es-ES">
              <a:ea typeface="+mn-lt"/>
              <a:cs typeface="+mn-lt"/>
            </a:endParaRPr>
          </a:p>
        </p:txBody>
      </p:sp>
    </p:spTree>
    <p:extLst>
      <p:ext uri="{BB962C8B-B14F-4D97-AF65-F5344CB8AC3E}">
        <p14:creationId xmlns:p14="http://schemas.microsoft.com/office/powerpoint/2010/main" val="292754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68787" y="0"/>
            <a:ext cx="9638522"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Pruebas del Puente H</a:t>
            </a:r>
          </a:p>
        </p:txBody>
      </p:sp>
      <p:pic>
        <p:nvPicPr>
          <p:cNvPr id="4" name="Imagen 3" descr="Imagen que contiene guitarra&#10;&#10;Descripción generada automáticamente">
            <a:extLst>
              <a:ext uri="{FF2B5EF4-FFF2-40B4-BE49-F238E27FC236}">
                <a16:creationId xmlns:a16="http://schemas.microsoft.com/office/drawing/2014/main" id="{94CBDD53-4810-4143-50BC-71749E854892}"/>
              </a:ext>
            </a:extLst>
          </p:cNvPr>
          <p:cNvPicPr>
            <a:picLocks noChangeAspect="1"/>
          </p:cNvPicPr>
          <p:nvPr/>
        </p:nvPicPr>
        <p:blipFill rotWithShape="1">
          <a:blip r:embed="rId2">
            <a:extLst>
              <a:ext uri="{28A0092B-C50C-407E-A947-70E740481C1C}">
                <a14:useLocalDpi xmlns:a14="http://schemas.microsoft.com/office/drawing/2010/main" val="0"/>
              </a:ext>
            </a:extLst>
          </a:blip>
          <a:srcRect r="28518" b="22639"/>
          <a:stretch/>
        </p:blipFill>
        <p:spPr>
          <a:xfrm rot="16200000">
            <a:off x="3905248" y="-786021"/>
            <a:ext cx="4381504" cy="8430041"/>
          </a:xfrm>
          <a:prstGeom prst="rect">
            <a:avLst/>
          </a:prstGeom>
        </p:spPr>
      </p:pic>
    </p:spTree>
    <p:extLst>
      <p:ext uri="{BB962C8B-B14F-4D97-AF65-F5344CB8AC3E}">
        <p14:creationId xmlns:p14="http://schemas.microsoft.com/office/powerpoint/2010/main" val="411929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68787" y="0"/>
            <a:ext cx="9638522"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Resultados pruebas del Puente H</a:t>
            </a:r>
          </a:p>
        </p:txBody>
      </p:sp>
      <p:graphicFrame>
        <p:nvGraphicFramePr>
          <p:cNvPr id="3" name="Tabla 2">
            <a:extLst>
              <a:ext uri="{FF2B5EF4-FFF2-40B4-BE49-F238E27FC236}">
                <a16:creationId xmlns:a16="http://schemas.microsoft.com/office/drawing/2014/main" id="{62CCC2F1-831F-769B-15B6-5AD3A09F5737}"/>
              </a:ext>
            </a:extLst>
          </p:cNvPr>
          <p:cNvGraphicFramePr>
            <a:graphicFrameLocks noGrp="1"/>
          </p:cNvGraphicFramePr>
          <p:nvPr>
            <p:extLst>
              <p:ext uri="{D42A27DB-BD31-4B8C-83A1-F6EECF244321}">
                <p14:modId xmlns:p14="http://schemas.microsoft.com/office/powerpoint/2010/main" val="3195923466"/>
              </p:ext>
            </p:extLst>
          </p:nvPr>
        </p:nvGraphicFramePr>
        <p:xfrm>
          <a:off x="1956000" y="923330"/>
          <a:ext cx="8280000" cy="5742857"/>
        </p:xfrm>
        <a:graphic>
          <a:graphicData uri="http://schemas.openxmlformats.org/drawingml/2006/table">
            <a:tbl>
              <a:tblPr>
                <a:tableStyleId>{5C22544A-7EE6-4342-B048-85BDC9FD1C3A}</a:tableStyleId>
              </a:tblPr>
              <a:tblGrid>
                <a:gridCol w="1656000">
                  <a:extLst>
                    <a:ext uri="{9D8B030D-6E8A-4147-A177-3AD203B41FA5}">
                      <a16:colId xmlns:a16="http://schemas.microsoft.com/office/drawing/2014/main" val="48413491"/>
                    </a:ext>
                  </a:extLst>
                </a:gridCol>
                <a:gridCol w="1656000">
                  <a:extLst>
                    <a:ext uri="{9D8B030D-6E8A-4147-A177-3AD203B41FA5}">
                      <a16:colId xmlns:a16="http://schemas.microsoft.com/office/drawing/2014/main" val="3183685195"/>
                    </a:ext>
                  </a:extLst>
                </a:gridCol>
                <a:gridCol w="1656000">
                  <a:extLst>
                    <a:ext uri="{9D8B030D-6E8A-4147-A177-3AD203B41FA5}">
                      <a16:colId xmlns:a16="http://schemas.microsoft.com/office/drawing/2014/main" val="1391735336"/>
                    </a:ext>
                  </a:extLst>
                </a:gridCol>
                <a:gridCol w="1656000">
                  <a:extLst>
                    <a:ext uri="{9D8B030D-6E8A-4147-A177-3AD203B41FA5}">
                      <a16:colId xmlns:a16="http://schemas.microsoft.com/office/drawing/2014/main" val="3268375606"/>
                    </a:ext>
                  </a:extLst>
                </a:gridCol>
                <a:gridCol w="1656000">
                  <a:extLst>
                    <a:ext uri="{9D8B030D-6E8A-4147-A177-3AD203B41FA5}">
                      <a16:colId xmlns:a16="http://schemas.microsoft.com/office/drawing/2014/main" val="2355048372"/>
                    </a:ext>
                  </a:extLst>
                </a:gridCol>
              </a:tblGrid>
              <a:tr h="0">
                <a:tc>
                  <a:txBody>
                    <a:bodyPr/>
                    <a:lstStyle/>
                    <a:p>
                      <a:pPr algn="ctr" fontAlgn="ctr"/>
                      <a:r>
                        <a:rPr lang="es-CO" sz="1600" b="1" i="1" u="none" strike="noStrike">
                          <a:effectLst/>
                          <a:latin typeface="Ancizar Sans" panose="020B0602040300000003" pitchFamily="34" charset="0"/>
                        </a:rPr>
                        <a:t>Porcentaje</a:t>
                      </a:r>
                      <a:endParaRPr lang="es-CO" sz="1600" b="1" i="1" u="none" strike="noStrike">
                        <a:solidFill>
                          <a:srgbClr val="000000"/>
                        </a:solidFill>
                        <a:effectLst/>
                        <a:latin typeface="Ancizar Sans" panose="020B0602040300000003" pitchFamily="34" charset="0"/>
                      </a:endParaRPr>
                    </a:p>
                  </a:txBody>
                  <a:tcPr marL="10406" marR="10406" marT="10406" marB="0" anchor="ctr">
                    <a:solidFill>
                      <a:srgbClr val="FD8E7A"/>
                    </a:solidFill>
                  </a:tcPr>
                </a:tc>
                <a:tc>
                  <a:txBody>
                    <a:bodyPr/>
                    <a:lstStyle/>
                    <a:p>
                      <a:pPr algn="ctr" fontAlgn="ctr"/>
                      <a:r>
                        <a:rPr lang="es-CO" sz="1600" b="1" i="1" u="none" strike="noStrike">
                          <a:solidFill>
                            <a:srgbClr val="000000"/>
                          </a:solidFill>
                          <a:effectLst/>
                          <a:latin typeface="Ancizar Sans" panose="020B0602040300000003" pitchFamily="34" charset="0"/>
                        </a:rPr>
                        <a:t>Decimal</a:t>
                      </a:r>
                    </a:p>
                  </a:txBody>
                  <a:tcPr marL="10406" marR="10406" marT="10406" marB="0" anchor="ctr">
                    <a:solidFill>
                      <a:srgbClr val="FD8E7A"/>
                    </a:solidFill>
                  </a:tcPr>
                </a:tc>
                <a:tc>
                  <a:txBody>
                    <a:bodyPr/>
                    <a:lstStyle/>
                    <a:p>
                      <a:pPr algn="ctr" fontAlgn="ctr"/>
                      <a:r>
                        <a:rPr lang="es-CO" sz="1600" b="1" i="1" u="none" strike="noStrike">
                          <a:effectLst/>
                          <a:latin typeface="Ancizar Sans" panose="020B0602040300000003" pitchFamily="34" charset="0"/>
                        </a:rPr>
                        <a:t>Tensión sin carga</a:t>
                      </a:r>
                      <a:endParaRPr lang="es-CO" sz="1600" b="1" i="1" u="none" strike="noStrike">
                        <a:solidFill>
                          <a:srgbClr val="000000"/>
                        </a:solidFill>
                        <a:effectLst/>
                        <a:latin typeface="Ancizar Sans" panose="020B0602040300000003" pitchFamily="34" charset="0"/>
                      </a:endParaRPr>
                    </a:p>
                  </a:txBody>
                  <a:tcPr marL="10406" marR="10406" marT="10406" marB="0" anchor="ctr">
                    <a:solidFill>
                      <a:srgbClr val="FD8E7A"/>
                    </a:solidFill>
                  </a:tcPr>
                </a:tc>
                <a:tc>
                  <a:txBody>
                    <a:bodyPr/>
                    <a:lstStyle/>
                    <a:p>
                      <a:pPr algn="ctr" fontAlgn="ctr"/>
                      <a:r>
                        <a:rPr lang="es-CO" sz="1600" b="1" i="1" u="none" strike="noStrike">
                          <a:effectLst/>
                          <a:latin typeface="Ancizar Sans" panose="020B0602040300000003" pitchFamily="34" charset="0"/>
                        </a:rPr>
                        <a:t>Tensión con motor</a:t>
                      </a:r>
                      <a:endParaRPr lang="es-CO" sz="1600" b="1" i="1" u="none" strike="noStrike">
                        <a:solidFill>
                          <a:srgbClr val="000000"/>
                        </a:solidFill>
                        <a:effectLst/>
                        <a:latin typeface="Ancizar Sans" panose="020B0602040300000003" pitchFamily="34" charset="0"/>
                      </a:endParaRPr>
                    </a:p>
                  </a:txBody>
                  <a:tcPr marL="10406" marR="10406" marT="10406" marB="0" anchor="ctr">
                    <a:solidFill>
                      <a:srgbClr val="FD8E7A"/>
                    </a:solidFill>
                  </a:tcPr>
                </a:tc>
                <a:tc>
                  <a:txBody>
                    <a:bodyPr/>
                    <a:lstStyle/>
                    <a:p>
                      <a:pPr algn="ctr" fontAlgn="ctr"/>
                      <a:r>
                        <a:rPr lang="es-CO" sz="1600" b="1" i="1" u="none" strike="noStrike">
                          <a:effectLst/>
                          <a:latin typeface="Ancizar Sans" panose="020B0602040300000003" pitchFamily="34" charset="0"/>
                        </a:rPr>
                        <a:t>Corriente con motor</a:t>
                      </a:r>
                      <a:endParaRPr lang="es-CO" sz="1600" b="1" i="1" u="none" strike="noStrike">
                        <a:solidFill>
                          <a:srgbClr val="000000"/>
                        </a:solidFill>
                        <a:effectLst/>
                        <a:latin typeface="Ancizar Sans" panose="020B0602040300000003" pitchFamily="34" charset="0"/>
                      </a:endParaRPr>
                    </a:p>
                  </a:txBody>
                  <a:tcPr marL="10406" marR="10406" marT="10406" marB="0" anchor="ctr">
                    <a:solidFill>
                      <a:srgbClr val="FD8E7A"/>
                    </a:solidFill>
                  </a:tcPr>
                </a:tc>
                <a:extLst>
                  <a:ext uri="{0D108BD9-81ED-4DB2-BD59-A6C34878D82A}">
                    <a16:rowId xmlns:a16="http://schemas.microsoft.com/office/drawing/2014/main" val="4057453912"/>
                  </a:ext>
                </a:extLst>
              </a:tr>
              <a:tr h="249751">
                <a:tc>
                  <a:txBody>
                    <a:bodyPr/>
                    <a:lstStyle/>
                    <a:p>
                      <a:pPr algn="ctr" fontAlgn="ctr"/>
                      <a:r>
                        <a:rPr lang="es-CO" sz="1500" i="1" u="none" strike="noStrike">
                          <a:effectLst/>
                          <a:latin typeface="Ancizar Sans" panose="020B0602040300000003" pitchFamily="34" charset="0"/>
                        </a:rPr>
                        <a:t>0,4%</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0,18</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603522438"/>
                  </a:ext>
                </a:extLst>
              </a:tr>
              <a:tr h="249751">
                <a:tc>
                  <a:txBody>
                    <a:bodyPr/>
                    <a:lstStyle/>
                    <a:p>
                      <a:pPr algn="ctr" fontAlgn="ctr"/>
                      <a:r>
                        <a:rPr lang="es-CO" sz="1500" i="1" u="none" strike="noStrike">
                          <a:effectLst/>
                          <a:latin typeface="Ancizar Sans" panose="020B0602040300000003" pitchFamily="34" charset="0"/>
                        </a:rPr>
                        <a:t>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13</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0,42</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0,57</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0,07</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895008822"/>
                  </a:ext>
                </a:extLst>
              </a:tr>
              <a:tr h="249751">
                <a:tc>
                  <a:txBody>
                    <a:bodyPr/>
                    <a:lstStyle/>
                    <a:p>
                      <a:pPr algn="ctr" fontAlgn="ctr"/>
                      <a:r>
                        <a:rPr lang="es-CO" sz="1500" i="1" u="none" strike="noStrike">
                          <a:effectLst/>
                          <a:latin typeface="Ancizar Sans" panose="020B0602040300000003" pitchFamily="34" charset="0"/>
                        </a:rPr>
                        <a:t>10%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0,67</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0,86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0,13</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1019092528"/>
                  </a:ext>
                </a:extLst>
              </a:tr>
              <a:tr h="249751">
                <a:tc>
                  <a:txBody>
                    <a:bodyPr/>
                    <a:lstStyle/>
                    <a:p>
                      <a:pPr algn="ctr" fontAlgn="ctr"/>
                      <a:r>
                        <a:rPr lang="es-CO" sz="1500" i="1" u="none" strike="noStrike">
                          <a:effectLst/>
                          <a:latin typeface="Ancizar Sans" panose="020B0602040300000003" pitchFamily="34" charset="0"/>
                        </a:rPr>
                        <a:t>15%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38</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0,91</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1,05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0,18</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941501766"/>
                  </a:ext>
                </a:extLst>
              </a:tr>
              <a:tr h="249751">
                <a:tc>
                  <a:txBody>
                    <a:bodyPr/>
                    <a:lstStyle/>
                    <a:p>
                      <a:pPr algn="ctr" fontAlgn="ctr"/>
                      <a:r>
                        <a:rPr lang="es-CO" sz="1500" i="1" u="none" strike="noStrike">
                          <a:effectLst/>
                          <a:latin typeface="Ancizar Sans" panose="020B0602040300000003" pitchFamily="34" charset="0"/>
                        </a:rPr>
                        <a:t>20%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51</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1,16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1,23</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0,23</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3365982020"/>
                  </a:ext>
                </a:extLst>
              </a:tr>
              <a:tr h="249751">
                <a:tc>
                  <a:txBody>
                    <a:bodyPr/>
                    <a:lstStyle/>
                    <a:p>
                      <a:pPr algn="ctr" fontAlgn="ctr"/>
                      <a:r>
                        <a:rPr lang="es-CO" sz="1500" i="1" u="none" strike="noStrike">
                          <a:effectLst/>
                          <a:latin typeface="Ancizar Sans" panose="020B0602040300000003" pitchFamily="34" charset="0"/>
                        </a:rPr>
                        <a:t>25%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64</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1,42</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1,37</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0,28</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390138609"/>
                  </a:ext>
                </a:extLst>
              </a:tr>
              <a:tr h="249751">
                <a:tc>
                  <a:txBody>
                    <a:bodyPr/>
                    <a:lstStyle/>
                    <a:p>
                      <a:pPr algn="ctr" fontAlgn="ctr"/>
                      <a:r>
                        <a:rPr lang="es-CO" sz="1500" i="1" u="none" strike="noStrike">
                          <a:effectLst/>
                          <a:latin typeface="Ancizar Sans" panose="020B0602040300000003" pitchFamily="34" charset="0"/>
                        </a:rPr>
                        <a:t>30%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77</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1,67</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1,51</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0,32</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323964516"/>
                  </a:ext>
                </a:extLst>
              </a:tr>
              <a:tr h="249751">
                <a:tc>
                  <a:txBody>
                    <a:bodyPr/>
                    <a:lstStyle/>
                    <a:p>
                      <a:pPr algn="ctr" fontAlgn="ctr"/>
                      <a:r>
                        <a:rPr lang="es-CO" sz="1500" i="1" u="none" strike="noStrike">
                          <a:effectLst/>
                          <a:latin typeface="Ancizar Sans" panose="020B0602040300000003" pitchFamily="34" charset="0"/>
                        </a:rPr>
                        <a:t>35%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89</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1,9</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1,62</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0,36</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4117378419"/>
                  </a:ext>
                </a:extLst>
              </a:tr>
              <a:tr h="249751">
                <a:tc>
                  <a:txBody>
                    <a:bodyPr/>
                    <a:lstStyle/>
                    <a:p>
                      <a:pPr algn="ctr" fontAlgn="ctr"/>
                      <a:r>
                        <a:rPr lang="es-CO" sz="1500" i="1" u="none" strike="noStrike">
                          <a:effectLst/>
                          <a:latin typeface="Ancizar Sans" panose="020B0602040300000003" pitchFamily="34" charset="0"/>
                        </a:rPr>
                        <a:t>40%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102</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2,16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1,74</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0,39</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604168174"/>
                  </a:ext>
                </a:extLst>
              </a:tr>
              <a:tr h="249751">
                <a:tc>
                  <a:txBody>
                    <a:bodyPr/>
                    <a:lstStyle/>
                    <a:p>
                      <a:pPr algn="ctr" fontAlgn="ctr"/>
                      <a:r>
                        <a:rPr lang="es-CO" sz="1500" i="1" u="none" strike="noStrike">
                          <a:effectLst/>
                          <a:latin typeface="Ancizar Sans" panose="020B0602040300000003" pitchFamily="34" charset="0"/>
                        </a:rPr>
                        <a:t>45%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115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2,41</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1,84</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0,43</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516965766"/>
                  </a:ext>
                </a:extLst>
              </a:tr>
              <a:tr h="249751">
                <a:tc>
                  <a:txBody>
                    <a:bodyPr/>
                    <a:lstStyle/>
                    <a:p>
                      <a:pPr algn="ctr" fontAlgn="ctr"/>
                      <a:r>
                        <a:rPr lang="es-CO" sz="1500" i="1" u="none" strike="noStrike">
                          <a:effectLst/>
                          <a:latin typeface="Ancizar Sans" panose="020B0602040300000003" pitchFamily="34" charset="0"/>
                        </a:rPr>
                        <a:t>50%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128</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2,67</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1,96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0,48</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1909827277"/>
                  </a:ext>
                </a:extLst>
              </a:tr>
              <a:tr h="249751">
                <a:tc>
                  <a:txBody>
                    <a:bodyPr/>
                    <a:lstStyle/>
                    <a:p>
                      <a:pPr algn="ctr" fontAlgn="ctr"/>
                      <a:r>
                        <a:rPr lang="es-CO" sz="1500" i="1" u="none" strike="noStrike">
                          <a:effectLst/>
                          <a:latin typeface="Ancizar Sans" panose="020B0602040300000003" pitchFamily="34" charset="0"/>
                        </a:rPr>
                        <a:t>55%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140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2,9</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2,05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0,51</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1695119193"/>
                  </a:ext>
                </a:extLst>
              </a:tr>
              <a:tr h="249751">
                <a:tc>
                  <a:txBody>
                    <a:bodyPr/>
                    <a:lstStyle/>
                    <a:p>
                      <a:pPr algn="ctr" fontAlgn="ctr"/>
                      <a:r>
                        <a:rPr lang="es-CO" sz="1500" i="1" u="none" strike="noStrike">
                          <a:effectLst/>
                          <a:latin typeface="Ancizar Sans" panose="020B0602040300000003" pitchFamily="34" charset="0"/>
                        </a:rPr>
                        <a:t>60%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153</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3,15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2,15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0,54</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481290476"/>
                  </a:ext>
                </a:extLst>
              </a:tr>
              <a:tr h="249751">
                <a:tc>
                  <a:txBody>
                    <a:bodyPr/>
                    <a:lstStyle/>
                    <a:p>
                      <a:pPr algn="ctr" fontAlgn="ctr"/>
                      <a:r>
                        <a:rPr lang="es-CO" sz="1500" i="1" u="none" strike="noStrike">
                          <a:effectLst/>
                          <a:latin typeface="Ancizar Sans" panose="020B0602040300000003" pitchFamily="34" charset="0"/>
                        </a:rPr>
                        <a:t>65%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166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3,41</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2,24</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0,58</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772648804"/>
                  </a:ext>
                </a:extLst>
              </a:tr>
              <a:tr h="249751">
                <a:tc>
                  <a:txBody>
                    <a:bodyPr/>
                    <a:lstStyle/>
                    <a:p>
                      <a:pPr algn="ctr" fontAlgn="ctr"/>
                      <a:r>
                        <a:rPr lang="es-CO" sz="1500" i="1" u="none" strike="noStrike">
                          <a:effectLst/>
                          <a:latin typeface="Ancizar Sans" panose="020B0602040300000003" pitchFamily="34" charset="0"/>
                        </a:rPr>
                        <a:t>70%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179</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3,66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2,33</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0,61</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48289446"/>
                  </a:ext>
                </a:extLst>
              </a:tr>
              <a:tr h="249751">
                <a:tc>
                  <a:txBody>
                    <a:bodyPr/>
                    <a:lstStyle/>
                    <a:p>
                      <a:pPr algn="ctr" fontAlgn="ctr"/>
                      <a:r>
                        <a:rPr lang="es-CO" sz="1500" i="1" u="none" strike="noStrike">
                          <a:effectLst/>
                          <a:latin typeface="Ancizar Sans" panose="020B0602040300000003" pitchFamily="34" charset="0"/>
                        </a:rPr>
                        <a:t>75%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191</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3,9</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2,41</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0,64</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1762819917"/>
                  </a:ext>
                </a:extLst>
              </a:tr>
              <a:tr h="249751">
                <a:tc>
                  <a:txBody>
                    <a:bodyPr/>
                    <a:lstStyle/>
                    <a:p>
                      <a:pPr algn="ctr" fontAlgn="ctr"/>
                      <a:r>
                        <a:rPr lang="es-CO" sz="1500" i="1" u="none" strike="noStrike">
                          <a:effectLst/>
                          <a:latin typeface="Ancizar Sans" panose="020B0602040300000003" pitchFamily="34" charset="0"/>
                        </a:rPr>
                        <a:t>80%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204</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4,15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0,68</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1584632668"/>
                  </a:ext>
                </a:extLst>
              </a:tr>
              <a:tr h="249751">
                <a:tc>
                  <a:txBody>
                    <a:bodyPr/>
                    <a:lstStyle/>
                    <a:p>
                      <a:pPr algn="ctr" fontAlgn="ctr"/>
                      <a:r>
                        <a:rPr lang="es-CO" sz="1500" i="1" u="none" strike="noStrike">
                          <a:effectLst/>
                          <a:latin typeface="Ancizar Sans" panose="020B0602040300000003" pitchFamily="34" charset="0"/>
                        </a:rPr>
                        <a:t>85%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217</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4,4</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2,57</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0,71</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3762453946"/>
                  </a:ext>
                </a:extLst>
              </a:tr>
              <a:tr h="249751">
                <a:tc>
                  <a:txBody>
                    <a:bodyPr/>
                    <a:lstStyle/>
                    <a:p>
                      <a:pPr algn="ctr" fontAlgn="ctr"/>
                      <a:r>
                        <a:rPr lang="es-CO" sz="1500" i="1" u="none" strike="noStrike">
                          <a:effectLst/>
                          <a:latin typeface="Ancizar Sans" panose="020B0602040300000003" pitchFamily="34" charset="0"/>
                        </a:rPr>
                        <a:t>90%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230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4,66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2,66</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0,74</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3228779305"/>
                  </a:ext>
                </a:extLst>
              </a:tr>
              <a:tr h="249751">
                <a:tc>
                  <a:txBody>
                    <a:bodyPr/>
                    <a:lstStyle/>
                    <a:p>
                      <a:pPr algn="ctr" fontAlgn="ctr"/>
                      <a:r>
                        <a:rPr lang="es-CO" sz="1500" i="1" u="none" strike="noStrike">
                          <a:effectLst/>
                          <a:latin typeface="Ancizar Sans" panose="020B0602040300000003" pitchFamily="34" charset="0"/>
                        </a:rPr>
                        <a:t>95%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242</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4,9</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2,74</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0,77</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775842057"/>
                  </a:ext>
                </a:extLst>
              </a:tr>
              <a:tr h="249751">
                <a:tc>
                  <a:txBody>
                    <a:bodyPr/>
                    <a:lstStyle/>
                    <a:p>
                      <a:pPr algn="ctr" fontAlgn="ctr"/>
                      <a:r>
                        <a:rPr lang="es-CO" sz="1500" i="1" u="none" strike="noStrike">
                          <a:effectLst/>
                          <a:latin typeface="Ancizar Sans" panose="020B0602040300000003" pitchFamily="34" charset="0"/>
                        </a:rPr>
                        <a:t>100%</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255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5,15</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2,82</a:t>
                      </a:r>
                      <a:endParaRPr lang="es-CO" sz="1500" b="0" i="1" u="none" strike="noStrike">
                        <a:solidFill>
                          <a:srgbClr val="000000"/>
                        </a:solidFill>
                        <a:effectLst/>
                        <a:latin typeface="Ancizar Sans" panose="020B0602040300000003" pitchFamily="34" charset="0"/>
                      </a:endParaRPr>
                    </a:p>
                  </a:txBody>
                  <a:tcPr marL="10406" marR="10406" marT="10406" marB="0" anchor="ctr"/>
                </a:tc>
                <a:tc>
                  <a:txBody>
                    <a:bodyPr/>
                    <a:lstStyle/>
                    <a:p>
                      <a:pPr algn="ctr" fontAlgn="ctr"/>
                      <a:r>
                        <a:rPr lang="es-CO" sz="1500" i="1" u="none" strike="noStrike">
                          <a:effectLst/>
                          <a:latin typeface="Ancizar Sans" panose="020B0602040300000003" pitchFamily="34" charset="0"/>
                        </a:rPr>
                        <a:t>0,81</a:t>
                      </a:r>
                      <a:endParaRPr lang="es-CO" sz="1500" b="0" i="1" u="none" strike="noStrike">
                        <a:solidFill>
                          <a:srgbClr val="000000"/>
                        </a:solidFill>
                        <a:effectLst/>
                        <a:latin typeface="Ancizar Sans" panose="020B0602040300000003" pitchFamily="34" charset="0"/>
                      </a:endParaRPr>
                    </a:p>
                  </a:txBody>
                  <a:tcPr marL="10406" marR="10406" marT="10406" marB="0" anchor="ctr"/>
                </a:tc>
                <a:extLst>
                  <a:ext uri="{0D108BD9-81ED-4DB2-BD59-A6C34878D82A}">
                    <a16:rowId xmlns:a16="http://schemas.microsoft.com/office/drawing/2014/main" val="2411583045"/>
                  </a:ext>
                </a:extLst>
              </a:tr>
            </a:tbl>
          </a:graphicData>
        </a:graphic>
      </p:graphicFrame>
    </p:spTree>
    <p:extLst>
      <p:ext uri="{BB962C8B-B14F-4D97-AF65-F5344CB8AC3E}">
        <p14:creationId xmlns:p14="http://schemas.microsoft.com/office/powerpoint/2010/main" val="35136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866322-DEA6-650D-4F0C-8721995ED29F}"/>
              </a:ext>
            </a:extLst>
          </p:cNvPr>
          <p:cNvSpPr txBox="1"/>
          <p:nvPr/>
        </p:nvSpPr>
        <p:spPr>
          <a:xfrm>
            <a:off x="0" y="341745"/>
            <a:ext cx="9638522" cy="923330"/>
          </a:xfrm>
          <a:prstGeom prst="rect">
            <a:avLst/>
          </a:prstGeom>
          <a:noFill/>
        </p:spPr>
        <p:txBody>
          <a:bodyPr wrap="square" rtlCol="0">
            <a:spAutoFit/>
          </a:bodyPr>
          <a:lstStyle/>
          <a:p>
            <a:r>
              <a:rPr lang="es-CO" sz="5400" b="1" i="1">
                <a:solidFill>
                  <a:srgbClr val="0C6980"/>
                </a:solidFill>
                <a:latin typeface="Ancizar Sans" panose="020B0602040300000003" pitchFamily="34" charset="0"/>
              </a:rPr>
              <a:t>Determinación de masas</a:t>
            </a:r>
          </a:p>
        </p:txBody>
      </p:sp>
      <p:graphicFrame>
        <p:nvGraphicFramePr>
          <p:cNvPr id="5" name="Tabla 4">
            <a:extLst>
              <a:ext uri="{FF2B5EF4-FFF2-40B4-BE49-F238E27FC236}">
                <a16:creationId xmlns:a16="http://schemas.microsoft.com/office/drawing/2014/main" id="{DB85B8E9-66DD-D2BE-F5EA-D4DE36523912}"/>
              </a:ext>
            </a:extLst>
          </p:cNvPr>
          <p:cNvGraphicFramePr>
            <a:graphicFrameLocks noGrp="1"/>
          </p:cNvGraphicFramePr>
          <p:nvPr>
            <p:extLst>
              <p:ext uri="{D42A27DB-BD31-4B8C-83A1-F6EECF244321}">
                <p14:modId xmlns:p14="http://schemas.microsoft.com/office/powerpoint/2010/main" val="2772378778"/>
              </p:ext>
            </p:extLst>
          </p:nvPr>
        </p:nvGraphicFramePr>
        <p:xfrm>
          <a:off x="6322291" y="2349000"/>
          <a:ext cx="5400000" cy="2160000"/>
        </p:xfrm>
        <a:graphic>
          <a:graphicData uri="http://schemas.openxmlformats.org/drawingml/2006/table">
            <a:tbl>
              <a:tblPr>
                <a:tableStyleId>{5C22544A-7EE6-4342-B048-85BDC9FD1C3A}</a:tableStyleId>
              </a:tblPr>
              <a:tblGrid>
                <a:gridCol w="1350000">
                  <a:extLst>
                    <a:ext uri="{9D8B030D-6E8A-4147-A177-3AD203B41FA5}">
                      <a16:colId xmlns:a16="http://schemas.microsoft.com/office/drawing/2014/main" val="1904264586"/>
                    </a:ext>
                  </a:extLst>
                </a:gridCol>
                <a:gridCol w="1350000">
                  <a:extLst>
                    <a:ext uri="{9D8B030D-6E8A-4147-A177-3AD203B41FA5}">
                      <a16:colId xmlns:a16="http://schemas.microsoft.com/office/drawing/2014/main" val="1347998807"/>
                    </a:ext>
                  </a:extLst>
                </a:gridCol>
                <a:gridCol w="1350000">
                  <a:extLst>
                    <a:ext uri="{9D8B030D-6E8A-4147-A177-3AD203B41FA5}">
                      <a16:colId xmlns:a16="http://schemas.microsoft.com/office/drawing/2014/main" val="3495086333"/>
                    </a:ext>
                  </a:extLst>
                </a:gridCol>
                <a:gridCol w="1350000">
                  <a:extLst>
                    <a:ext uri="{9D8B030D-6E8A-4147-A177-3AD203B41FA5}">
                      <a16:colId xmlns:a16="http://schemas.microsoft.com/office/drawing/2014/main" val="771135922"/>
                    </a:ext>
                  </a:extLst>
                </a:gridCol>
              </a:tblGrid>
              <a:tr h="540000">
                <a:tc>
                  <a:txBody>
                    <a:bodyPr/>
                    <a:lstStyle/>
                    <a:p>
                      <a:pPr algn="ctr" fontAlgn="ctr"/>
                      <a:r>
                        <a:rPr lang="es-CO" sz="2000" b="1" u="none" strike="noStrike">
                          <a:effectLst/>
                          <a:latin typeface="Ancizar Sans" panose="020B0602040300000003" pitchFamily="34" charset="0"/>
                        </a:rPr>
                        <a:t>Elemento</a:t>
                      </a:r>
                      <a:endParaRPr lang="es-CO" sz="20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2000" b="1" u="none" strike="noStrike">
                          <a:effectLst/>
                          <a:latin typeface="Ancizar Sans" panose="020B0602040300000003" pitchFamily="34" charset="0"/>
                        </a:rPr>
                        <a:t>Masa [g]</a:t>
                      </a:r>
                      <a:endParaRPr lang="es-CO" sz="20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2000" b="1" u="none" strike="noStrike">
                          <a:effectLst/>
                          <a:latin typeface="Ancizar Sans" panose="020B0602040300000003" pitchFamily="34" charset="0"/>
                        </a:rPr>
                        <a:t>Masa [kg]</a:t>
                      </a:r>
                      <a:endParaRPr lang="es-CO" sz="20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2000" b="1" u="none" strike="noStrike">
                          <a:effectLst/>
                          <a:latin typeface="Ancizar Sans" panose="020B0602040300000003" pitchFamily="34" charset="0"/>
                        </a:rPr>
                        <a:t>Peso [N]</a:t>
                      </a:r>
                      <a:endParaRPr lang="es-CO" sz="20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extLst>
                  <a:ext uri="{0D108BD9-81ED-4DB2-BD59-A6C34878D82A}">
                    <a16:rowId xmlns:a16="http://schemas.microsoft.com/office/drawing/2014/main" val="1456525193"/>
                  </a:ext>
                </a:extLst>
              </a:tr>
              <a:tr h="540000">
                <a:tc>
                  <a:txBody>
                    <a:bodyPr/>
                    <a:lstStyle/>
                    <a:p>
                      <a:pPr algn="ctr" fontAlgn="ctr"/>
                      <a:r>
                        <a:rPr lang="es-CO" sz="2000" b="1" u="none" strike="noStrike">
                          <a:effectLst/>
                          <a:latin typeface="Ancizar Sans" panose="020B0602040300000003" pitchFamily="34" charset="0"/>
                        </a:rPr>
                        <a:t>Brazo</a:t>
                      </a:r>
                      <a:endParaRPr lang="es-CO" sz="20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2000" u="none" strike="noStrike">
                          <a:effectLst/>
                          <a:latin typeface="Ancizar Sans" panose="020B0602040300000003" pitchFamily="34" charset="0"/>
                        </a:rPr>
                        <a:t>10,8</a:t>
                      </a:r>
                      <a:endParaRPr lang="es-CO" sz="20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2000" u="none" strike="noStrike">
                          <a:effectLst/>
                          <a:latin typeface="Ancizar Sans" panose="020B0602040300000003" pitchFamily="34" charset="0"/>
                        </a:rPr>
                        <a:t>0,0108</a:t>
                      </a:r>
                      <a:endParaRPr lang="es-CO" sz="20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2000" u="none" strike="noStrike">
                          <a:effectLst/>
                          <a:latin typeface="Ancizar Sans" panose="020B0602040300000003" pitchFamily="34" charset="0"/>
                        </a:rPr>
                        <a:t>0,105948</a:t>
                      </a:r>
                      <a:endParaRPr lang="es-CO" sz="20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3327633704"/>
                  </a:ext>
                </a:extLst>
              </a:tr>
              <a:tr h="540000">
                <a:tc>
                  <a:txBody>
                    <a:bodyPr/>
                    <a:lstStyle/>
                    <a:p>
                      <a:pPr algn="ctr" fontAlgn="ctr"/>
                      <a:r>
                        <a:rPr lang="es-CO" sz="2000" b="1" u="none" strike="noStrike">
                          <a:effectLst/>
                          <a:latin typeface="Ancizar Sans" panose="020B0602040300000003" pitchFamily="34" charset="0"/>
                        </a:rPr>
                        <a:t>Contrapeso</a:t>
                      </a:r>
                      <a:endParaRPr lang="es-CO" sz="20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2000" u="none" strike="noStrike">
                          <a:effectLst/>
                          <a:latin typeface="Ancizar Sans" panose="020B0602040300000003" pitchFamily="34" charset="0"/>
                        </a:rPr>
                        <a:t>4,5</a:t>
                      </a:r>
                      <a:endParaRPr lang="es-CO" sz="20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2000" u="none" strike="noStrike">
                          <a:effectLst/>
                          <a:latin typeface="Ancizar Sans" panose="020B0602040300000003" pitchFamily="34" charset="0"/>
                        </a:rPr>
                        <a:t>0,0045</a:t>
                      </a:r>
                      <a:endParaRPr lang="es-CO" sz="20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2000" u="none" strike="noStrike">
                          <a:effectLst/>
                          <a:latin typeface="Ancizar Sans" panose="020B0602040300000003" pitchFamily="34" charset="0"/>
                        </a:rPr>
                        <a:t>0,044145</a:t>
                      </a:r>
                      <a:endParaRPr lang="es-CO" sz="20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518495151"/>
                  </a:ext>
                </a:extLst>
              </a:tr>
              <a:tr h="540000">
                <a:tc>
                  <a:txBody>
                    <a:bodyPr/>
                    <a:lstStyle/>
                    <a:p>
                      <a:pPr algn="ctr" fontAlgn="ctr"/>
                      <a:r>
                        <a:rPr lang="es-CO" sz="2000" b="1" u="none" strike="noStrike">
                          <a:effectLst/>
                          <a:latin typeface="Ancizar Sans" panose="020B0602040300000003" pitchFamily="34" charset="0"/>
                        </a:rPr>
                        <a:t>Motor</a:t>
                      </a:r>
                      <a:endParaRPr lang="es-CO" sz="2000" b="1" i="0" u="none" strike="noStrike">
                        <a:solidFill>
                          <a:srgbClr val="000000"/>
                        </a:solidFill>
                        <a:effectLst/>
                        <a:latin typeface="Ancizar Sans" panose="020B0602040300000003" pitchFamily="34" charset="0"/>
                      </a:endParaRPr>
                    </a:p>
                  </a:txBody>
                  <a:tcPr marL="7620" marR="7620" marT="7620" marB="0" anchor="ctr">
                    <a:solidFill>
                      <a:srgbClr val="FD8E7A"/>
                    </a:solidFill>
                  </a:tcPr>
                </a:tc>
                <a:tc>
                  <a:txBody>
                    <a:bodyPr/>
                    <a:lstStyle/>
                    <a:p>
                      <a:pPr algn="ctr" fontAlgn="ctr"/>
                      <a:r>
                        <a:rPr lang="es-CO" sz="2000" u="none" strike="noStrike">
                          <a:effectLst/>
                          <a:latin typeface="Ancizar Sans" panose="020B0602040300000003" pitchFamily="34" charset="0"/>
                        </a:rPr>
                        <a:t>3,1</a:t>
                      </a:r>
                      <a:endParaRPr lang="es-CO" sz="20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2000" u="none" strike="noStrike">
                          <a:effectLst/>
                          <a:latin typeface="Ancizar Sans" panose="020B0602040300000003" pitchFamily="34" charset="0"/>
                        </a:rPr>
                        <a:t>0,0031</a:t>
                      </a:r>
                      <a:endParaRPr lang="es-CO" sz="2000" b="0" i="0" u="none" strike="noStrike">
                        <a:solidFill>
                          <a:srgbClr val="000000"/>
                        </a:solidFill>
                        <a:effectLst/>
                        <a:latin typeface="Ancizar Sans" panose="020B0602040300000003" pitchFamily="34" charset="0"/>
                      </a:endParaRPr>
                    </a:p>
                  </a:txBody>
                  <a:tcPr marL="7620" marR="7620" marT="7620" marB="0" anchor="ctr"/>
                </a:tc>
                <a:tc>
                  <a:txBody>
                    <a:bodyPr/>
                    <a:lstStyle/>
                    <a:p>
                      <a:pPr algn="ctr" fontAlgn="ctr"/>
                      <a:r>
                        <a:rPr lang="es-CO" sz="2000" u="none" strike="noStrike">
                          <a:effectLst/>
                          <a:latin typeface="Ancizar Sans" panose="020B0602040300000003" pitchFamily="34" charset="0"/>
                        </a:rPr>
                        <a:t>0,030411</a:t>
                      </a:r>
                      <a:endParaRPr lang="es-CO" sz="2000" b="0" i="0" u="none" strike="noStrike">
                        <a:solidFill>
                          <a:srgbClr val="000000"/>
                        </a:solidFill>
                        <a:effectLst/>
                        <a:latin typeface="Ancizar Sans" panose="020B0602040300000003" pitchFamily="34" charset="0"/>
                      </a:endParaRPr>
                    </a:p>
                  </a:txBody>
                  <a:tcPr marL="7620" marR="7620" marT="7620" marB="0" anchor="ctr"/>
                </a:tc>
                <a:extLst>
                  <a:ext uri="{0D108BD9-81ED-4DB2-BD59-A6C34878D82A}">
                    <a16:rowId xmlns:a16="http://schemas.microsoft.com/office/drawing/2014/main" val="2368017826"/>
                  </a:ext>
                </a:extLst>
              </a:tr>
            </a:tbl>
          </a:graphicData>
        </a:graphic>
      </p:graphicFrame>
      <p:pic>
        <p:nvPicPr>
          <p:cNvPr id="6" name="Imagen 5">
            <a:extLst>
              <a:ext uri="{FF2B5EF4-FFF2-40B4-BE49-F238E27FC236}">
                <a16:creationId xmlns:a16="http://schemas.microsoft.com/office/drawing/2014/main" id="{3B3D46C8-408A-32A1-1B31-F447AFF2601E}"/>
              </a:ext>
            </a:extLst>
          </p:cNvPr>
          <p:cNvPicPr>
            <a:picLocks noChangeAspect="1"/>
          </p:cNvPicPr>
          <p:nvPr/>
        </p:nvPicPr>
        <p:blipFill rotWithShape="1">
          <a:blip r:embed="rId2"/>
          <a:srcRect t="8759" b="14945"/>
          <a:stretch/>
        </p:blipFill>
        <p:spPr>
          <a:xfrm>
            <a:off x="1170723" y="1899000"/>
            <a:ext cx="4010683" cy="3060000"/>
          </a:xfrm>
          <a:prstGeom prst="rect">
            <a:avLst/>
          </a:prstGeom>
        </p:spPr>
      </p:pic>
    </p:spTree>
    <p:extLst>
      <p:ext uri="{BB962C8B-B14F-4D97-AF65-F5344CB8AC3E}">
        <p14:creationId xmlns:p14="http://schemas.microsoft.com/office/powerpoint/2010/main" val="8017033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1972</Words>
  <Application>Microsoft Office PowerPoint</Application>
  <PresentationFormat>Panorámica</PresentationFormat>
  <Paragraphs>516</Paragraphs>
  <Slides>61</Slides>
  <Notes>0</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61</vt:i4>
      </vt:variant>
    </vt:vector>
  </HeadingPairs>
  <TitlesOfParts>
    <vt:vector size="67" baseType="lpstr">
      <vt:lpstr>Ancizar Sans</vt:lpstr>
      <vt:lpstr>Arial</vt:lpstr>
      <vt:lpstr>Calibri</vt:lpstr>
      <vt:lpstr>Calibri Light</vt:lpstr>
      <vt:lpstr>Cambria Math</vt:lpstr>
      <vt:lpstr>Tema de Office</vt:lpstr>
      <vt:lpstr>Proyecto Final - Balancín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 Balancin</dc:title>
  <dc:creator>Andres Felipe Forero Salas</dc:creator>
  <cp:lastModifiedBy>Andres Felipe Forero Salas</cp:lastModifiedBy>
  <cp:revision>1</cp:revision>
  <dcterms:created xsi:type="dcterms:W3CDTF">2022-05-14T21:40:22Z</dcterms:created>
  <dcterms:modified xsi:type="dcterms:W3CDTF">2023-05-07T02:12:12Z</dcterms:modified>
</cp:coreProperties>
</file>