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5C16-F816-B6F9-A0E4-FF9D4374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2D78-2E3F-698E-692A-0F4ADBD5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6DAF-B6F9-9E19-699A-6B6EA3C5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0125-4F16-7622-8621-C3CAF93D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C95-BDF6-BABD-A240-AEC216CD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8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983-3B9A-C196-8019-4CE390B5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42FC-5A33-E916-9B20-3F5783899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5B32-232D-2FEC-0D34-A8D2180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3BDE-EB31-4874-4480-5B855B84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7D69-BF19-6CC8-0609-FA9C8BE8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8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A65F7-6855-25C9-024F-ED0DC50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FB03-3B84-EB87-3365-2B454992C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980C-F603-D654-017A-F31CE1D8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9860-95A6-8AF6-1416-CC91D98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A477-E6B2-A3D7-BF07-FF7E279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6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2A1A-3B33-ABB3-D1AF-A4E2ADA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36D-5724-55BD-840E-E3CAEF86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FB98-BE88-1501-D460-161B19F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A43F-C999-B046-79B9-AD0A849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50B3-E876-71FD-5CAC-A396710E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6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60A-C6D2-E630-35F6-BD47A4D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BFE4-1870-1982-40AC-CE691D5D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383A-4030-D704-60A0-A59F7097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5C69-86DE-AA29-AF74-27CBDFD3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2787-1791-34E9-46ED-C82F08CE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9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40F-9413-AC34-1F3A-C201CC78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29B5-2CD7-307A-3270-331668F7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85D32-A1DB-99D4-4472-40CEB3929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C8AC-07B2-395B-D086-D1A9F44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EEDF-3728-7A49-9A91-C86C570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148D-4D27-AB91-3DE6-F132EBE6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6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E78-A0D0-E2EB-82C6-3D6D19EC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01CD-2EB7-D533-62A4-0F161621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C0D7-D929-CBD3-7BC5-E13086B2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0AB3-C9AC-6EE4-5CF5-C039B193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F12D-B219-A3F0-1FBD-5D3DF1D91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E0507-F396-D221-A6D5-85542129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D4B6-AFD3-75AC-B577-A42EF773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CB257-4154-303F-136F-5157932F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D93C-63FE-A5E0-A6F6-157996EE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8D442-C484-4B5B-CAD3-F21FA1B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121F6-671F-4C67-68D9-D80EC1E6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D2A7-31E3-439F-9234-7ADA021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3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398C-CED9-DDDC-0567-1BC11183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25077-3659-1D64-DF3E-F4B862F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7F358-3AE0-7A33-9F6B-7B17131D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26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3C2A-57D5-4D7B-659E-20E36027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1274-D4D0-1145-0469-9B9BFA84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001E-B456-0986-7AD4-C642B1BD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4B10-1CDE-0084-E508-11D288DC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8C1F8-B258-E0C1-55AC-E540FCA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96D-0669-8C86-2145-673B7811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0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980-DF40-868A-4621-E70936F7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BEE51-335A-FC6B-0506-C5A4FE38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A62A7-B157-A12E-ADD4-D886A2FF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1C601-95CB-FD94-4B3F-BD8AA556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86F6-BCF6-5C4D-3A81-049AC14A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51BD-DB51-6BF1-326A-D85014EF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8488B-1EC4-85D2-BC10-8AAAD1F8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0665-3AC5-5AD2-208D-6863536B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232C-E67E-5C39-3C34-EC13C6AD1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2C60-60F0-4CCE-BB61-1F8590F72ED8}" type="datetimeFigureOut">
              <a:rPr lang="es-CO" smtClean="0"/>
              <a:t>21/02/2023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3727-6518-6141-FA69-521C68F2C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913-DF28-5D1A-41AC-2852A5DE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3F92-7877-41B5-A5C6-AB9D66ADA8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6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0C27F4-0AB3-780E-19CB-CD938E4B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13415" y="1013415"/>
            <a:ext cx="6858000" cy="4831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7E2BD1-A3D4-544D-F2BE-E8D3A86A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47418" y="1013419"/>
            <a:ext cx="6858000" cy="48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A49DE-31FB-4707-06BD-AAC67DE7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21" y="0"/>
            <a:ext cx="480838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FEAFD-1310-F8B4-BF5C-20D040F7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08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holguin</dc:creator>
  <cp:lastModifiedBy>andres holguin</cp:lastModifiedBy>
  <cp:revision>1</cp:revision>
  <cp:lastPrinted>2023-02-22T02:24:50Z</cp:lastPrinted>
  <dcterms:created xsi:type="dcterms:W3CDTF">2023-02-21T03:53:24Z</dcterms:created>
  <dcterms:modified xsi:type="dcterms:W3CDTF">2023-02-22T03:58:41Z</dcterms:modified>
</cp:coreProperties>
</file>